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1"/>
  </p:notesMasterIdLst>
  <p:handoutMasterIdLst>
    <p:handoutMasterId r:id="rId22"/>
  </p:handoutMasterIdLst>
  <p:sldIdLst>
    <p:sldId id="373" r:id="rId5"/>
    <p:sldId id="256" r:id="rId6"/>
    <p:sldId id="388" r:id="rId7"/>
    <p:sldId id="427" r:id="rId8"/>
    <p:sldId id="422" r:id="rId9"/>
    <p:sldId id="417" r:id="rId10"/>
    <p:sldId id="416" r:id="rId11"/>
    <p:sldId id="418" r:id="rId12"/>
    <p:sldId id="419" r:id="rId13"/>
    <p:sldId id="420" r:id="rId14"/>
    <p:sldId id="423" r:id="rId15"/>
    <p:sldId id="424" r:id="rId16"/>
    <p:sldId id="425" r:id="rId17"/>
    <p:sldId id="426" r:id="rId18"/>
    <p:sldId id="386" r:id="rId19"/>
    <p:sldId id="3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9A9C9-A975-8672-99EE-E9C6B406DFC8}" v="1" dt="2023-07-27T19:07:14.522"/>
    <p1510:client id="{A86D89A5-C9DD-AE4E-A4C5-BEEF50ED31C9}" v="5" dt="2023-05-19T20:05:29.726"/>
    <p1510:client id="{F5668CFB-62CF-6832-E8D9-46CB2979FAA1}" v="9" dt="2023-05-19T23:48:31.653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7"/>
    <p:restoredTop sz="94704"/>
  </p:normalViewPr>
  <p:slideViewPr>
    <p:cSldViewPr snapToGrid="0">
      <p:cViewPr varScale="1">
        <p:scale>
          <a:sx n="105" d="100"/>
          <a:sy n="105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11/08/2024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486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06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505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198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379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01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85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01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35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3515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09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g.esri.co/wp-content/uploads/2020/01/Scrum-DevSummit-2019.pdf" TargetMode="External"/><Relationship Id="rId4" Type="http://schemas.openxmlformats.org/officeDocument/2006/relationships/hyperlink" Target="https://www.tuleap.org/agile/agile-scrum-in-10-minutes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631"/>
            <a:ext cx="8319868" cy="4400621"/>
          </a:xfrm>
        </p:spPr>
        <p:txBody>
          <a:bodyPr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Herramientas de trabajo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Introducción Metodologías Agiles.</a:t>
            </a:r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49939F2-0B4C-795B-5C99-3B9C013E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8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Introducción a los marcos de trabajo agiles.</a:t>
            </a:r>
            <a:endParaRPr lang="es-CO" sz="4000" dirty="0"/>
          </a:p>
        </p:txBody>
      </p:sp>
      <p:pic>
        <p:nvPicPr>
          <p:cNvPr id="11268" name="Picture 4" descr="Curso: Scrum desde cero | EDteam">
            <a:extLst>
              <a:ext uri="{FF2B5EF4-FFF2-40B4-BE49-F238E27FC236}">
                <a16:creationId xmlns:a16="http://schemas.microsoft.com/office/drawing/2014/main" id="{4DEC4CEB-471F-8FB7-4049-B1FDB1F20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81" y="1367093"/>
            <a:ext cx="4516850" cy="4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49939F2-0B4C-795B-5C99-3B9C013E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8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Introducción a los marcos de trabajo agiles.</a:t>
            </a:r>
            <a:endParaRPr lang="es-CO" sz="4000" dirty="0"/>
          </a:p>
        </p:txBody>
      </p:sp>
      <p:pic>
        <p:nvPicPr>
          <p:cNvPr id="11266" name="Picture 2" descr="Metodologías Ágiles - XP - Scrum - KanbanMetodologías Ágiles">
            <a:extLst>
              <a:ext uri="{FF2B5EF4-FFF2-40B4-BE49-F238E27FC236}">
                <a16:creationId xmlns:a16="http://schemas.microsoft.com/office/drawing/2014/main" id="{2CD38C86-18A9-BE2D-DEAF-F382E02A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74" y="1547312"/>
            <a:ext cx="5762562" cy="40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7410" name="Picture 2" descr="Una Guía Rápida y Práctica de las 4 Ceremonias de la Metodología Scrum -  The Digital Project Manager">
            <a:extLst>
              <a:ext uri="{FF2B5EF4-FFF2-40B4-BE49-F238E27FC236}">
                <a16:creationId xmlns:a16="http://schemas.microsoft.com/office/drawing/2014/main" id="{080C12BA-194C-9004-A418-A8EECF71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49" y="576196"/>
            <a:ext cx="8247211" cy="46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01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9458" name="Picture 2" descr="2019 Developer Summit PPT Template">
            <a:extLst>
              <a:ext uri="{FF2B5EF4-FFF2-40B4-BE49-F238E27FC236}">
                <a16:creationId xmlns:a16="http://schemas.microsoft.com/office/drawing/2014/main" id="{72B3C014-03F6-DFF3-6491-0094A8E2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4" y="1828800"/>
            <a:ext cx="7309891" cy="248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1506" name="Picture 2" descr="Scrum Ejemplo Práctico de la Planeación del Sprint - YouTube">
            <a:extLst>
              <a:ext uri="{FF2B5EF4-FFF2-40B4-BE49-F238E27FC236}">
                <a16:creationId xmlns:a16="http://schemas.microsoft.com/office/drawing/2014/main" id="{C6F410C6-D88A-1C5D-741D-D19E68E6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28" y="576196"/>
            <a:ext cx="8724053" cy="49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/>
              </a:rPr>
              <a:t>https://www.tuleap.org/agile/agile-scrum-in-10-minutes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5"/>
              </a:rPr>
              <a:t>https://sig.esri.co/wp-content/uploads</a:t>
            </a:r>
            <a:r>
              <a:rPr lang="es-CO">
                <a:hlinkClick r:id="rId5"/>
              </a:rPr>
              <a:t>/2020/01/Scrum-DevSummit-2019.pdf</a:t>
            </a: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13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dirty="0"/>
              <a:t>Espacio de trabajo y metodología. 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026" name="Picture 2" descr="IntelliJ IDEA: el IDE líder para Java y Kotlin">
            <a:extLst>
              <a:ext uri="{FF2B5EF4-FFF2-40B4-BE49-F238E27FC236}">
                <a16:creationId xmlns:a16="http://schemas.microsoft.com/office/drawing/2014/main" id="{020DD14C-F63D-EBBB-F07E-2D113C3B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46" y="1496567"/>
            <a:ext cx="3252475" cy="32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API y Ejemplos">
            <a:extLst>
              <a:ext uri="{FF2B5EF4-FFF2-40B4-BE49-F238E27FC236}">
                <a16:creationId xmlns:a16="http://schemas.microsoft.com/office/drawing/2014/main" id="{2316667E-4ED8-0F4B-8703-C06137C8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39" y="1496567"/>
            <a:ext cx="3362202" cy="33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86C94C33-6D31-B990-E986-6B5DFD89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23" y="832100"/>
            <a:ext cx="10535264" cy="49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DC2FB7D-5990-9D16-2847-F5ECDD99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30" y="1560576"/>
            <a:ext cx="3763057" cy="28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icrosoft Apps">
            <a:extLst>
              <a:ext uri="{FF2B5EF4-FFF2-40B4-BE49-F238E27FC236}">
                <a16:creationId xmlns:a16="http://schemas.microsoft.com/office/drawing/2014/main" id="{8FA964DD-47E2-BD52-4679-2794943E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31" y="1898776"/>
            <a:ext cx="4516789" cy="218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82296F-0021-57F1-68A6-833A456C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3" y="2433447"/>
            <a:ext cx="5357174" cy="22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ué es GitHub y por qué es útil al aprender programación | HACK A BOSS">
            <a:extLst>
              <a:ext uri="{FF2B5EF4-FFF2-40B4-BE49-F238E27FC236}">
                <a16:creationId xmlns:a16="http://schemas.microsoft.com/office/drawing/2014/main" id="{1B3A3DFE-36FC-B950-F2DA-358B2970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92" y="2395728"/>
            <a:ext cx="3673856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4" name="Picture 2" descr="Cómo instalar MySQL Workbench en Windows 10? - Norvic Software">
            <a:extLst>
              <a:ext uri="{FF2B5EF4-FFF2-40B4-BE49-F238E27FC236}">
                <a16:creationId xmlns:a16="http://schemas.microsoft.com/office/drawing/2014/main" id="{0D66DEC3-729C-8A9E-D6BC-2C86EFCB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95" y="1227216"/>
            <a:ext cx="6675120" cy="39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17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7170" name="Picture 2" descr="Java: Create a Spring MVC App with Tomcat and Maven | by remko de knikker |  NYC⚡️DEV | Medium">
            <a:extLst>
              <a:ext uri="{FF2B5EF4-FFF2-40B4-BE49-F238E27FC236}">
                <a16:creationId xmlns:a16="http://schemas.microsoft.com/office/drawing/2014/main" id="{FDC63FEF-B5BA-E046-B140-1E94CDE43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00" y="719328"/>
            <a:ext cx="6975498" cy="44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9218" name="Picture 2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6F592C6B-33E8-8707-7CED-DCB18569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65" y="1173480"/>
            <a:ext cx="7095744" cy="3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ADE36D5EDA642A95FA0E2F736B996" ma:contentTypeVersion="14" ma:contentTypeDescription="Create a new document." ma:contentTypeScope="" ma:versionID="c22b728e6d7c795cccc1fe5eca7732d9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4bdb697fd0cdedfe3202d3c13301f193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4251A-610C-4E5A-849D-300026560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9374</TotalTime>
  <Words>450</Words>
  <Application>Microsoft Office PowerPoint</Application>
  <PresentationFormat>Widescreen</PresentationFormat>
  <Paragraphs>88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Introducción a los marcos de trabajo agiles.</vt:lpstr>
      <vt:lpstr>Introducción a los marcos de trabajo agiles.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306</cp:revision>
  <dcterms:created xsi:type="dcterms:W3CDTF">2014-10-14T06:21:58Z</dcterms:created>
  <dcterms:modified xsi:type="dcterms:W3CDTF">2024-08-12T00:15:18Z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