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ppt/_rels/presentation.xml.rels" ContentType="application/vnd.openxmlformats-package.relationships+xml"/>
  <Override PartName="/ppt/presentation.xml" ContentType="application/vnd.openxmlformats-officedocument.presentationml.presentation.main+xml"/>
  <Override PartName="/ppt/slideMasters/_rels/slideMaster2.xml.rels" ContentType="application/vnd.openxmlformats-package.relationships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presProps.xml" ContentType="application/vnd.openxmlformats-officedocument.presentationml.presProps+xml"/>
  <Override PartName="/ppt/theme/theme1.xml" ContentType="application/vnd.openxmlformats-officedocument.theme+xml"/>
  <Override PartName="/ppt/theme/theme2.xml" ContentType="application/vnd.openxmlformats-officedocument.theme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1.xml" ContentType="application/vnd.openxmlformats-officedocument.presentationml.slide+xml"/>
  <Override PartName="/ppt/slides/_rels/slide2.xml.rels" ContentType="application/vnd.openxmlformats-package.relationships+xml"/>
  <Override PartName="/ppt/slides/_rels/slide1.xml.rels" ContentType="application/vnd.openxmlformats-package.relationships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  <p:sldMasterId id="2147483651" r:id="rId3"/>
  </p:sldMasterIdLst>
  <p:sldIdLst>
    <p:sldId id="256" r:id="rId4"/>
    <p:sldId id="257" r:id="rId5"/>
  </p:sldIdLst>
  <p:sldSz cx="10080625" cy="5670550"/>
  <p:notesSz cx="7559675" cy="10691813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slideMaster" Target="slideMasters/slideMaster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presProps" Target="presProps.xml"/>
</Relationship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2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" preserve="1">
  <p:cSld name="Beehiv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1" name="PlaceHolder 2"/>
          <p:cNvSpPr>
            <a:spLocks noGrp="1"/>
          </p:cNvSpPr>
          <p:nvPr>
            <p:ph type="subTitle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2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Beehive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9" name="PlaceHolder 2"/>
          <p:cNvSpPr>
            <a:spLocks noGrp="1"/>
          </p:cNvSpPr>
          <p:nvPr>
            <p:ph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E6400740-1F99-48D6-892D-303560A0BBEA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en-US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
</Relationships>
</file>

<file path=ppt/slideMasters/_rels/slideMaster2.xml.rels><?xml version="1.0" encoding="UTF-8"?>
<Relationships xmlns="http://schemas.openxmlformats.org/package/2006/relationships"><Relationship Id="rId1" Type="http://schemas.openxmlformats.org/officeDocument/2006/relationships/theme" Target="../theme/theme2.xml"/><Relationship Id="rId2" Type="http://schemas.openxmlformats.org/officeDocument/2006/relationships/slideLayout" Target="../slideLayouts/slideLayout3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"/>
          <p:cNvSpPr/>
          <p:nvPr/>
        </p:nvSpPr>
        <p:spPr>
          <a:xfrm>
            <a:off x="-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" name=""/>
          <p:cNvSpPr/>
          <p:nvPr/>
        </p:nvSpPr>
        <p:spPr>
          <a:xfrm>
            <a:off x="-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" name=""/>
          <p:cNvSpPr/>
          <p:nvPr/>
        </p:nvSpPr>
        <p:spPr>
          <a:xfrm>
            <a:off x="135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3" name=""/>
          <p:cNvSpPr/>
          <p:nvPr/>
        </p:nvSpPr>
        <p:spPr>
          <a:xfrm>
            <a:off x="64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4" name=""/>
          <p:cNvSpPr/>
          <p:nvPr/>
        </p:nvSpPr>
        <p:spPr>
          <a:xfrm>
            <a:off x="99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5" name=""/>
          <p:cNvSpPr/>
          <p:nvPr/>
        </p:nvSpPr>
        <p:spPr>
          <a:xfrm>
            <a:off x="239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" name=""/>
          <p:cNvSpPr/>
          <p:nvPr/>
        </p:nvSpPr>
        <p:spPr>
          <a:xfrm>
            <a:off x="169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" name=""/>
          <p:cNvSpPr/>
          <p:nvPr/>
        </p:nvSpPr>
        <p:spPr>
          <a:xfrm>
            <a:off x="275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8" name=""/>
          <p:cNvSpPr/>
          <p:nvPr/>
        </p:nvSpPr>
        <p:spPr>
          <a:xfrm>
            <a:off x="2052000" y="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9" name=""/>
          <p:cNvSpPr/>
          <p:nvPr/>
        </p:nvSpPr>
        <p:spPr>
          <a:xfrm>
            <a:off x="345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0" name=""/>
          <p:cNvSpPr/>
          <p:nvPr/>
        </p:nvSpPr>
        <p:spPr>
          <a:xfrm>
            <a:off x="309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" name=""/>
          <p:cNvSpPr/>
          <p:nvPr/>
        </p:nvSpPr>
        <p:spPr>
          <a:xfrm>
            <a:off x="414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" name=""/>
          <p:cNvSpPr/>
          <p:nvPr/>
        </p:nvSpPr>
        <p:spPr>
          <a:xfrm>
            <a:off x="450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3" name=""/>
          <p:cNvSpPr/>
          <p:nvPr/>
        </p:nvSpPr>
        <p:spPr>
          <a:xfrm>
            <a:off x="379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4" name=""/>
          <p:cNvSpPr/>
          <p:nvPr/>
        </p:nvSpPr>
        <p:spPr>
          <a:xfrm>
            <a:off x="552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5" name=""/>
          <p:cNvSpPr/>
          <p:nvPr/>
        </p:nvSpPr>
        <p:spPr>
          <a:xfrm>
            <a:off x="484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6" name=""/>
          <p:cNvSpPr/>
          <p:nvPr/>
        </p:nvSpPr>
        <p:spPr>
          <a:xfrm>
            <a:off x="520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7" name=""/>
          <p:cNvSpPr/>
          <p:nvPr/>
        </p:nvSpPr>
        <p:spPr>
          <a:xfrm>
            <a:off x="6606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8" name=""/>
          <p:cNvSpPr/>
          <p:nvPr/>
        </p:nvSpPr>
        <p:spPr>
          <a:xfrm>
            <a:off x="590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9" name=""/>
          <p:cNvSpPr/>
          <p:nvPr/>
        </p:nvSpPr>
        <p:spPr>
          <a:xfrm>
            <a:off x="6930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0" name=""/>
          <p:cNvSpPr/>
          <p:nvPr/>
        </p:nvSpPr>
        <p:spPr>
          <a:xfrm>
            <a:off x="622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1" name=""/>
          <p:cNvSpPr/>
          <p:nvPr/>
        </p:nvSpPr>
        <p:spPr>
          <a:xfrm>
            <a:off x="7632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2" name=""/>
          <p:cNvSpPr/>
          <p:nvPr/>
        </p:nvSpPr>
        <p:spPr>
          <a:xfrm>
            <a:off x="730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3" name=""/>
          <p:cNvSpPr/>
          <p:nvPr/>
        </p:nvSpPr>
        <p:spPr>
          <a:xfrm>
            <a:off x="8334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4" name=""/>
          <p:cNvSpPr/>
          <p:nvPr/>
        </p:nvSpPr>
        <p:spPr>
          <a:xfrm>
            <a:off x="8010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5" name=""/>
          <p:cNvSpPr/>
          <p:nvPr/>
        </p:nvSpPr>
        <p:spPr>
          <a:xfrm>
            <a:off x="9414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6" name=""/>
          <p:cNvSpPr/>
          <p:nvPr/>
        </p:nvSpPr>
        <p:spPr>
          <a:xfrm>
            <a:off x="8712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7" name=""/>
          <p:cNvSpPr/>
          <p:nvPr/>
        </p:nvSpPr>
        <p:spPr>
          <a:xfrm>
            <a:off x="9738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8" name=""/>
          <p:cNvSpPr/>
          <p:nvPr/>
        </p:nvSpPr>
        <p:spPr>
          <a:xfrm>
            <a:off x="9036000" y="1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29" name=""/>
          <p:cNvSpPr/>
          <p:nvPr/>
        </p:nvSpPr>
        <p:spPr>
          <a:xfrm>
            <a:off x="288000" y="5587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de59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grpSp>
        <p:nvGrpSpPr>
          <p:cNvPr id="30" name=""/>
          <p:cNvGrpSpPr/>
          <p:nvPr/>
        </p:nvGrpSpPr>
        <p:grpSpPr>
          <a:xfrm>
            <a:off x="-360000" y="4914000"/>
            <a:ext cx="10854000" cy="1242000"/>
            <a:chOff x="-360000" y="4914000"/>
            <a:chExt cx="10854000" cy="1242000"/>
          </a:xfrm>
        </p:grpSpPr>
        <p:sp>
          <p:nvSpPr>
            <p:cNvPr id="31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2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3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4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5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6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7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8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39" name=""/>
            <p:cNvSpPr/>
            <p:nvPr/>
          </p:nvSpPr>
          <p:spPr>
            <a:xfrm flipH="1">
              <a:off x="732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0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1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2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3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4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5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6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7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8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49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0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1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2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3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4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5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6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7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8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59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60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9000" rIns="99000" tIns="54000" bIns="54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504360" y="1915200"/>
            <a:ext cx="9071640" cy="121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 type="body"/>
          </p:nvPr>
        </p:nvSpPr>
        <p:spPr>
          <a:xfrm>
            <a:off x="504000" y="3402000"/>
            <a:ext cx="9071640" cy="864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 fontScale="24990"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3" name=""/>
          <p:cNvSpPr/>
          <p:nvPr/>
        </p:nvSpPr>
        <p:spPr>
          <a:xfrm>
            <a:off x="-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4" name=""/>
          <p:cNvSpPr/>
          <p:nvPr/>
        </p:nvSpPr>
        <p:spPr>
          <a:xfrm>
            <a:off x="99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5" name=""/>
          <p:cNvSpPr/>
          <p:nvPr/>
        </p:nvSpPr>
        <p:spPr>
          <a:xfrm>
            <a:off x="239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6" name=""/>
          <p:cNvSpPr/>
          <p:nvPr/>
        </p:nvSpPr>
        <p:spPr>
          <a:xfrm>
            <a:off x="169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7" name=""/>
          <p:cNvSpPr/>
          <p:nvPr/>
        </p:nvSpPr>
        <p:spPr>
          <a:xfrm>
            <a:off x="309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8" name=""/>
          <p:cNvSpPr/>
          <p:nvPr/>
        </p:nvSpPr>
        <p:spPr>
          <a:xfrm>
            <a:off x="450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69" name=""/>
          <p:cNvSpPr/>
          <p:nvPr/>
        </p:nvSpPr>
        <p:spPr>
          <a:xfrm>
            <a:off x="379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0" name=""/>
          <p:cNvSpPr/>
          <p:nvPr/>
        </p:nvSpPr>
        <p:spPr>
          <a:xfrm>
            <a:off x="520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1" name=""/>
          <p:cNvSpPr/>
          <p:nvPr/>
        </p:nvSpPr>
        <p:spPr>
          <a:xfrm>
            <a:off x="6606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2" name=""/>
          <p:cNvSpPr/>
          <p:nvPr/>
        </p:nvSpPr>
        <p:spPr>
          <a:xfrm>
            <a:off x="590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3" name=""/>
          <p:cNvSpPr/>
          <p:nvPr/>
        </p:nvSpPr>
        <p:spPr>
          <a:xfrm>
            <a:off x="730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4" name=""/>
          <p:cNvSpPr/>
          <p:nvPr/>
        </p:nvSpPr>
        <p:spPr>
          <a:xfrm>
            <a:off x="8010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5" name=""/>
          <p:cNvSpPr/>
          <p:nvPr/>
        </p:nvSpPr>
        <p:spPr>
          <a:xfrm>
            <a:off x="9414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6" name=""/>
          <p:cNvSpPr/>
          <p:nvPr/>
        </p:nvSpPr>
        <p:spPr>
          <a:xfrm>
            <a:off x="8712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77" name=""/>
          <p:cNvSpPr/>
          <p:nvPr/>
        </p:nvSpPr>
        <p:spPr>
          <a:xfrm>
            <a:off x="288000" y="-520920"/>
            <a:ext cx="702000" cy="702000"/>
          </a:xfrm>
          <a:custGeom>
            <a:avLst/>
            <a:gdLst>
              <a:gd name="textAreaLeft" fmla="*/ 0 w 702000"/>
              <a:gd name="textAreaRight" fmla="*/ 702360 w 702000"/>
              <a:gd name="textAreaTop" fmla="*/ 0 h 702000"/>
              <a:gd name="textAreaBottom" fmla="*/ 702360 h 702000"/>
            </a:gdLst>
            <a:ahLst/>
            <a:rect l="textAreaLeft" t="textAreaTop" r="textAreaRight" b="textAreaBottom"/>
            <a:pathLst>
              <a:path w="1506471" h="1310630">
                <a:moveTo>
                  <a:pt x="753236" y="0"/>
                </a:moveTo>
                <a:lnTo>
                  <a:pt x="1506470" y="285063"/>
                </a:lnTo>
                <a:lnTo>
                  <a:pt x="1506470" y="1025568"/>
                </a:lnTo>
                <a:lnTo>
                  <a:pt x="753236" y="1310630"/>
                </a:lnTo>
                <a:lnTo>
                  <a:pt x="1" y="1025568"/>
                </a:lnTo>
                <a:lnTo>
                  <a:pt x="1" y="285063"/>
                </a:lnTo>
                <a:lnTo>
                  <a:pt x="753236" y="0"/>
                </a:lnTo>
                <a:close/>
              </a:path>
            </a:pathLst>
          </a:custGeom>
          <a:solidFill>
            <a:srgbClr val="fff5ce"/>
          </a:solidFill>
          <a:ln w="36000">
            <a:solidFill>
              <a:srgbClr val="ffde59"/>
            </a:solidFill>
            <a:round/>
          </a:ln>
        </p:spPr>
        <p:style>
          <a:lnRef idx="0"/>
          <a:fillRef idx="0"/>
          <a:effectRef idx="0"/>
          <a:fontRef idx="minor"/>
        </p:style>
        <p:txBody>
          <a:bodyPr lIns="99000" rIns="99000" tIns="54000" bIns="54000" anchor="ctr">
            <a:noAutofit/>
          </a:bodyPr>
          <a:p>
            <a:endParaRPr b="0" lang="en-US" sz="18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</p:sldLayoutIdLst>
</p:sldMaster>
</file>

<file path=ppt/slideMasters/slideMaster2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2" name=""/>
          <p:cNvGrpSpPr/>
          <p:nvPr/>
        </p:nvGrpSpPr>
        <p:grpSpPr>
          <a:xfrm>
            <a:off x="-360000" y="4896000"/>
            <a:ext cx="10854000" cy="1260000"/>
            <a:chOff x="-360000" y="4896000"/>
            <a:chExt cx="10854000" cy="1260000"/>
          </a:xfrm>
        </p:grpSpPr>
        <p:sp>
          <p:nvSpPr>
            <p:cNvPr id="83" name=""/>
            <p:cNvSpPr/>
            <p:nvPr/>
          </p:nvSpPr>
          <p:spPr>
            <a:xfrm flipH="1">
              <a:off x="943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4" name=""/>
            <p:cNvSpPr/>
            <p:nvPr/>
          </p:nvSpPr>
          <p:spPr>
            <a:xfrm flipH="1">
              <a:off x="979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5" name=""/>
            <p:cNvSpPr/>
            <p:nvPr/>
          </p:nvSpPr>
          <p:spPr>
            <a:xfrm flipH="1">
              <a:off x="802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6" name=""/>
            <p:cNvSpPr/>
            <p:nvPr/>
          </p:nvSpPr>
          <p:spPr>
            <a:xfrm flipH="1">
              <a:off x="873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7" name=""/>
            <p:cNvSpPr/>
            <p:nvPr/>
          </p:nvSpPr>
          <p:spPr>
            <a:xfrm flipH="1">
              <a:off x="838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8" name=""/>
            <p:cNvSpPr/>
            <p:nvPr/>
          </p:nvSpPr>
          <p:spPr>
            <a:xfrm flipH="1">
              <a:off x="698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89" name=""/>
            <p:cNvSpPr/>
            <p:nvPr/>
          </p:nvSpPr>
          <p:spPr>
            <a:xfrm flipH="1">
              <a:off x="768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0" name=""/>
            <p:cNvSpPr/>
            <p:nvPr/>
          </p:nvSpPr>
          <p:spPr>
            <a:xfrm flipH="1">
              <a:off x="662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1" name=""/>
            <p:cNvSpPr/>
            <p:nvPr/>
          </p:nvSpPr>
          <p:spPr>
            <a:xfrm flipH="1">
              <a:off x="7326000" y="4896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2" name=""/>
            <p:cNvSpPr/>
            <p:nvPr/>
          </p:nvSpPr>
          <p:spPr>
            <a:xfrm flipH="1">
              <a:off x="592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3" name=""/>
            <p:cNvSpPr/>
            <p:nvPr/>
          </p:nvSpPr>
          <p:spPr>
            <a:xfrm flipH="1">
              <a:off x="628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4" name=""/>
            <p:cNvSpPr/>
            <p:nvPr/>
          </p:nvSpPr>
          <p:spPr>
            <a:xfrm flipH="1">
              <a:off x="523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5" name=""/>
            <p:cNvSpPr/>
            <p:nvPr/>
          </p:nvSpPr>
          <p:spPr>
            <a:xfrm flipH="1">
              <a:off x="487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6" name=""/>
            <p:cNvSpPr/>
            <p:nvPr/>
          </p:nvSpPr>
          <p:spPr>
            <a:xfrm flipH="1">
              <a:off x="558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7" name=""/>
            <p:cNvSpPr/>
            <p:nvPr/>
          </p:nvSpPr>
          <p:spPr>
            <a:xfrm flipH="1">
              <a:off x="385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8" name=""/>
            <p:cNvSpPr/>
            <p:nvPr/>
          </p:nvSpPr>
          <p:spPr>
            <a:xfrm flipH="1">
              <a:off x="453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99" name=""/>
            <p:cNvSpPr/>
            <p:nvPr/>
          </p:nvSpPr>
          <p:spPr>
            <a:xfrm flipH="1">
              <a:off x="417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0" name=""/>
            <p:cNvSpPr/>
            <p:nvPr/>
          </p:nvSpPr>
          <p:spPr>
            <a:xfrm flipH="1">
              <a:off x="2772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1" name=""/>
            <p:cNvSpPr/>
            <p:nvPr/>
          </p:nvSpPr>
          <p:spPr>
            <a:xfrm flipH="1">
              <a:off x="3474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2" name=""/>
            <p:cNvSpPr/>
            <p:nvPr/>
          </p:nvSpPr>
          <p:spPr>
            <a:xfrm flipH="1">
              <a:off x="2448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3" name=""/>
            <p:cNvSpPr/>
            <p:nvPr/>
          </p:nvSpPr>
          <p:spPr>
            <a:xfrm flipH="1">
              <a:off x="3150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4" name=""/>
            <p:cNvSpPr/>
            <p:nvPr/>
          </p:nvSpPr>
          <p:spPr>
            <a:xfrm flipH="1">
              <a:off x="1746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5" name=""/>
            <p:cNvSpPr/>
            <p:nvPr/>
          </p:nvSpPr>
          <p:spPr>
            <a:xfrm flipH="1">
              <a:off x="207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6" name=""/>
            <p:cNvSpPr/>
            <p:nvPr/>
          </p:nvSpPr>
          <p:spPr>
            <a:xfrm flipH="1">
              <a:off x="1044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7" name=""/>
            <p:cNvSpPr/>
            <p:nvPr/>
          </p:nvSpPr>
          <p:spPr>
            <a:xfrm flipH="1">
              <a:off x="1368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8" name=""/>
            <p:cNvSpPr/>
            <p:nvPr/>
          </p:nvSpPr>
          <p:spPr>
            <a:xfrm flipH="1">
              <a:off x="-3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09" name=""/>
            <p:cNvSpPr/>
            <p:nvPr/>
          </p:nvSpPr>
          <p:spPr>
            <a:xfrm flipH="1">
              <a:off x="666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0" name=""/>
            <p:cNvSpPr/>
            <p:nvPr/>
          </p:nvSpPr>
          <p:spPr>
            <a:xfrm flipH="1">
              <a:off x="-360000" y="4914000"/>
              <a:ext cx="702000" cy="702000"/>
            </a:xfrm>
            <a:custGeom>
              <a:avLst/>
              <a:gdLst>
                <a:gd name="textAreaLeft" fmla="*/ -360 w 702000"/>
                <a:gd name="textAreaRight" fmla="*/ 70200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1" name=""/>
            <p:cNvSpPr/>
            <p:nvPr/>
          </p:nvSpPr>
          <p:spPr>
            <a:xfrm flipH="1">
              <a:off x="342000" y="491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de59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  <p:sp>
          <p:nvSpPr>
            <p:cNvPr id="112" name=""/>
            <p:cNvSpPr/>
            <p:nvPr/>
          </p:nvSpPr>
          <p:spPr>
            <a:xfrm flipH="1">
              <a:off x="9090000" y="5454000"/>
              <a:ext cx="702000" cy="702000"/>
            </a:xfrm>
            <a:custGeom>
              <a:avLst/>
              <a:gdLst>
                <a:gd name="textAreaLeft" fmla="*/ 360 w 702000"/>
                <a:gd name="textAreaRight" fmla="*/ 702720 w 702000"/>
                <a:gd name="textAreaTop" fmla="*/ 0 h 702000"/>
                <a:gd name="textAreaBottom" fmla="*/ 702360 h 702000"/>
              </a:gdLst>
              <a:ahLst/>
              <a:rect l="textAreaLeft" t="textAreaTop" r="textAreaRight" b="textAreaBottom"/>
              <a:pathLst>
                <a:path w="1506471" h="1310630">
                  <a:moveTo>
                    <a:pt x="753236" y="0"/>
                  </a:moveTo>
                  <a:lnTo>
                    <a:pt x="1506470" y="285063"/>
                  </a:lnTo>
                  <a:lnTo>
                    <a:pt x="1506470" y="1025568"/>
                  </a:lnTo>
                  <a:lnTo>
                    <a:pt x="753236" y="1310630"/>
                  </a:lnTo>
                  <a:lnTo>
                    <a:pt x="1" y="1025568"/>
                  </a:lnTo>
                  <a:lnTo>
                    <a:pt x="1" y="285063"/>
                  </a:lnTo>
                  <a:lnTo>
                    <a:pt x="753236" y="0"/>
                  </a:lnTo>
                  <a:close/>
                </a:path>
              </a:pathLst>
            </a:custGeom>
            <a:solidFill>
              <a:srgbClr val="fff5ce"/>
            </a:solidFill>
            <a:ln cap="rnd" w="36000">
              <a:solidFill>
                <a:srgbClr val="ffde59"/>
              </a:solidFill>
              <a:round/>
            </a:ln>
          </p:spPr>
          <p:style>
            <a:lnRef idx="0"/>
            <a:fillRef idx="0"/>
            <a:effectRef idx="0"/>
            <a:fontRef idx="minor"/>
          </p:style>
          <p:txBody>
            <a:bodyPr lIns="90000" rIns="90000" tIns="45000" bIns="45000" anchor="ctr">
              <a:noAutofit/>
            </a:bodyPr>
            <a:p>
              <a:endParaRPr b="0" lang="en-US" sz="1800" spc="-1" strike="noStrike">
                <a:solidFill>
                  <a:srgbClr val="000000"/>
                </a:solidFill>
                <a:latin typeface="Arial"/>
              </a:endParaRPr>
            </a:p>
          </p:txBody>
        </p:sp>
      </p:grpSp>
      <p:sp>
        <p:nvSpPr>
          <p:cNvPr id="113" name="PlaceHolder 1"/>
          <p:cNvSpPr>
            <a:spLocks noGrp="1"/>
          </p:cNvSpPr>
          <p:nvPr>
            <p:ph type="title"/>
          </p:nvPr>
        </p:nvSpPr>
        <p:spPr>
          <a:xfrm>
            <a:off x="504000" y="225720"/>
            <a:ext cx="9071640" cy="9468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Click to edit the title text format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4" name="PlaceHolder 2"/>
          <p:cNvSpPr>
            <a:spLocks noGrp="1"/>
          </p:cNvSpPr>
          <p:nvPr>
            <p:ph type="body"/>
          </p:nvPr>
        </p:nvSpPr>
        <p:spPr>
          <a:xfrm>
            <a:off x="504000" y="1326600"/>
            <a:ext cx="9071640" cy="3288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Aft>
                <a:spcPts val="106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Click to edit the outline text format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  <a:p>
            <a:pPr lvl="1" marL="864000" indent="-324000">
              <a:spcAft>
                <a:spcPts val="850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2100" spc="-1" strike="noStrike">
                <a:solidFill>
                  <a:srgbClr val="000000"/>
                </a:solidFill>
                <a:latin typeface="Arial"/>
              </a:rPr>
              <a:t>Second Outline Level</a:t>
            </a:r>
            <a:endParaRPr b="0" lang="en-US" sz="2100" spc="-1" strike="noStrike">
              <a:solidFill>
                <a:srgbClr val="000000"/>
              </a:solidFill>
              <a:latin typeface="Arial"/>
            </a:endParaRPr>
          </a:p>
          <a:p>
            <a:pPr lvl="2" marL="1296000" indent="-288000">
              <a:spcAft>
                <a:spcPts val="635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800" spc="-1" strike="noStrike">
                <a:solidFill>
                  <a:srgbClr val="000000"/>
                </a:solidFill>
                <a:latin typeface="Arial"/>
              </a:rPr>
              <a:t>Third Outline Level</a:t>
            </a:r>
            <a:endParaRPr b="0" lang="en-US" sz="1800" spc="-1" strike="noStrike">
              <a:solidFill>
                <a:srgbClr val="000000"/>
              </a:solidFill>
              <a:latin typeface="Arial"/>
            </a:endParaRPr>
          </a:p>
          <a:p>
            <a:pPr lvl="3" marL="1728000" indent="-216000">
              <a:spcAft>
                <a:spcPts val="422"/>
              </a:spcAft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Fourth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4" marL="2160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Fifth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5" marL="2592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Sixth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  <a:p>
            <a:pPr lvl="6" marL="3024000" indent="-216000">
              <a:spcAft>
                <a:spcPts val="210"/>
              </a:spcAft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en-US" sz="1500" spc="-1" strike="noStrike">
                <a:solidFill>
                  <a:srgbClr val="000000"/>
                </a:solidFill>
                <a:latin typeface="Arial"/>
              </a:rPr>
              <a:t>Seventh Outline Level</a:t>
            </a:r>
            <a:endParaRPr b="0" lang="en-US" sz="15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5" name="PlaceHolder 3"/>
          <p:cNvSpPr>
            <a:spLocks noGrp="1"/>
          </p:cNvSpPr>
          <p:nvPr>
            <p:ph type="dt" idx="1"/>
          </p:nvPr>
        </p:nvSpPr>
        <p:spPr>
          <a:xfrm>
            <a:off x="342000" y="4914360"/>
            <a:ext cx="24012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&lt;date/time&gt;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6" name="PlaceHolder 4"/>
          <p:cNvSpPr>
            <a:spLocks noGrp="1"/>
          </p:cNvSpPr>
          <p:nvPr>
            <p:ph type="ftr" idx="2"/>
          </p:nvPr>
        </p:nvSpPr>
        <p:spPr>
          <a:xfrm>
            <a:off x="2744640" y="4914000"/>
            <a:ext cx="4581000" cy="7041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r>
              <a:rPr b="0" lang="en-US" sz="1400" spc="-1" strike="noStrike">
                <a:solidFill>
                  <a:srgbClr val="000000"/>
                </a:solidFill>
                <a:latin typeface="Arial"/>
              </a:rPr>
              <a:t>&lt;footer&gt;</a:t>
            </a:r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17" name="PlaceHolder 5"/>
          <p:cNvSpPr>
            <a:spLocks noGrp="1"/>
          </p:cNvSpPr>
          <p:nvPr>
            <p:ph type="sldNum" idx="3"/>
          </p:nvPr>
        </p:nvSpPr>
        <p:spPr>
          <a:xfrm>
            <a:off x="8494200" y="4914000"/>
            <a:ext cx="1143000" cy="702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lstStyle>
            <a:lvl1pPr indent="0" algn="ctr">
              <a:buNone/>
              <a:defRPr b="0" lang="en-US" sz="1400" spc="-1" strike="noStrike">
                <a:solidFill>
                  <a:srgbClr val="000000"/>
                </a:solidFill>
                <a:latin typeface="Arial"/>
              </a:defRPr>
            </a:lvl1pPr>
          </a:lstStyle>
          <a:p>
            <a:pPr indent="0" algn="ctr">
              <a:buNone/>
            </a:pPr>
            <a:fld id="{AAE01216-D83C-4236-B3BA-69E9FF5E59D8}" type="slidenum">
              <a:rPr b="0" lang="en-US" sz="1400" spc="-1" strike="noStrike">
                <a:solidFill>
                  <a:srgbClr val="000000"/>
                </a:solidFill>
                <a:latin typeface="Arial"/>
              </a:rPr>
              <a:t>&lt;number&gt;</a:t>
            </a:fld>
            <a:endParaRPr b="0" lang="en-US" sz="1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52" r:id="rId2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
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3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PlaceHolder 1"/>
          <p:cNvSpPr>
            <a:spLocks noGrp="1"/>
          </p:cNvSpPr>
          <p:nvPr>
            <p:ph type="title"/>
          </p:nvPr>
        </p:nvSpPr>
        <p:spPr>
          <a:xfrm>
            <a:off x="540000" y="1980000"/>
            <a:ext cx="9000000" cy="126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r>
              <a:rPr b="0" lang="en-US" sz="3300" spc="-1" strike="noStrike">
                <a:solidFill>
                  <a:srgbClr val="000000"/>
                </a:solidFill>
                <a:latin typeface="Arial"/>
              </a:rPr>
              <a:t>Birthdays</a:t>
            </a: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1" name="PlaceHolder 2"/>
          <p:cNvSpPr>
            <a:spLocks noGrp="1"/>
          </p:cNvSpPr>
          <p:nvPr>
            <p:ph type="subTitle"/>
          </p:nvPr>
        </p:nvSpPr>
        <p:spPr>
          <a:xfrm>
            <a:off x="540000" y="342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spcBef>
                <a:spcPts val="1191"/>
              </a:spcBef>
              <a:spcAft>
                <a:spcPts val="992"/>
              </a:spcAft>
              <a:buNone/>
            </a:pPr>
            <a:r>
              <a:rPr b="0" lang="en-US" sz="2400" spc="-1" strike="noStrike">
                <a:solidFill>
                  <a:srgbClr val="000000"/>
                </a:solidFill>
                <a:latin typeface="Arial"/>
              </a:rPr>
              <a:t>Gladstone Gander: 5/14/2001</a:t>
            </a: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PlaceHolder 1"/>
          <p:cNvSpPr>
            <a:spLocks noGrp="1"/>
          </p:cNvSpPr>
          <p:nvPr>
            <p:ph type="title"/>
          </p:nvPr>
        </p:nvSpPr>
        <p:spPr>
          <a:xfrm>
            <a:off x="540000" y="180000"/>
            <a:ext cx="9000000" cy="90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indent="0" algn="ctr">
              <a:buNone/>
            </a:pPr>
            <a:endParaRPr b="0" lang="en-US" sz="3300" spc="-1" strike="noStrike">
              <a:solidFill>
                <a:srgbClr val="000000"/>
              </a:solidFill>
              <a:latin typeface="Arial"/>
            </a:endParaRPr>
          </a:p>
        </p:txBody>
      </p:sp>
      <p:sp>
        <p:nvSpPr>
          <p:cNvPr id="123" name="PlaceHolder 2"/>
          <p:cNvSpPr>
            <a:spLocks noGrp="1"/>
          </p:cNvSpPr>
          <p:nvPr>
            <p:ph/>
          </p:nvPr>
        </p:nvSpPr>
        <p:spPr>
          <a:xfrm>
            <a:off x="540000" y="1260000"/>
            <a:ext cx="9000000" cy="324000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indent="0">
              <a:spcAft>
                <a:spcPts val="1060"/>
              </a:spcAft>
              <a:buNone/>
            </a:pPr>
            <a:endParaRPr b="0" lang="en-US" sz="2400" spc="-1" strike="noStrike">
              <a:solidFill>
                <a:srgbClr val="000000"/>
              </a:solidFill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">
  <a:themeElements>
    <a:clrScheme name="LibreOffice">
      <a:dk1>
        <a:srgbClr val="000000"/>
      </a:dk1>
      <a:lt1>
        <a:srgbClr val="ffffff"/>
      </a:lt1>
      <a:dk2>
        <a:srgbClr val="000000"/>
      </a:dk2>
      <a:lt2>
        <a:srgbClr val="ffffff"/>
      </a:lt2>
      <a:accent1>
        <a:srgbClr val="18a303"/>
      </a:accent1>
      <a:accent2>
        <a:srgbClr val="0369a3"/>
      </a:accent2>
      <a:accent3>
        <a:srgbClr val="a33e03"/>
      </a:accent3>
      <a:accent4>
        <a:srgbClr val="8e03a3"/>
      </a:accent4>
      <a:accent5>
        <a:srgbClr val="c99c00"/>
      </a:accent5>
      <a:accent6>
        <a:srgbClr val="c9211e"/>
      </a:accent6>
      <a:hlink>
        <a:srgbClr val="0000ee"/>
      </a:hlink>
      <a:folHlink>
        <a:srgbClr val="551a8b"/>
      </a:folHlink>
    </a:clrScheme>
    <a:fontScheme name="Office">
      <a:majorFont>
        <a:latin typeface="Arial" pitchFamily="0" charset="1"/>
        <a:ea typeface="DejaVu Sans" pitchFamily="0" charset="1"/>
        <a:cs typeface="DejaVu Sans" pitchFamily="0" charset="1"/>
      </a:majorFont>
      <a:minorFont>
        <a:latin typeface="Arial" pitchFamily="0" charset="1"/>
        <a:ea typeface="DejaVu Sans" pitchFamily="0" charset="1"/>
        <a:cs typeface="DejaVu Sans" pitchFamily="0" charset="1"/>
      </a:minorFont>
    </a:fontScheme>
    <a:fmtScheme>
      <a:fillStyleLst>
        <a:solidFill>
          <a:schemeClr val="phClr"/>
        </a:solidFill>
        <a:solidFill>
          <a:schemeClr val="phClr"/>
        </a:solidFill>
        <a:solidFill>
          <a:schemeClr val="phClr"/>
        </a:solidFill>
      </a:fillStyleLst>
      <a:lnStyleLst>
        <a:ln w="6350" cap="flat" cmpd="sng" algn="ctr">
          <a:prstDash val="solid"/>
          <a:miter/>
        </a:ln>
        <a:ln w="6350" cap="flat" cmpd="sng" algn="ctr">
          <a:prstDash val="solid"/>
          <a:miter/>
        </a:ln>
        <a:ln w="6350" cap="flat" cmpd="sng" algn="ctr"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solidFill>
          <a:schemeClr val="phClr"/>
        </a:solidFill>
        <a:solidFill>
          <a:schemeClr val="phClr"/>
        </a:soli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</TotalTime>
  <Application>LibreOffice/24.2.5.2$Linux_X86_64 LibreOffice_project/420$Build-2</Application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2024-09-04T14:41:59Z</dcterms:created>
  <dc:creator/>
  <dc:description/>
  <dc:language>en-US</dc:language>
  <cp:lastModifiedBy/>
  <dcterms:modified xsi:type="dcterms:W3CDTF">2024-09-04T14:43:59Z</dcterms:modified>
  <cp:revision>2</cp:revision>
  <dc:subject/>
  <dc:title>Beehive</dc:title>
</cp:coreProperties>
</file>