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68" r:id="rId5"/>
    <p:sldId id="271" r:id="rId6"/>
    <p:sldId id="272" r:id="rId7"/>
    <p:sldId id="273" r:id="rId8"/>
    <p:sldId id="269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v.go.cr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Cosevi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07F94F-9D87-4168-9018-22EAE06D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9654" y="1884311"/>
            <a:ext cx="4041648" cy="4041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/>
          <a:p>
            <a:r>
              <a:rPr lang="es-419" sz="3600" dirty="0"/>
              <a:t>Análisis de Sitio Web Empresarial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Cosevi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dirty="0">
                <a:solidFill>
                  <a:schemeClr val="bg1"/>
                </a:solidFill>
              </a:rPr>
              <a:t>El objetivo principal del sitio es el de proveer un catálogo de servicios en línea y servicios brindados desde las oficinas.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URL del sitio web      </a:t>
            </a:r>
            <a:r>
              <a:rPr lang="en-US" dirty="0">
                <a:solidFill>
                  <a:srgbClr val="002060"/>
                </a:solidFill>
              </a:rPr>
              <a:t>https://www.csv.go.cr/ 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Logo                                                                  Favicon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B7AF2-675C-4B57-BB7F-EC6E39DE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5051688"/>
            <a:ext cx="648072" cy="64807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3050D0-6BDB-41CF-8F25-3D6DC6CB1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5092328"/>
            <a:ext cx="1724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Cosevi – Estructura del sitio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dirty="0">
                <a:solidFill>
                  <a:schemeClr val="bg1"/>
                </a:solidFill>
              </a:rPr>
              <a:t>De acuerdo al análisis realizado se saca a relucir que:</a:t>
            </a:r>
          </a:p>
          <a:p>
            <a:pPr lvl="1" algn="just"/>
            <a:r>
              <a:rPr lang="es-CR" dirty="0">
                <a:solidFill>
                  <a:schemeClr val="bg1"/>
                </a:solidFill>
              </a:rPr>
              <a:t>El sitio web cuenta con mucha saturación de información</a:t>
            </a:r>
          </a:p>
          <a:p>
            <a:pPr lvl="1" algn="just"/>
            <a:r>
              <a:rPr lang="es-CR" dirty="0">
                <a:solidFill>
                  <a:schemeClr val="bg1"/>
                </a:solidFill>
              </a:rPr>
              <a:t>Muchas opciones a diferentes áreas del sitio</a:t>
            </a:r>
          </a:p>
          <a:p>
            <a:pPr lvl="1" algn="just"/>
            <a:r>
              <a:rPr lang="es-CR" dirty="0">
                <a:solidFill>
                  <a:schemeClr val="bg1"/>
                </a:solidFill>
              </a:rPr>
              <a:t>Los enlaces que se encuentran en el </a:t>
            </a:r>
            <a:r>
              <a:rPr lang="es-CR" dirty="0" err="1">
                <a:solidFill>
                  <a:schemeClr val="bg1"/>
                </a:solidFill>
              </a:rPr>
              <a:t>header</a:t>
            </a:r>
            <a:r>
              <a:rPr lang="es-CR" dirty="0">
                <a:solidFill>
                  <a:schemeClr val="bg1"/>
                </a:solidFill>
              </a:rPr>
              <a:t> contienen demasiadas opciones en los </a:t>
            </a:r>
            <a:r>
              <a:rPr lang="es-CR" dirty="0" err="1">
                <a:solidFill>
                  <a:schemeClr val="bg1"/>
                </a:solidFill>
              </a:rPr>
              <a:t>dropdown</a:t>
            </a:r>
            <a:r>
              <a:rPr lang="es-CR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</a:rPr>
              <a:t>Creado</a:t>
            </a:r>
            <a:r>
              <a:rPr lang="en-US" dirty="0">
                <a:solidFill>
                  <a:schemeClr val="bg1"/>
                </a:solidFill>
              </a:rPr>
              <a:t> con un CMS </a:t>
            </a:r>
            <a:r>
              <a:rPr lang="en-US" dirty="0" err="1">
                <a:solidFill>
                  <a:schemeClr val="bg1"/>
                </a:solidFill>
              </a:rPr>
              <a:t>llamado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</a:rPr>
              <a:t>Utiliza</a:t>
            </a:r>
            <a:r>
              <a:rPr lang="en-US" dirty="0">
                <a:solidFill>
                  <a:schemeClr val="bg1"/>
                </a:solidFill>
              </a:rPr>
              <a:t> Bootstrap version 4.3.1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ECEFF-0912-4191-BEAB-C5F78ADD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4293096"/>
            <a:ext cx="1231963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Cosevi – Secciones del sitio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bg1"/>
                </a:solidFill>
              </a:rPr>
              <a:t>Contiene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estructura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básica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cualquier</a:t>
            </a:r>
            <a:r>
              <a:rPr lang="en-US" dirty="0">
                <a:solidFill>
                  <a:schemeClr val="bg1"/>
                </a:solidFill>
              </a:rPr>
              <a:t> sitio web: Header, Main y Footer.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El header se subdivide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2 menu; uno superior </a:t>
            </a:r>
            <a:r>
              <a:rPr lang="en-US" dirty="0" err="1">
                <a:solidFill>
                  <a:schemeClr val="bg1"/>
                </a:solidFill>
              </a:rPr>
              <a:t>secundario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otro</a:t>
            </a:r>
            <a:r>
              <a:rPr lang="en-US" dirty="0">
                <a:solidFill>
                  <a:schemeClr val="bg1"/>
                </a:solidFill>
              </a:rPr>
              <a:t> inferior principal.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E4FC8-DD40-4ABD-8E81-06F18288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16" y="4653136"/>
            <a:ext cx="9682992" cy="13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Cosevi – Secciones del sitio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/>
          <a:lstStyle/>
          <a:p>
            <a:pPr algn="just"/>
            <a:r>
              <a:rPr lang="es-CR">
                <a:solidFill>
                  <a:schemeClr val="bg1"/>
                </a:solidFill>
              </a:rPr>
              <a:t>El footer se subdivide en los mismos enlaces del header y unos adicionales en la parte baja del footer.</a:t>
            </a:r>
          </a:p>
          <a:p>
            <a:pPr algn="just"/>
            <a:r>
              <a:rPr lang="es-CR">
                <a:solidFill>
                  <a:schemeClr val="bg1"/>
                </a:solidFill>
              </a:rPr>
              <a:t>Esta sección no tiene los elementos acomodados de forma que el sitio luzca que mantiene usabilidad.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4AA51-9848-40FD-A1F2-962D26A1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90" y="3836626"/>
            <a:ext cx="9992243" cy="23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7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Cosevi – Secciones del sitio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875928"/>
          </a:xfrm>
        </p:spPr>
        <p:txBody>
          <a:bodyPr/>
          <a:lstStyle/>
          <a:p>
            <a:pPr algn="just"/>
            <a:r>
              <a:rPr lang="es-CR" dirty="0">
                <a:solidFill>
                  <a:schemeClr val="bg1"/>
                </a:solidFill>
              </a:rPr>
              <a:t>El </a:t>
            </a:r>
            <a:r>
              <a:rPr lang="es-CR" dirty="0" err="1">
                <a:solidFill>
                  <a:schemeClr val="bg1"/>
                </a:solidFill>
              </a:rPr>
              <a:t>main</a:t>
            </a:r>
            <a:r>
              <a:rPr lang="es-CR" dirty="0">
                <a:solidFill>
                  <a:schemeClr val="bg1"/>
                </a:solidFill>
              </a:rPr>
              <a:t> de la página de inicio tiene tantos elementos que es confuso para cualquier usuario poder manipularlo.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623C4-C321-4F2F-A1C3-D1E8C56E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2" y="3014479"/>
            <a:ext cx="11081319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Cosevi – Secciones del sitio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890C1-A65D-41F1-AFD0-1B9B36DA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21" y="1700808"/>
            <a:ext cx="8610581" cy="2230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9F25F-CE2E-4038-B804-A23B598F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149080"/>
            <a:ext cx="7860111" cy="23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Cosevi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2413" y="3429000"/>
            <a:ext cx="9143998" cy="5878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https://www.csv.go.cr/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Cosevi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2413" y="3429000"/>
            <a:ext cx="9143998" cy="12241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chemeClr val="bg1"/>
                </a:solidFill>
              </a:rPr>
              <a:t>Gracias</a:t>
            </a:r>
          </a:p>
          <a:p>
            <a:pPr marL="0" indent="0" algn="ctr">
              <a:buNone/>
            </a:pP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2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221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Cosevi</vt:lpstr>
      <vt:lpstr>Cosevi</vt:lpstr>
      <vt:lpstr>Cosevi – Estructura del sitio</vt:lpstr>
      <vt:lpstr>Cosevi – Secciones del sitio</vt:lpstr>
      <vt:lpstr>Cosevi – Secciones del sitio</vt:lpstr>
      <vt:lpstr>Cosevi – Secciones del sitio</vt:lpstr>
      <vt:lpstr>Cosevi – Secciones del sitio</vt:lpstr>
      <vt:lpstr>Cosevi</vt:lpstr>
      <vt:lpstr>Cosevi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Cosevi</dc:title>
  <dc:creator>Admin Admin</dc:creator>
  <cp:lastModifiedBy>Admin Admin</cp:lastModifiedBy>
  <cp:revision>22</cp:revision>
  <dcterms:created xsi:type="dcterms:W3CDTF">2020-09-23T02:10:31Z</dcterms:created>
  <dcterms:modified xsi:type="dcterms:W3CDTF">2020-09-23T04:40:32Z</dcterms:modified>
</cp:coreProperties>
</file>