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EF8BC-0D8A-8D44-9B6B-F46B7CA8B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6236F-9F48-6748-83D7-B5619864E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8CCE0-27FD-A849-AF89-E1D5D456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D929-932A-4E4D-8CA4-CDA3518C380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20CA6-97BA-C443-AF0C-7C540487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E3797-130E-F145-8BC7-B6705E1E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D04E-7DD8-8543-B187-0F4FBD25B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0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88F8-C4DC-DA4F-996A-09268A94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ADC07-9F96-3C42-ACF5-16D7D6584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2BA48-2220-434D-AFBA-9821FF1F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D929-932A-4E4D-8CA4-CDA3518C380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63A1A-40B8-E142-94A2-B3D182B4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EA91E-2BA1-F441-A557-F8F2F42A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D04E-7DD8-8543-B187-0F4FBD25B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6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AFEDF-AF0C-3D42-B313-14BADB0AE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0134A-C9ED-6E44-ABDC-2A7AF84DB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AD151-7E24-AF44-9EA7-93342EC78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D929-932A-4E4D-8CA4-CDA3518C380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779D6-90BF-484F-9474-D61131662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DC557-5DCB-784E-BA91-C90A3EEB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D04E-7DD8-8543-B187-0F4FBD25B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6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C3DD-FA36-7C48-B552-5290B8F9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2B844-6A5E-3C40-92AC-BEAE764AC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02550-3837-D847-8D36-8B69F4E4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D929-932A-4E4D-8CA4-CDA3518C380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4AC0E-5ABC-0440-8BE5-EEF3C66F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141EB-4C1B-5D48-9E27-0C9775F7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D04E-7DD8-8543-B187-0F4FBD25B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5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EBB4-134B-0845-A2C9-4C82639B3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E22AD-69C2-DD4C-B69F-F8D84C06E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47AA7-4C43-6D4F-A997-A53B964D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D929-932A-4E4D-8CA4-CDA3518C380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8B681-E53E-E642-A811-29F38C15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9DD2A-C20A-9D4C-BFF9-FD3151D2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D04E-7DD8-8543-B187-0F4FBD25B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3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2B82-8A2A-E14A-BE34-C6C2DBB7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61B81-6667-0640-84C3-7E81A6F63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2B3E2-073C-B94B-AC58-299CA66A6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9E1D3-D77C-7E40-A846-B4513F87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D929-932A-4E4D-8CA4-CDA3518C380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A21DB-053E-1643-A35F-AB584323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F6241-4F17-B948-BEBD-BB24D4CA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D04E-7DD8-8543-B187-0F4FBD25B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0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090F-BC4D-D240-B8D9-6F707E281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41C61-CAC5-6248-862A-869E94C5B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CA5FC-54A1-AA4B-B275-69769C67B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3784A-2ABA-AA40-B7A9-D46D8DF35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511B3-8934-0B48-B876-33458FAC9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5463C-7D75-F94C-BFA9-D27F719A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D929-932A-4E4D-8CA4-CDA3518C380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9CC87-E771-BB48-8D0E-5932AA81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89A58-74CE-154C-A664-E07EDC67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D04E-7DD8-8543-B187-0F4FBD25B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9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CD1D-C7D9-3941-8926-2E772976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B63D02-2E89-6B47-9996-93C79E399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D929-932A-4E4D-8CA4-CDA3518C380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E29B7-3559-7049-960D-ACE663F3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B912E-BDB2-954F-BCC3-B6F90FB0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D04E-7DD8-8543-B187-0F4FBD25B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6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6AD0B8-6E1B-D84A-B54D-5162AA5B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D929-932A-4E4D-8CA4-CDA3518C380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13A50-7897-5E4C-9A16-67550033B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9DA41-8958-EB40-820D-73F8AA58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D04E-7DD8-8543-B187-0F4FBD25B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4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E72E-C558-2B42-AFA2-96D21DFF7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A1831-7D90-8C44-A6A9-DBF36B798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A8D3D-69DB-D648-A57D-393E40B99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7BA8D-508F-554D-B7EB-E0885465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D929-932A-4E4D-8CA4-CDA3518C380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11BE7-A573-BA41-B3DA-E4D6A044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50517-8C67-1548-B95D-E07246BE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D04E-7DD8-8543-B187-0F4FBD25B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7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C68D-93F7-3847-BB6A-FAF21A33A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07AC1-30A8-CC4A-9419-343601D00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38FC6-769A-264A-A2C3-96A038E47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FEC14-F863-C14C-90AE-756D574C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D929-932A-4E4D-8CA4-CDA3518C380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3593D-F8C1-FC4E-87A1-05EF304F8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AA948-D919-524A-9D29-707C86F4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D04E-7DD8-8543-B187-0F4FBD25B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7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2526FF-4B14-9940-8C72-8293F471F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F7E05-D83F-F34E-87C6-924DAFA2F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A500B-98C9-E14A-BB04-596C62CE4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4D929-932A-4E4D-8CA4-CDA3518C380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03E95-ECE5-204E-8434-F175B997D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940BA-A1D0-BB4B-B3AB-0AD57BA2A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4D04E-7DD8-8543-B187-0F4FBD25B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7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12factor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omain/ap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A13CBC-1B83-6F45-B02A-56B568371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585545"/>
            <a:ext cx="5832302" cy="32660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869734-6B1B-3F4F-A9F3-ADAE5224212C}"/>
              </a:ext>
            </a:extLst>
          </p:cNvPr>
          <p:cNvSpPr txBox="1"/>
          <p:nvPr/>
        </p:nvSpPr>
        <p:spPr>
          <a:xfrm>
            <a:off x="1036958" y="1397876"/>
            <a:ext cx="10089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Docker and small scale production ready applications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BAA744-BF7F-0A48-8BBE-178D0B264C5C}"/>
              </a:ext>
            </a:extLst>
          </p:cNvPr>
          <p:cNvSpPr txBox="1">
            <a:spLocks/>
          </p:cNvSpPr>
          <p:nvPr/>
        </p:nvSpPr>
        <p:spPr>
          <a:xfrm>
            <a:off x="6829096" y="3429000"/>
            <a:ext cx="3439511" cy="7895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Tuesday May 14, 2019</a:t>
            </a:r>
          </a:p>
        </p:txBody>
      </p:sp>
    </p:spTree>
    <p:extLst>
      <p:ext uri="{BB962C8B-B14F-4D97-AF65-F5344CB8AC3E}">
        <p14:creationId xmlns:p14="http://schemas.microsoft.com/office/powerpoint/2010/main" val="3633655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42EF-5565-4D4C-B0E3-CD845E37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399"/>
          </a:xfrm>
        </p:spPr>
        <p:txBody>
          <a:bodyPr>
            <a:normAutofit fontScale="90000"/>
          </a:bodyPr>
          <a:lstStyle/>
          <a:p>
            <a:r>
              <a:rPr lang="en-US" dirty="0"/>
              <a:t>More secure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922083-6BDC-2840-9E16-FE1D9A756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221" y="630621"/>
            <a:ext cx="8586951" cy="644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4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42EF-5565-4D4C-B0E3-CD845E37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399"/>
          </a:xfrm>
        </p:spPr>
        <p:txBody>
          <a:bodyPr>
            <a:normAutofit fontScale="90000"/>
          </a:bodyPr>
          <a:lstStyle/>
          <a:p>
            <a:r>
              <a:rPr lang="en-US" dirty="0"/>
              <a:t>Securing your application starts on the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1C9BC-D953-064A-9B90-B0229CF15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845"/>
            <a:ext cx="10515600" cy="4351338"/>
          </a:xfrm>
        </p:spPr>
        <p:txBody>
          <a:bodyPr/>
          <a:lstStyle/>
          <a:p>
            <a:r>
              <a:rPr lang="en-US" dirty="0"/>
              <a:t>Your application will be attacked, constantly</a:t>
            </a:r>
          </a:p>
          <a:p>
            <a:r>
              <a:rPr lang="en-US" dirty="0"/>
              <a:t>What are your resources worth to an attacker?</a:t>
            </a:r>
          </a:p>
          <a:p>
            <a:pPr lvl="1"/>
            <a:r>
              <a:rPr lang="en-US" dirty="0"/>
              <a:t>Machine as a basis for further attack?</a:t>
            </a:r>
          </a:p>
          <a:p>
            <a:pPr lvl="1"/>
            <a:r>
              <a:rPr lang="en-US" dirty="0"/>
              <a:t>Personal data that can be resold?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?</a:t>
            </a:r>
          </a:p>
          <a:p>
            <a:r>
              <a:rPr lang="en-US" dirty="0"/>
              <a:t>Make it harder for the attacker than what the resources are worth</a:t>
            </a:r>
          </a:p>
          <a:p>
            <a:r>
              <a:rPr lang="en-US" dirty="0"/>
              <a:t>Reduce the surface area</a:t>
            </a:r>
          </a:p>
          <a:p>
            <a:r>
              <a:rPr lang="en-US" dirty="0"/>
              <a:t>If you can keep it simple</a:t>
            </a:r>
          </a:p>
        </p:txBody>
      </p:sp>
    </p:spTree>
    <p:extLst>
      <p:ext uri="{BB962C8B-B14F-4D97-AF65-F5344CB8AC3E}">
        <p14:creationId xmlns:p14="http://schemas.microsoft.com/office/powerpoint/2010/main" val="52331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42EF-5565-4D4C-B0E3-CD845E37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399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deployment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1C9BC-D953-064A-9B90-B0229CF15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84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One codebase tracked in revision control, many deploys</a:t>
            </a:r>
          </a:p>
          <a:p>
            <a:r>
              <a:rPr lang="en-CA" dirty="0"/>
              <a:t>Explicitly declare and isolate dependencies</a:t>
            </a:r>
          </a:p>
          <a:p>
            <a:r>
              <a:rPr lang="en-CA" dirty="0"/>
              <a:t>Store config in the environment</a:t>
            </a:r>
          </a:p>
          <a:p>
            <a:r>
              <a:rPr lang="en-CA" dirty="0"/>
              <a:t>Treat backing services as attached resources</a:t>
            </a:r>
          </a:p>
          <a:p>
            <a:r>
              <a:rPr lang="en-CA" dirty="0"/>
              <a:t>Strictly separate build and run stages</a:t>
            </a:r>
          </a:p>
          <a:p>
            <a:r>
              <a:rPr lang="en-CA" dirty="0"/>
              <a:t>Execute the app as one or more stateless processes</a:t>
            </a:r>
          </a:p>
          <a:p>
            <a:r>
              <a:rPr lang="en-CA" dirty="0"/>
              <a:t>Export services via port binding</a:t>
            </a:r>
          </a:p>
          <a:p>
            <a:r>
              <a:rPr lang="en-CA" dirty="0"/>
              <a:t>Scale out via the process model</a:t>
            </a:r>
          </a:p>
          <a:p>
            <a:r>
              <a:rPr lang="en-CA" dirty="0"/>
              <a:t>Maximize robustness with fast </a:t>
            </a:r>
            <a:r>
              <a:rPr lang="en-CA" dirty="0" err="1"/>
              <a:t>startup</a:t>
            </a:r>
            <a:r>
              <a:rPr lang="en-CA" dirty="0"/>
              <a:t> and graceful shutdown</a:t>
            </a:r>
          </a:p>
          <a:p>
            <a:r>
              <a:rPr lang="en-CA" dirty="0"/>
              <a:t>Keep development, staging, and production as similar as possible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7636B6-44A1-2D44-9AA3-3A2DCE3FE604}"/>
              </a:ext>
            </a:extLst>
          </p:cNvPr>
          <p:cNvSpPr/>
          <p:nvPr/>
        </p:nvSpPr>
        <p:spPr>
          <a:xfrm>
            <a:off x="6639144" y="5893183"/>
            <a:ext cx="2129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2"/>
              </a:rPr>
              <a:t>https://12factor.net/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82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42EF-5565-4D4C-B0E3-CD845E37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399"/>
          </a:xfrm>
        </p:spPr>
        <p:txBody>
          <a:bodyPr>
            <a:normAutofit fontScale="90000"/>
          </a:bodyPr>
          <a:lstStyle/>
          <a:p>
            <a:r>
              <a:rPr lang="en-US" dirty="0"/>
              <a:t>Your Application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D61D5A-BA2E-4744-9D7B-4D87A91DA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753" y="643758"/>
            <a:ext cx="85344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3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42EF-5565-4D4C-B0E3-CD845E37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399"/>
          </a:xfrm>
        </p:spPr>
        <p:txBody>
          <a:bodyPr>
            <a:normAutofit fontScale="90000"/>
          </a:bodyPr>
          <a:lstStyle/>
          <a:p>
            <a:r>
              <a:rPr lang="en-US" dirty="0"/>
              <a:t>More secure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922083-6BDC-2840-9E16-FE1D9A756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221" y="630621"/>
            <a:ext cx="8586951" cy="644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46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42EF-5565-4D4C-B0E3-CD845E37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399"/>
          </a:xfrm>
        </p:spPr>
        <p:txBody>
          <a:bodyPr>
            <a:normAutofit fontScale="90000"/>
          </a:bodyPr>
          <a:lstStyle/>
          <a:p>
            <a:r>
              <a:rPr lang="en-US" dirty="0"/>
              <a:t>Brief intro to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1C9BC-D953-064A-9B90-B0229CF15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845"/>
            <a:ext cx="10515600" cy="4351338"/>
          </a:xfrm>
        </p:spPr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Vue</a:t>
            </a:r>
            <a:r>
              <a:rPr lang="en-US" dirty="0"/>
              <a:t> produce the static web site and</a:t>
            </a:r>
          </a:p>
          <a:p>
            <a:r>
              <a:rPr lang="en-US" dirty="0"/>
              <a:t>How the files get into the web server container?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1013C-A4EA-8A44-BF9F-6CA6B0D34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1789383"/>
            <a:ext cx="6502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50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42EF-5565-4D4C-B0E3-CD845E37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399"/>
          </a:xfrm>
        </p:spPr>
        <p:txBody>
          <a:bodyPr>
            <a:normAutofit fontScale="90000"/>
          </a:bodyPr>
          <a:lstStyle/>
          <a:p>
            <a:r>
              <a:rPr lang="en-US" dirty="0"/>
              <a:t>Stage 1 – secure the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1C9BC-D953-064A-9B90-B0229CF15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845"/>
            <a:ext cx="10515600" cy="4351338"/>
          </a:xfrm>
        </p:spPr>
        <p:txBody>
          <a:bodyPr/>
          <a:lstStyle/>
          <a:p>
            <a:r>
              <a:rPr lang="en-US" dirty="0"/>
              <a:t>Take a freshly built Debian server</a:t>
            </a:r>
          </a:p>
          <a:p>
            <a:r>
              <a:rPr lang="en-US" dirty="0"/>
              <a:t>No access with passwords. Private public key </a:t>
            </a:r>
            <a:r>
              <a:rPr lang="en-US" dirty="0" err="1"/>
              <a:t>ssh</a:t>
            </a:r>
            <a:r>
              <a:rPr lang="en-US" dirty="0"/>
              <a:t> only.</a:t>
            </a:r>
          </a:p>
          <a:p>
            <a:r>
              <a:rPr lang="en-US" dirty="0"/>
              <a:t>Block all external root access</a:t>
            </a:r>
          </a:p>
          <a:p>
            <a:r>
              <a:rPr lang="en-US" dirty="0"/>
              <a:t>Create a user with </a:t>
            </a:r>
            <a:r>
              <a:rPr lang="en-US" dirty="0" err="1"/>
              <a:t>sudo</a:t>
            </a:r>
            <a:r>
              <a:rPr lang="en-US" dirty="0"/>
              <a:t> access</a:t>
            </a:r>
          </a:p>
          <a:p>
            <a:r>
              <a:rPr lang="en-US" dirty="0"/>
              <a:t>Add a firewall</a:t>
            </a:r>
          </a:p>
          <a:p>
            <a:r>
              <a:rPr lang="en-US" dirty="0"/>
              <a:t>Obscure the </a:t>
            </a:r>
            <a:r>
              <a:rPr lang="en-US" dirty="0" err="1"/>
              <a:t>ssh</a:t>
            </a:r>
            <a:r>
              <a:rPr lang="en-US" dirty="0"/>
              <a:t> port</a:t>
            </a:r>
          </a:p>
        </p:txBody>
      </p:sp>
    </p:spTree>
    <p:extLst>
      <p:ext uri="{BB962C8B-B14F-4D97-AF65-F5344CB8AC3E}">
        <p14:creationId xmlns:p14="http://schemas.microsoft.com/office/powerpoint/2010/main" val="363776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42EF-5565-4D4C-B0E3-CD845E37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399"/>
          </a:xfrm>
        </p:spPr>
        <p:txBody>
          <a:bodyPr>
            <a:normAutofit fontScale="90000"/>
          </a:bodyPr>
          <a:lstStyle/>
          <a:p>
            <a:r>
              <a:rPr lang="en-US" dirty="0"/>
              <a:t>Stage 2 – prepare the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1C9BC-D953-064A-9B90-B0229CF15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845"/>
            <a:ext cx="10515600" cy="4351338"/>
          </a:xfrm>
        </p:spPr>
        <p:txBody>
          <a:bodyPr/>
          <a:lstStyle/>
          <a:p>
            <a:r>
              <a:rPr lang="en-US" dirty="0"/>
              <a:t>Install Docker</a:t>
            </a:r>
          </a:p>
          <a:p>
            <a:r>
              <a:rPr lang="en-US" dirty="0"/>
              <a:t>Install Node </a:t>
            </a:r>
            <a:r>
              <a:rPr lang="en-US" dirty="0" err="1"/>
              <a:t>js</a:t>
            </a:r>
            <a:r>
              <a:rPr lang="en-US" dirty="0"/>
              <a:t> and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Create a sample web site (your application web pages)</a:t>
            </a:r>
          </a:p>
          <a:p>
            <a:r>
              <a:rPr lang="en-US" dirty="0"/>
              <a:t>Serve your site via </a:t>
            </a:r>
            <a:r>
              <a:rPr lang="en-US" dirty="0" err="1"/>
              <a:t>nginx</a:t>
            </a:r>
            <a:r>
              <a:rPr lang="en-US" dirty="0"/>
              <a:t> in a docker container</a:t>
            </a:r>
          </a:p>
          <a:p>
            <a:r>
              <a:rPr lang="en-US" dirty="0"/>
              <a:t>Nginx is </a:t>
            </a:r>
          </a:p>
          <a:p>
            <a:pPr lvl="1"/>
            <a:r>
              <a:rPr lang="en-CA" dirty="0"/>
              <a:t>Production quality web server</a:t>
            </a:r>
          </a:p>
          <a:p>
            <a:pPr lvl="1"/>
            <a:r>
              <a:rPr lang="en-CA" dirty="0"/>
              <a:t>Responsive</a:t>
            </a:r>
          </a:p>
          <a:p>
            <a:pPr lvl="1"/>
            <a:r>
              <a:rPr lang="en-CA" dirty="0"/>
              <a:t>Ideal for micro-services</a:t>
            </a:r>
          </a:p>
          <a:p>
            <a:r>
              <a:rPr lang="en-CA" dirty="0"/>
              <a:t>In a docker container you can run </a:t>
            </a:r>
            <a:r>
              <a:rPr lang="en-CA" dirty="0" err="1"/>
              <a:t>nginx</a:t>
            </a:r>
            <a:r>
              <a:rPr lang="en-CA" dirty="0"/>
              <a:t> anywhere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59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42EF-5565-4D4C-B0E3-CD845E37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399"/>
          </a:xfrm>
        </p:spPr>
        <p:txBody>
          <a:bodyPr>
            <a:normAutofit fontScale="90000"/>
          </a:bodyPr>
          <a:lstStyle/>
          <a:p>
            <a:r>
              <a:rPr lang="en-US" dirty="0"/>
              <a:t>Stage 3a – add API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1C9BC-D953-064A-9B90-B0229CF15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845"/>
            <a:ext cx="10515600" cy="4351338"/>
          </a:xfrm>
        </p:spPr>
        <p:txBody>
          <a:bodyPr/>
          <a:lstStyle/>
          <a:p>
            <a:r>
              <a:rPr lang="en-US" dirty="0"/>
              <a:t>Add a node </a:t>
            </a:r>
            <a:r>
              <a:rPr lang="en-US" dirty="0" err="1"/>
              <a:t>js</a:t>
            </a:r>
            <a:r>
              <a:rPr lang="en-US" dirty="0"/>
              <a:t>, express based API server</a:t>
            </a:r>
          </a:p>
          <a:p>
            <a:r>
              <a:rPr lang="en-US" dirty="0"/>
              <a:t>Docker-</a:t>
            </a:r>
            <a:r>
              <a:rPr lang="en-US" dirty="0" err="1"/>
              <a:t>ize</a:t>
            </a:r>
            <a:r>
              <a:rPr lang="en-US" dirty="0"/>
              <a:t> the API server</a:t>
            </a:r>
          </a:p>
          <a:p>
            <a:r>
              <a:rPr lang="en-US" dirty="0"/>
              <a:t>Nginx proxy requests for </a:t>
            </a:r>
            <a:r>
              <a:rPr lang="en-US" dirty="0">
                <a:hlinkClick r:id="rId2"/>
              </a:rPr>
              <a:t>http://domain/api</a:t>
            </a:r>
            <a:r>
              <a:rPr lang="en-US" dirty="0"/>
              <a:t> to our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6E2633-42E5-3845-A2E2-EEB06E6B1F9B}"/>
              </a:ext>
            </a:extLst>
          </p:cNvPr>
          <p:cNvSpPr txBox="1">
            <a:spLocks/>
          </p:cNvSpPr>
          <p:nvPr/>
        </p:nvSpPr>
        <p:spPr>
          <a:xfrm>
            <a:off x="838200" y="3599191"/>
            <a:ext cx="10515600" cy="675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Stage 4 – mongo db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7C7D750-890F-B749-94D5-B55D1A167A36}"/>
              </a:ext>
            </a:extLst>
          </p:cNvPr>
          <p:cNvSpPr txBox="1">
            <a:spLocks/>
          </p:cNvSpPr>
          <p:nvPr/>
        </p:nvSpPr>
        <p:spPr>
          <a:xfrm>
            <a:off x="838200" y="4775911"/>
            <a:ext cx="10515600" cy="1117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API server uses mongo db for data storage</a:t>
            </a:r>
          </a:p>
          <a:p>
            <a:r>
              <a:rPr lang="en-US"/>
              <a:t>Docker-ize the mongo db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907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323</Words>
  <Application>Microsoft Macintosh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Securing your application starts on the server</vt:lpstr>
      <vt:lpstr>Application deployment objectives</vt:lpstr>
      <vt:lpstr>Your Application</vt:lpstr>
      <vt:lpstr>More secure</vt:lpstr>
      <vt:lpstr>Brief intro to vue js</vt:lpstr>
      <vt:lpstr>Stage 1 – secure the server</vt:lpstr>
      <vt:lpstr>Stage 2 – prepare the server</vt:lpstr>
      <vt:lpstr>Stage 3a – add API server</vt:lpstr>
      <vt:lpstr>More secure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2019-05-14T14:56:35Z</dcterms:created>
  <dcterms:modified xsi:type="dcterms:W3CDTF">2019-05-14T16:20:13Z</dcterms:modified>
</cp:coreProperties>
</file>