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/>
    <p:restoredTop sz="94667"/>
  </p:normalViewPr>
  <p:slideViewPr>
    <p:cSldViewPr snapToGrid="0">
      <p:cViewPr varScale="1">
        <p:scale>
          <a:sx n="142" d="100"/>
          <a:sy n="142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9D88-8C9B-C2E5-1AFE-0099E089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552F7-8129-FB90-762E-F9E1BEAB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2E9F-2A83-FA51-2D7D-4A9A5347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ACEB-57B6-6987-910C-0AD436F6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5FFB-CF4F-9D18-8A29-8D5BA2CD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650E-98FF-510D-6E81-C0597AB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DD343-A76C-5ABF-BAF7-C8EB9E10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60C-4B77-8032-3BBC-3DAF018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3A65-91C1-B074-D69E-E055616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D1DB-A0AE-1A6A-D110-C6D4414A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71C10-89F6-59C1-B0A0-53312897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1AE4-CA35-183C-5336-AB50D9A4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2385-B8B5-D931-BFF4-6BB2FE4D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F73A-DC61-8659-8631-5D552A82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540D-CBEE-7D2A-7607-58004C4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37F1-7A7B-ACE7-B143-2FEDE7B1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DBC1-8DCE-4C9A-B6E2-33428067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C30-2D1E-A30A-1A52-1AB5A99D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E295-00F7-96F2-582B-0BC5FACF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B4E0-A383-2B21-0168-1CFC1677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C742-5E88-0E31-AE13-ED03C366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A38F-1091-0E92-DBA9-31EBFD87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E3D3-B206-29A9-AF71-FABB33C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E7D0-9975-2A52-C89A-58143623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D266-F9BF-95DB-F51E-C48DA0C4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D6FC-1F1C-7128-685B-04CE3BE9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DD81-EB78-2870-1568-D9AD0A16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D4001-DDE9-5094-835A-387C42972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666A6-28BE-8961-A6BC-F10340C4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1D13-CCCC-746F-B285-276C2433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79F0-B757-716C-E616-71061AEF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D4E7-B9B1-896F-1046-0824CCC6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3802-398C-B9BC-935A-D81972BE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27F8-C81B-9A48-F964-DD7760867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BA2B-3923-9F76-45DB-913E8EFF0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7DEEB-EE0B-AFBA-9885-1154253AF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AF4FB-09C8-4E26-4252-A887C77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2959F-D9F5-9F23-382A-2FA81330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C279A-5A40-9FDF-886E-D8AA53AB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480B-77D5-CF68-CE65-E0138ACB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66238-37C3-0BFB-16B0-FD203305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64A23-8799-9FC9-ADA1-F674ED9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15B11-6FFD-B06E-8CD2-8D30307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62009-86B8-336B-71C2-B650FF92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BCEE0-4345-4001-6C7C-F0026CD1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385AF-7877-66EB-BE37-4BE52A7A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646-50E4-F7F3-B28F-96876AFB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7B86-E6D5-4A4C-BEA3-B593A714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EBFB-FAED-03EF-2880-088D904A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2402-AE70-800F-E317-EC8F3121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3EFA-DE4A-988E-8741-1F9B8AB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1F3C-E143-B096-AD20-F80B382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C9F-D179-C31F-70CE-272D5C95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BC44C-534B-6CE5-191D-080CB956E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263B-3F76-1055-B8A8-0B378B26B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890A-B4DC-9E32-9679-1749D69B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4091F-7E22-2344-367D-98C620A0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D9C08-D75D-6A05-1770-C7DCB3C3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1A48F-6D07-8692-A3F5-C4B9954C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0485-4A84-55DC-2BA7-F76D8D22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72E2-7102-D15E-83AC-F519673E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6BEA6-E562-0A47-8A31-AC3F907D68A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59E6-89CA-7CDF-692C-7D8432BE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5579-3153-3DE4-F47B-2A39FC19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82B7A-FCA7-9E4D-B1A0-EADDCBF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B112AA-58FF-85FC-D872-BBB6EEB5620E}"/>
              </a:ext>
            </a:extLst>
          </p:cNvPr>
          <p:cNvSpPr/>
          <p:nvPr/>
        </p:nvSpPr>
        <p:spPr>
          <a:xfrm>
            <a:off x="2958013" y="1046944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REQUIREMENTS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F8FAF2-614A-862E-366C-70B47E016BFB}"/>
              </a:ext>
            </a:extLst>
          </p:cNvPr>
          <p:cNvSpPr/>
          <p:nvPr/>
        </p:nvSpPr>
        <p:spPr>
          <a:xfrm>
            <a:off x="3594621" y="1886108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3C3134-0B57-0A53-4A7D-EF0037826F39}"/>
              </a:ext>
            </a:extLst>
          </p:cNvPr>
          <p:cNvSpPr/>
          <p:nvPr/>
        </p:nvSpPr>
        <p:spPr>
          <a:xfrm>
            <a:off x="4231229" y="2725272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COMPONENT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106EDF-7E05-7BD3-16D2-DF516A9B765E}"/>
              </a:ext>
            </a:extLst>
          </p:cNvPr>
          <p:cNvSpPr/>
          <p:nvPr/>
        </p:nvSpPr>
        <p:spPr>
          <a:xfrm>
            <a:off x="4845310" y="3564436"/>
            <a:ext cx="2501380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E8A910-E1AE-378F-CE2E-9B5ACF408C2C}"/>
              </a:ext>
            </a:extLst>
          </p:cNvPr>
          <p:cNvSpPr/>
          <p:nvPr/>
        </p:nvSpPr>
        <p:spPr>
          <a:xfrm>
            <a:off x="6687557" y="2725272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COMPONENT TESTING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0AAB38-A6F7-9849-38E5-19F9CCEE0421}"/>
              </a:ext>
            </a:extLst>
          </p:cNvPr>
          <p:cNvSpPr/>
          <p:nvPr/>
        </p:nvSpPr>
        <p:spPr>
          <a:xfrm>
            <a:off x="7346690" y="1886108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TESTING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2C8951-9E63-37C1-2534-971379C6A652}"/>
              </a:ext>
            </a:extLst>
          </p:cNvPr>
          <p:cNvSpPr/>
          <p:nvPr/>
        </p:nvSpPr>
        <p:spPr>
          <a:xfrm>
            <a:off x="7960772" y="1046944"/>
            <a:ext cx="1273215" cy="57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ACCEPTANCE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D2490-33DA-0D1B-B57F-657CB0A64B09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4231228" y="1336311"/>
            <a:ext cx="372954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EFF8FA-CD42-D8BA-BC24-0EB7F9AA7B5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4867836" y="2175475"/>
            <a:ext cx="24788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322E2B-C9DF-8E31-993A-3B151C7082AE}"/>
              </a:ext>
            </a:extLst>
          </p:cNvPr>
          <p:cNvCxnSpPr>
            <a:cxnSpLocks/>
          </p:cNvCxnSpPr>
          <p:nvPr/>
        </p:nvCxnSpPr>
        <p:spPr>
          <a:xfrm>
            <a:off x="605117" y="1769113"/>
            <a:ext cx="1098176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484E2-174E-6EB8-9419-74BED24F1BAD}"/>
              </a:ext>
            </a:extLst>
          </p:cNvPr>
          <p:cNvSpPr txBox="1"/>
          <p:nvPr/>
        </p:nvSpPr>
        <p:spPr>
          <a:xfrm>
            <a:off x="5360893" y="977076"/>
            <a:ext cx="147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02D22-F2E2-9640-D021-4DEEB6F28EAB}"/>
              </a:ext>
            </a:extLst>
          </p:cNvPr>
          <p:cNvSpPr txBox="1"/>
          <p:nvPr/>
        </p:nvSpPr>
        <p:spPr>
          <a:xfrm>
            <a:off x="5360893" y="2408290"/>
            <a:ext cx="147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0B76D-E499-A2CC-3065-DB1A454073F2}"/>
              </a:ext>
            </a:extLst>
          </p:cNvPr>
          <p:cNvSpPr txBox="1"/>
          <p:nvPr/>
        </p:nvSpPr>
        <p:spPr>
          <a:xfrm rot="3480713">
            <a:off x="2082508" y="2953301"/>
            <a:ext cx="267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DESIGN 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30636-3E41-14B6-C9D9-C6570F35DC32}"/>
              </a:ext>
            </a:extLst>
          </p:cNvPr>
          <p:cNvSpPr txBox="1"/>
          <p:nvPr/>
        </p:nvSpPr>
        <p:spPr>
          <a:xfrm rot="18299999">
            <a:off x="7508398" y="2943708"/>
            <a:ext cx="267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SYSTEM INTEGRATION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910ACB-2A84-C0BB-C3FB-4F912BCDE10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5504444" y="3014639"/>
            <a:ext cx="118311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 Yo</dc:creator>
  <cp:lastModifiedBy>Me Yo</cp:lastModifiedBy>
  <cp:revision>1</cp:revision>
  <dcterms:created xsi:type="dcterms:W3CDTF">2024-12-12T17:54:46Z</dcterms:created>
  <dcterms:modified xsi:type="dcterms:W3CDTF">2024-12-12T18:07:25Z</dcterms:modified>
</cp:coreProperties>
</file>