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2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48311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48310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6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0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1320800" y="1828800"/>
            <a:ext cx="103632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8C270B04-A978-477E-B388-79DB7FD6CED9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imágenes en línea 3"/>
          <p:cNvSpPr>
            <a:spLocks noGrp="1"/>
          </p:cNvSpPr>
          <p:nvPr>
            <p:ph type="clipArt"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2E51EC55-BC80-42B7-8C74-D2D4DBB6FFA4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3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143178" y="1261167"/>
            <a:ext cx="1477638" cy="668113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Animaciones</a:t>
            </a:r>
          </a:p>
        </p:txBody>
      </p:sp>
      <p:sp>
        <p:nvSpPr>
          <p:cNvPr id="5" name="Esquina doblada 4"/>
          <p:cNvSpPr/>
          <p:nvPr/>
        </p:nvSpPr>
        <p:spPr>
          <a:xfrm>
            <a:off x="3616828" y="1277152"/>
            <a:ext cx="1269440" cy="641592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Escenarios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10283945" y="1274125"/>
            <a:ext cx="1663563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Ambientación </a:t>
            </a:r>
          </a:p>
        </p:txBody>
      </p:sp>
      <p:sp>
        <p:nvSpPr>
          <p:cNvPr id="7" name="Esquina doblada 6"/>
          <p:cNvSpPr/>
          <p:nvPr/>
        </p:nvSpPr>
        <p:spPr>
          <a:xfrm>
            <a:off x="6808407" y="1252622"/>
            <a:ext cx="1030823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Historia 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159026" y="2350022"/>
            <a:ext cx="1096105" cy="45208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Héroe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388970" y="2382329"/>
            <a:ext cx="900000" cy="419775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NPC’s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quina doblada 10"/>
          <p:cNvSpPr/>
          <p:nvPr/>
        </p:nvSpPr>
        <p:spPr>
          <a:xfrm>
            <a:off x="6808407" y="2229281"/>
            <a:ext cx="900000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principal</a:t>
            </a:r>
          </a:p>
        </p:txBody>
      </p:sp>
      <p:sp>
        <p:nvSpPr>
          <p:cNvPr id="12" name="Esquina doblada 11"/>
          <p:cNvSpPr/>
          <p:nvPr/>
        </p:nvSpPr>
        <p:spPr>
          <a:xfrm>
            <a:off x="160163" y="3294745"/>
            <a:ext cx="1190714" cy="27950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Estacionario</a:t>
            </a:r>
          </a:p>
        </p:txBody>
      </p:sp>
      <p:sp>
        <p:nvSpPr>
          <p:cNvPr id="20" name="Esquina doblada 19"/>
          <p:cNvSpPr/>
          <p:nvPr/>
        </p:nvSpPr>
        <p:spPr>
          <a:xfrm>
            <a:off x="1328809" y="2355287"/>
            <a:ext cx="977474" cy="44681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Enemigos </a:t>
            </a:r>
          </a:p>
        </p:txBody>
      </p:sp>
      <p:sp>
        <p:nvSpPr>
          <p:cNvPr id="21" name="Esquina doblada 20"/>
          <p:cNvSpPr/>
          <p:nvPr/>
        </p:nvSpPr>
        <p:spPr>
          <a:xfrm>
            <a:off x="3599969" y="2258888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Modelado poli-exterior</a:t>
            </a:r>
          </a:p>
        </p:txBody>
      </p:sp>
      <p:sp>
        <p:nvSpPr>
          <p:cNvPr id="22" name="Esquina doblada 21"/>
          <p:cNvSpPr/>
          <p:nvPr/>
        </p:nvSpPr>
        <p:spPr>
          <a:xfrm>
            <a:off x="5598129" y="2229824"/>
            <a:ext cx="95453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Modelado exterior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10283945" y="2201587"/>
            <a:ext cx="659927" cy="33814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Clima</a:t>
            </a:r>
          </a:p>
        </p:txBody>
      </p:sp>
      <p:sp>
        <p:nvSpPr>
          <p:cNvPr id="24" name="Esquina doblada 23"/>
          <p:cNvSpPr/>
          <p:nvPr/>
        </p:nvSpPr>
        <p:spPr>
          <a:xfrm>
            <a:off x="10335763" y="2646160"/>
            <a:ext cx="1559926" cy="27488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Decoraciones</a:t>
            </a:r>
          </a:p>
        </p:txBody>
      </p:sp>
      <p:sp>
        <p:nvSpPr>
          <p:cNvPr id="27" name="Esquina doblada 26"/>
          <p:cNvSpPr/>
          <p:nvPr/>
        </p:nvSpPr>
        <p:spPr>
          <a:xfrm>
            <a:off x="1406283" y="3279445"/>
            <a:ext cx="900000" cy="34535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Caminar </a:t>
            </a:r>
          </a:p>
        </p:txBody>
      </p:sp>
      <p:sp>
        <p:nvSpPr>
          <p:cNvPr id="28" name="Esquina doblada 27"/>
          <p:cNvSpPr/>
          <p:nvPr/>
        </p:nvSpPr>
        <p:spPr>
          <a:xfrm>
            <a:off x="2398948" y="3279155"/>
            <a:ext cx="900000" cy="34564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Correr</a:t>
            </a:r>
          </a:p>
        </p:txBody>
      </p:sp>
      <p:sp>
        <p:nvSpPr>
          <p:cNvPr id="29" name="Esquina doblada 28"/>
          <p:cNvSpPr/>
          <p:nvPr/>
        </p:nvSpPr>
        <p:spPr>
          <a:xfrm>
            <a:off x="2370188" y="3727174"/>
            <a:ext cx="937564" cy="26079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Cubrir</a:t>
            </a:r>
          </a:p>
        </p:txBody>
      </p:sp>
      <p:sp>
        <p:nvSpPr>
          <p:cNvPr id="30" name="Esquina doblada 29"/>
          <p:cNvSpPr/>
          <p:nvPr/>
        </p:nvSpPr>
        <p:spPr>
          <a:xfrm>
            <a:off x="2417750" y="4131773"/>
            <a:ext cx="900000" cy="219097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Morir</a:t>
            </a:r>
          </a:p>
        </p:txBody>
      </p:sp>
      <p:cxnSp>
        <p:nvCxnSpPr>
          <p:cNvPr id="79" name="Conector recto 78"/>
          <p:cNvCxnSpPr>
            <a:cxnSpLocks/>
          </p:cNvCxnSpPr>
          <p:nvPr/>
        </p:nvCxnSpPr>
        <p:spPr>
          <a:xfrm>
            <a:off x="132717" y="2124303"/>
            <a:ext cx="11859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cxnSpLocks/>
          </p:cNvCxnSpPr>
          <p:nvPr/>
        </p:nvCxnSpPr>
        <p:spPr>
          <a:xfrm>
            <a:off x="160163" y="3087673"/>
            <a:ext cx="11525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squina doblada 47"/>
          <p:cNvSpPr/>
          <p:nvPr/>
        </p:nvSpPr>
        <p:spPr>
          <a:xfrm>
            <a:off x="3573123" y="3279708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Bloque A – B - C</a:t>
            </a:r>
          </a:p>
        </p:txBody>
      </p:sp>
      <p:sp>
        <p:nvSpPr>
          <p:cNvPr id="49" name="Esquina doblada 48"/>
          <p:cNvSpPr/>
          <p:nvPr/>
        </p:nvSpPr>
        <p:spPr>
          <a:xfrm>
            <a:off x="3574211" y="3839512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Bloque G – H - I</a:t>
            </a:r>
          </a:p>
        </p:txBody>
      </p:sp>
      <p:sp>
        <p:nvSpPr>
          <p:cNvPr id="52" name="Esquina doblada 51"/>
          <p:cNvSpPr/>
          <p:nvPr/>
        </p:nvSpPr>
        <p:spPr>
          <a:xfrm>
            <a:off x="10134155" y="3324662"/>
            <a:ext cx="900000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</a:p>
        </p:txBody>
      </p:sp>
      <p:sp>
        <p:nvSpPr>
          <p:cNvPr id="54" name="Esquina doblada 53"/>
          <p:cNvSpPr/>
          <p:nvPr/>
        </p:nvSpPr>
        <p:spPr>
          <a:xfrm>
            <a:off x="10153288" y="3696909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Noche</a:t>
            </a:r>
          </a:p>
        </p:txBody>
      </p:sp>
      <p:sp>
        <p:nvSpPr>
          <p:cNvPr id="70" name="Esquina doblada 69"/>
          <p:cNvSpPr/>
          <p:nvPr/>
        </p:nvSpPr>
        <p:spPr>
          <a:xfrm>
            <a:off x="4570685" y="4435592"/>
            <a:ext cx="900000" cy="576257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Bosques</a:t>
            </a:r>
            <a:b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Cuevas y </a:t>
            </a:r>
            <a:b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Extras</a:t>
            </a:r>
          </a:p>
        </p:txBody>
      </p:sp>
      <p:sp>
        <p:nvSpPr>
          <p:cNvPr id="71" name="Esquina doblada 70"/>
          <p:cNvSpPr/>
          <p:nvPr/>
        </p:nvSpPr>
        <p:spPr>
          <a:xfrm>
            <a:off x="6808407" y="3304659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</a:p>
        </p:txBody>
      </p:sp>
      <p:sp>
        <p:nvSpPr>
          <p:cNvPr id="72" name="Esquina doblada 71"/>
          <p:cNvSpPr/>
          <p:nvPr/>
        </p:nvSpPr>
        <p:spPr>
          <a:xfrm>
            <a:off x="6808407" y="3882991"/>
            <a:ext cx="970755" cy="28070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Recorrido</a:t>
            </a:r>
          </a:p>
        </p:txBody>
      </p:sp>
      <p:sp>
        <p:nvSpPr>
          <p:cNvPr id="78" name="Esquina doblada 77"/>
          <p:cNvSpPr/>
          <p:nvPr/>
        </p:nvSpPr>
        <p:spPr>
          <a:xfrm>
            <a:off x="1300027" y="4131684"/>
            <a:ext cx="900000" cy="30390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Caer</a:t>
            </a:r>
          </a:p>
        </p:txBody>
      </p:sp>
      <p:sp>
        <p:nvSpPr>
          <p:cNvPr id="82" name="Esquina doblada 81"/>
          <p:cNvSpPr/>
          <p:nvPr/>
        </p:nvSpPr>
        <p:spPr>
          <a:xfrm>
            <a:off x="193180" y="4053862"/>
            <a:ext cx="900000" cy="49780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Atacar</a:t>
            </a:r>
          </a:p>
          <a:p>
            <a:pPr>
              <a:lnSpc>
                <a:spcPts val="1000"/>
              </a:lnSpc>
            </a:pP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Mele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-Distancia</a:t>
            </a:r>
          </a:p>
          <a:p>
            <a:pPr>
              <a:lnSpc>
                <a:spcPts val="1000"/>
              </a:lnSpc>
            </a:pP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Esquina doblada 82"/>
          <p:cNvSpPr/>
          <p:nvPr/>
        </p:nvSpPr>
        <p:spPr>
          <a:xfrm>
            <a:off x="1310041" y="3720980"/>
            <a:ext cx="900000" cy="26698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Saltar</a:t>
            </a:r>
          </a:p>
        </p:txBody>
      </p:sp>
      <p:sp>
        <p:nvSpPr>
          <p:cNvPr id="47" name="Esquina doblada 46"/>
          <p:cNvSpPr/>
          <p:nvPr/>
        </p:nvSpPr>
        <p:spPr>
          <a:xfrm>
            <a:off x="4582918" y="3284278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Bloque D – E - F</a:t>
            </a:r>
          </a:p>
        </p:txBody>
      </p:sp>
      <p:sp>
        <p:nvSpPr>
          <p:cNvPr id="56" name="Esquina doblada 55"/>
          <p:cNvSpPr/>
          <p:nvPr/>
        </p:nvSpPr>
        <p:spPr>
          <a:xfrm>
            <a:off x="4570685" y="383476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Bloque J – K - L</a:t>
            </a:r>
          </a:p>
        </p:txBody>
      </p:sp>
      <p:sp>
        <p:nvSpPr>
          <p:cNvPr id="57" name="Esquina doblada 56"/>
          <p:cNvSpPr/>
          <p:nvPr/>
        </p:nvSpPr>
        <p:spPr>
          <a:xfrm>
            <a:off x="10153288" y="4054879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Lluvia</a:t>
            </a:r>
          </a:p>
        </p:txBody>
      </p:sp>
      <p:sp>
        <p:nvSpPr>
          <p:cNvPr id="59" name="Esquina doblada 58"/>
          <p:cNvSpPr/>
          <p:nvPr/>
        </p:nvSpPr>
        <p:spPr>
          <a:xfrm>
            <a:off x="10152274" y="4412849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nieve</a:t>
            </a:r>
          </a:p>
        </p:txBody>
      </p:sp>
      <p:sp>
        <p:nvSpPr>
          <p:cNvPr id="50" name="Esquina doblada 20">
            <a:extLst>
              <a:ext uri="{FF2B5EF4-FFF2-40B4-BE49-F238E27FC236}">
                <a16:creationId xmlns:a16="http://schemas.microsoft.com/office/drawing/2014/main" id="{BC371223-EDA0-4554-B4BC-C6E9EE1831D8}"/>
              </a:ext>
            </a:extLst>
          </p:cNvPr>
          <p:cNvSpPr/>
          <p:nvPr/>
        </p:nvSpPr>
        <p:spPr>
          <a:xfrm>
            <a:off x="4594570" y="2238688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Modelado poli-interior</a:t>
            </a:r>
          </a:p>
        </p:txBody>
      </p:sp>
      <p:sp>
        <p:nvSpPr>
          <p:cNvPr id="55" name="Esquina doblada 48">
            <a:extLst>
              <a:ext uri="{FF2B5EF4-FFF2-40B4-BE49-F238E27FC236}">
                <a16:creationId xmlns:a16="http://schemas.microsoft.com/office/drawing/2014/main" id="{1523C98F-5721-4A46-AE4D-213EA90D1C50}"/>
              </a:ext>
            </a:extLst>
          </p:cNvPr>
          <p:cNvSpPr/>
          <p:nvPr/>
        </p:nvSpPr>
        <p:spPr>
          <a:xfrm>
            <a:off x="5582274" y="3272803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Plazoleta principal</a:t>
            </a:r>
          </a:p>
        </p:txBody>
      </p:sp>
      <p:sp>
        <p:nvSpPr>
          <p:cNvPr id="60" name="Esquina doblada 48">
            <a:extLst>
              <a:ext uri="{FF2B5EF4-FFF2-40B4-BE49-F238E27FC236}">
                <a16:creationId xmlns:a16="http://schemas.microsoft.com/office/drawing/2014/main" id="{76525699-4951-4554-8A09-CB5B185E3791}"/>
              </a:ext>
            </a:extLst>
          </p:cNvPr>
          <p:cNvSpPr/>
          <p:nvPr/>
        </p:nvSpPr>
        <p:spPr>
          <a:xfrm>
            <a:off x="5573534" y="3825326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Plazoleta secundaria</a:t>
            </a:r>
          </a:p>
        </p:txBody>
      </p:sp>
      <p:sp>
        <p:nvSpPr>
          <p:cNvPr id="61" name="Esquina doblada 48">
            <a:extLst>
              <a:ext uri="{FF2B5EF4-FFF2-40B4-BE49-F238E27FC236}">
                <a16:creationId xmlns:a16="http://schemas.microsoft.com/office/drawing/2014/main" id="{16969143-40D8-4A70-A895-B6D20A9CB567}"/>
              </a:ext>
            </a:extLst>
          </p:cNvPr>
          <p:cNvSpPr/>
          <p:nvPr/>
        </p:nvSpPr>
        <p:spPr>
          <a:xfrm>
            <a:off x="3573123" y="4403798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Otros edificios</a:t>
            </a:r>
          </a:p>
        </p:txBody>
      </p:sp>
      <p:sp>
        <p:nvSpPr>
          <p:cNvPr id="62" name="Esquina doblada 71">
            <a:extLst>
              <a:ext uri="{FF2B5EF4-FFF2-40B4-BE49-F238E27FC236}">
                <a16:creationId xmlns:a16="http://schemas.microsoft.com/office/drawing/2014/main" id="{2BB3B3DD-5AC1-4E7A-9084-8F2A7D09F06A}"/>
              </a:ext>
            </a:extLst>
          </p:cNvPr>
          <p:cNvSpPr/>
          <p:nvPr/>
        </p:nvSpPr>
        <p:spPr>
          <a:xfrm>
            <a:off x="7805415" y="3257473"/>
            <a:ext cx="900000" cy="2515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1</a:t>
            </a:r>
          </a:p>
        </p:txBody>
      </p:sp>
      <p:sp>
        <p:nvSpPr>
          <p:cNvPr id="63" name="Esquina doblada 71">
            <a:extLst>
              <a:ext uri="{FF2B5EF4-FFF2-40B4-BE49-F238E27FC236}">
                <a16:creationId xmlns:a16="http://schemas.microsoft.com/office/drawing/2014/main" id="{F1E00382-8993-4943-8ECF-82CCC96416BD}"/>
              </a:ext>
            </a:extLst>
          </p:cNvPr>
          <p:cNvSpPr/>
          <p:nvPr/>
        </p:nvSpPr>
        <p:spPr>
          <a:xfrm>
            <a:off x="9107223" y="3338409"/>
            <a:ext cx="900000" cy="3683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Final</a:t>
            </a:r>
          </a:p>
        </p:txBody>
      </p:sp>
      <p:sp>
        <p:nvSpPr>
          <p:cNvPr id="65" name="Esquina doblada 22">
            <a:extLst>
              <a:ext uri="{FF2B5EF4-FFF2-40B4-BE49-F238E27FC236}">
                <a16:creationId xmlns:a16="http://schemas.microsoft.com/office/drawing/2014/main" id="{98080DF4-D3AB-40C5-A5EF-FD95594D2EE5}"/>
              </a:ext>
            </a:extLst>
          </p:cNvPr>
          <p:cNvSpPr/>
          <p:nvPr/>
        </p:nvSpPr>
        <p:spPr>
          <a:xfrm>
            <a:off x="11045808" y="2201587"/>
            <a:ext cx="946117" cy="36148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Sonidos</a:t>
            </a:r>
          </a:p>
        </p:txBody>
      </p:sp>
      <p:sp>
        <p:nvSpPr>
          <p:cNvPr id="66" name="Esquina doblada 58">
            <a:extLst>
              <a:ext uri="{FF2B5EF4-FFF2-40B4-BE49-F238E27FC236}">
                <a16:creationId xmlns:a16="http://schemas.microsoft.com/office/drawing/2014/main" id="{C6FFDD81-D620-4093-834D-8017D8887F90}"/>
              </a:ext>
            </a:extLst>
          </p:cNvPr>
          <p:cNvSpPr/>
          <p:nvPr/>
        </p:nvSpPr>
        <p:spPr>
          <a:xfrm>
            <a:off x="11156058" y="3316279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pasos</a:t>
            </a:r>
          </a:p>
        </p:txBody>
      </p:sp>
      <p:sp>
        <p:nvSpPr>
          <p:cNvPr id="67" name="Esquina doblada 58">
            <a:extLst>
              <a:ext uri="{FF2B5EF4-FFF2-40B4-BE49-F238E27FC236}">
                <a16:creationId xmlns:a16="http://schemas.microsoft.com/office/drawing/2014/main" id="{882A12A4-1636-4AFA-B865-2BBE6833272F}"/>
              </a:ext>
            </a:extLst>
          </p:cNvPr>
          <p:cNvSpPr/>
          <p:nvPr/>
        </p:nvSpPr>
        <p:spPr>
          <a:xfrm>
            <a:off x="11145953" y="3786922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ataques</a:t>
            </a:r>
          </a:p>
        </p:txBody>
      </p:sp>
      <p:sp>
        <p:nvSpPr>
          <p:cNvPr id="73" name="Esquina doblada 58">
            <a:extLst>
              <a:ext uri="{FF2B5EF4-FFF2-40B4-BE49-F238E27FC236}">
                <a16:creationId xmlns:a16="http://schemas.microsoft.com/office/drawing/2014/main" id="{E6E8B003-122B-4820-A053-7CDC4C621059}"/>
              </a:ext>
            </a:extLst>
          </p:cNvPr>
          <p:cNvSpPr/>
          <p:nvPr/>
        </p:nvSpPr>
        <p:spPr>
          <a:xfrm>
            <a:off x="11145953" y="4264512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voces</a:t>
            </a:r>
          </a:p>
        </p:txBody>
      </p:sp>
      <p:sp>
        <p:nvSpPr>
          <p:cNvPr id="74" name="Esquina doblada 58">
            <a:extLst>
              <a:ext uri="{FF2B5EF4-FFF2-40B4-BE49-F238E27FC236}">
                <a16:creationId xmlns:a16="http://schemas.microsoft.com/office/drawing/2014/main" id="{95B3EF3A-CA11-4D1F-91B5-1D260A505828}"/>
              </a:ext>
            </a:extLst>
          </p:cNvPr>
          <p:cNvSpPr/>
          <p:nvPr/>
        </p:nvSpPr>
        <p:spPr>
          <a:xfrm>
            <a:off x="10152274" y="4784390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muertes</a:t>
            </a:r>
          </a:p>
        </p:txBody>
      </p:sp>
      <p:sp>
        <p:nvSpPr>
          <p:cNvPr id="75" name="Esquina doblada 58">
            <a:extLst>
              <a:ext uri="{FF2B5EF4-FFF2-40B4-BE49-F238E27FC236}">
                <a16:creationId xmlns:a16="http://schemas.microsoft.com/office/drawing/2014/main" id="{A2B5DCA3-71FD-4321-B3CB-931006E0D270}"/>
              </a:ext>
            </a:extLst>
          </p:cNvPr>
          <p:cNvSpPr/>
          <p:nvPr/>
        </p:nvSpPr>
        <p:spPr>
          <a:xfrm>
            <a:off x="11134500" y="4777184"/>
            <a:ext cx="900000" cy="50394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en botones</a:t>
            </a:r>
          </a:p>
        </p:txBody>
      </p:sp>
      <p:sp>
        <p:nvSpPr>
          <p:cNvPr id="68" name="Esquina doblada 58">
            <a:extLst>
              <a:ext uri="{FF2B5EF4-FFF2-40B4-BE49-F238E27FC236}">
                <a16:creationId xmlns:a16="http://schemas.microsoft.com/office/drawing/2014/main" id="{9E2889F7-C546-450F-9598-A030E9012C1A}"/>
              </a:ext>
            </a:extLst>
          </p:cNvPr>
          <p:cNvSpPr/>
          <p:nvPr/>
        </p:nvSpPr>
        <p:spPr>
          <a:xfrm>
            <a:off x="10041833" y="5256141"/>
            <a:ext cx="900000" cy="488377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Sonidos de ambiente</a:t>
            </a:r>
          </a:p>
        </p:txBody>
      </p:sp>
      <p:sp>
        <p:nvSpPr>
          <p:cNvPr id="69" name="Esquina doblada 11">
            <a:extLst>
              <a:ext uri="{FF2B5EF4-FFF2-40B4-BE49-F238E27FC236}">
                <a16:creationId xmlns:a16="http://schemas.microsoft.com/office/drawing/2014/main" id="{3828170B-F9C4-4042-831D-B8C0A14576EE}"/>
              </a:ext>
            </a:extLst>
          </p:cNvPr>
          <p:cNvSpPr/>
          <p:nvPr/>
        </p:nvSpPr>
        <p:spPr>
          <a:xfrm>
            <a:off x="147833" y="3650499"/>
            <a:ext cx="1014820" cy="26199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En espera</a:t>
            </a:r>
          </a:p>
        </p:txBody>
      </p:sp>
      <p:sp>
        <p:nvSpPr>
          <p:cNvPr id="76" name="Esquina doblada 10">
            <a:extLst>
              <a:ext uri="{FF2B5EF4-FFF2-40B4-BE49-F238E27FC236}">
                <a16:creationId xmlns:a16="http://schemas.microsoft.com/office/drawing/2014/main" id="{89C1EA4C-E222-42BA-ADDE-5E65A5AD537F}"/>
              </a:ext>
            </a:extLst>
          </p:cNvPr>
          <p:cNvSpPr/>
          <p:nvPr/>
        </p:nvSpPr>
        <p:spPr>
          <a:xfrm>
            <a:off x="7888173" y="2256553"/>
            <a:ext cx="1008839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secundaria</a:t>
            </a:r>
          </a:p>
        </p:txBody>
      </p:sp>
      <p:sp>
        <p:nvSpPr>
          <p:cNvPr id="77" name="Esquina doblada 10">
            <a:extLst>
              <a:ext uri="{FF2B5EF4-FFF2-40B4-BE49-F238E27FC236}">
                <a16:creationId xmlns:a16="http://schemas.microsoft.com/office/drawing/2014/main" id="{113FBF75-2A4E-4D05-B554-87BB89357C54}"/>
              </a:ext>
            </a:extLst>
          </p:cNvPr>
          <p:cNvSpPr/>
          <p:nvPr/>
        </p:nvSpPr>
        <p:spPr>
          <a:xfrm>
            <a:off x="8975824" y="2229281"/>
            <a:ext cx="1008839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diaria y evento</a:t>
            </a:r>
          </a:p>
        </p:txBody>
      </p:sp>
      <p:sp>
        <p:nvSpPr>
          <p:cNvPr id="80" name="Esquina doblada 71">
            <a:extLst>
              <a:ext uri="{FF2B5EF4-FFF2-40B4-BE49-F238E27FC236}">
                <a16:creationId xmlns:a16="http://schemas.microsoft.com/office/drawing/2014/main" id="{F2BAD098-E720-491B-90C4-E270FC584212}"/>
              </a:ext>
            </a:extLst>
          </p:cNvPr>
          <p:cNvSpPr/>
          <p:nvPr/>
        </p:nvSpPr>
        <p:spPr>
          <a:xfrm>
            <a:off x="7957815" y="3409873"/>
            <a:ext cx="900000" cy="2515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2</a:t>
            </a:r>
          </a:p>
        </p:txBody>
      </p:sp>
      <p:sp>
        <p:nvSpPr>
          <p:cNvPr id="81" name="Esquina doblada 71">
            <a:extLst>
              <a:ext uri="{FF2B5EF4-FFF2-40B4-BE49-F238E27FC236}">
                <a16:creationId xmlns:a16="http://schemas.microsoft.com/office/drawing/2014/main" id="{F6D80B76-1F54-43D7-B1B5-DE9A453103C5}"/>
              </a:ext>
            </a:extLst>
          </p:cNvPr>
          <p:cNvSpPr/>
          <p:nvPr/>
        </p:nvSpPr>
        <p:spPr>
          <a:xfrm>
            <a:off x="8110215" y="3562273"/>
            <a:ext cx="900000" cy="2515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n</a:t>
            </a:r>
          </a:p>
        </p:txBody>
      </p:sp>
      <p:sp>
        <p:nvSpPr>
          <p:cNvPr id="84" name="Esquina doblada 71">
            <a:extLst>
              <a:ext uri="{FF2B5EF4-FFF2-40B4-BE49-F238E27FC236}">
                <a16:creationId xmlns:a16="http://schemas.microsoft.com/office/drawing/2014/main" id="{30461A42-CD37-4FE4-99AB-95CAF19E38DE}"/>
              </a:ext>
            </a:extLst>
          </p:cNvPr>
          <p:cNvSpPr/>
          <p:nvPr/>
        </p:nvSpPr>
        <p:spPr>
          <a:xfrm>
            <a:off x="6772331" y="4390316"/>
            <a:ext cx="1263269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secundaria 1</a:t>
            </a:r>
          </a:p>
        </p:txBody>
      </p:sp>
      <p:sp>
        <p:nvSpPr>
          <p:cNvPr id="87" name="Esquina doblada 71">
            <a:extLst>
              <a:ext uri="{FF2B5EF4-FFF2-40B4-BE49-F238E27FC236}">
                <a16:creationId xmlns:a16="http://schemas.microsoft.com/office/drawing/2014/main" id="{3C09C0FB-35A5-43BF-8418-0CF4682B4DF9}"/>
              </a:ext>
            </a:extLst>
          </p:cNvPr>
          <p:cNvSpPr/>
          <p:nvPr/>
        </p:nvSpPr>
        <p:spPr>
          <a:xfrm>
            <a:off x="6955724" y="4684138"/>
            <a:ext cx="1263269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secundaria 2</a:t>
            </a:r>
          </a:p>
        </p:txBody>
      </p:sp>
      <p:sp>
        <p:nvSpPr>
          <p:cNvPr id="88" name="Esquina doblada 71">
            <a:extLst>
              <a:ext uri="{FF2B5EF4-FFF2-40B4-BE49-F238E27FC236}">
                <a16:creationId xmlns:a16="http://schemas.microsoft.com/office/drawing/2014/main" id="{374B9785-9EA0-47A1-9AF2-E1144EBE5288}"/>
              </a:ext>
            </a:extLst>
          </p:cNvPr>
          <p:cNvSpPr/>
          <p:nvPr/>
        </p:nvSpPr>
        <p:spPr>
          <a:xfrm>
            <a:off x="7098383" y="4986658"/>
            <a:ext cx="1263269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secundaria n</a:t>
            </a:r>
          </a:p>
        </p:txBody>
      </p:sp>
      <p:sp>
        <p:nvSpPr>
          <p:cNvPr id="92" name="Esquina doblada 71">
            <a:extLst>
              <a:ext uri="{FF2B5EF4-FFF2-40B4-BE49-F238E27FC236}">
                <a16:creationId xmlns:a16="http://schemas.microsoft.com/office/drawing/2014/main" id="{A8BBD7FA-15BD-4336-B585-19CC2B705F69}"/>
              </a:ext>
            </a:extLst>
          </p:cNvPr>
          <p:cNvSpPr/>
          <p:nvPr/>
        </p:nvSpPr>
        <p:spPr>
          <a:xfrm>
            <a:off x="8221091" y="3881790"/>
            <a:ext cx="1384012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evento 1</a:t>
            </a:r>
          </a:p>
        </p:txBody>
      </p:sp>
      <p:sp>
        <p:nvSpPr>
          <p:cNvPr id="93" name="Esquina doblada 71">
            <a:extLst>
              <a:ext uri="{FF2B5EF4-FFF2-40B4-BE49-F238E27FC236}">
                <a16:creationId xmlns:a16="http://schemas.microsoft.com/office/drawing/2014/main" id="{22ED75BA-B5F6-4D26-87A9-F0A499E08286}"/>
              </a:ext>
            </a:extLst>
          </p:cNvPr>
          <p:cNvSpPr/>
          <p:nvPr/>
        </p:nvSpPr>
        <p:spPr>
          <a:xfrm>
            <a:off x="8361652" y="4050017"/>
            <a:ext cx="1444482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evento 2</a:t>
            </a:r>
          </a:p>
        </p:txBody>
      </p:sp>
      <p:sp>
        <p:nvSpPr>
          <p:cNvPr id="94" name="Esquina doblada 71">
            <a:extLst>
              <a:ext uri="{FF2B5EF4-FFF2-40B4-BE49-F238E27FC236}">
                <a16:creationId xmlns:a16="http://schemas.microsoft.com/office/drawing/2014/main" id="{586D4542-A906-4EA6-8F7A-D0260238E987}"/>
              </a:ext>
            </a:extLst>
          </p:cNvPr>
          <p:cNvSpPr/>
          <p:nvPr/>
        </p:nvSpPr>
        <p:spPr>
          <a:xfrm>
            <a:off x="8494217" y="4225006"/>
            <a:ext cx="1421710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Misión evento n</a:t>
            </a:r>
          </a:p>
        </p:txBody>
      </p:sp>
      <p:sp>
        <p:nvSpPr>
          <p:cNvPr id="95" name="Esquina doblada 71">
            <a:extLst>
              <a:ext uri="{FF2B5EF4-FFF2-40B4-BE49-F238E27FC236}">
                <a16:creationId xmlns:a16="http://schemas.microsoft.com/office/drawing/2014/main" id="{96C54693-B9EC-44B2-8D46-7C981348473D}"/>
              </a:ext>
            </a:extLst>
          </p:cNvPr>
          <p:cNvSpPr/>
          <p:nvPr/>
        </p:nvSpPr>
        <p:spPr>
          <a:xfrm>
            <a:off x="8609601" y="4672430"/>
            <a:ext cx="1263269" cy="3071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Cinemáticas</a:t>
            </a:r>
          </a:p>
        </p:txBody>
      </p:sp>
      <p:sp>
        <p:nvSpPr>
          <p:cNvPr id="96" name="Esquina doblada 58">
            <a:extLst>
              <a:ext uri="{FF2B5EF4-FFF2-40B4-BE49-F238E27FC236}">
                <a16:creationId xmlns:a16="http://schemas.microsoft.com/office/drawing/2014/main" id="{B43DEEE8-972B-435E-A433-8B673581643F}"/>
              </a:ext>
            </a:extLst>
          </p:cNvPr>
          <p:cNvSpPr/>
          <p:nvPr/>
        </p:nvSpPr>
        <p:spPr>
          <a:xfrm>
            <a:off x="11034156" y="5406239"/>
            <a:ext cx="1011798" cy="488377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Particulas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-Ambiente</a:t>
            </a:r>
          </a:p>
          <a:p>
            <a:pPr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-magia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689DD7AE-39E8-4252-AD5F-611AD0A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75" y="10962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STORY MAPPING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140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764" y="204409"/>
            <a:ext cx="9089529" cy="56667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STORY MAPPING</a:t>
            </a:r>
            <a:endParaRPr lang="es-ES" dirty="0"/>
          </a:p>
        </p:txBody>
      </p:sp>
      <p:sp>
        <p:nvSpPr>
          <p:cNvPr id="8" name="Esquina doblada 7"/>
          <p:cNvSpPr/>
          <p:nvPr/>
        </p:nvSpPr>
        <p:spPr>
          <a:xfrm>
            <a:off x="225065" y="2099033"/>
            <a:ext cx="1096105" cy="474421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Servidor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826034" y="2576867"/>
            <a:ext cx="1277984" cy="34199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Equipables</a:t>
            </a:r>
            <a:endParaRPr lang="es-ES" sz="1400" b="1" dirty="0"/>
          </a:p>
        </p:txBody>
      </p:sp>
      <p:sp>
        <p:nvSpPr>
          <p:cNvPr id="20" name="Esquina doblada 19"/>
          <p:cNvSpPr/>
          <p:nvPr/>
        </p:nvSpPr>
        <p:spPr>
          <a:xfrm>
            <a:off x="1410696" y="2109041"/>
            <a:ext cx="900000" cy="464413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PVP </a:t>
            </a:r>
          </a:p>
        </p:txBody>
      </p:sp>
      <p:cxnSp>
        <p:nvCxnSpPr>
          <p:cNvPr id="79" name="Conector recto 78"/>
          <p:cNvCxnSpPr>
            <a:cxnSpLocks/>
          </p:cNvCxnSpPr>
          <p:nvPr/>
        </p:nvCxnSpPr>
        <p:spPr>
          <a:xfrm>
            <a:off x="214604" y="1955497"/>
            <a:ext cx="11859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cxnSpLocks/>
          </p:cNvCxnSpPr>
          <p:nvPr/>
        </p:nvCxnSpPr>
        <p:spPr>
          <a:xfrm>
            <a:off x="225065" y="2993512"/>
            <a:ext cx="11525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214604" y="3135118"/>
            <a:ext cx="1106566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Arenas </a:t>
            </a:r>
            <a:r>
              <a:rPr lang="es-ES" sz="1100" b="1" dirty="0" err="1"/>
              <a:t>pvp</a:t>
            </a:r>
            <a:endParaRPr lang="es-ES" sz="1100" b="1" dirty="0"/>
          </a:p>
        </p:txBody>
      </p:sp>
      <p:sp>
        <p:nvSpPr>
          <p:cNvPr id="54" name="Esquina doblada 53"/>
          <p:cNvSpPr/>
          <p:nvPr/>
        </p:nvSpPr>
        <p:spPr>
          <a:xfrm>
            <a:off x="214604" y="3505463"/>
            <a:ext cx="1106566" cy="26001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Agregar Amigos</a:t>
            </a:r>
          </a:p>
        </p:txBody>
      </p:sp>
      <p:sp>
        <p:nvSpPr>
          <p:cNvPr id="42" name="Esquina doblada 6">
            <a:extLst>
              <a:ext uri="{FF2B5EF4-FFF2-40B4-BE49-F238E27FC236}">
                <a16:creationId xmlns:a16="http://schemas.microsoft.com/office/drawing/2014/main" id="{797D5559-3B46-450A-9A52-13C4A8FD7FD0}"/>
              </a:ext>
            </a:extLst>
          </p:cNvPr>
          <p:cNvSpPr/>
          <p:nvPr/>
        </p:nvSpPr>
        <p:spPr>
          <a:xfrm>
            <a:off x="214604" y="1128147"/>
            <a:ext cx="1392168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Multijugador </a:t>
            </a:r>
          </a:p>
        </p:txBody>
      </p:sp>
      <p:sp>
        <p:nvSpPr>
          <p:cNvPr id="43" name="Esquina doblada 6">
            <a:extLst>
              <a:ext uri="{FF2B5EF4-FFF2-40B4-BE49-F238E27FC236}">
                <a16:creationId xmlns:a16="http://schemas.microsoft.com/office/drawing/2014/main" id="{6A144069-903D-44F4-AF18-46CB68D5ED30}"/>
              </a:ext>
            </a:extLst>
          </p:cNvPr>
          <p:cNvSpPr/>
          <p:nvPr/>
        </p:nvSpPr>
        <p:spPr>
          <a:xfrm>
            <a:off x="2826034" y="1124485"/>
            <a:ext cx="1392168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Objetos </a:t>
            </a:r>
          </a:p>
        </p:txBody>
      </p:sp>
      <p:sp>
        <p:nvSpPr>
          <p:cNvPr id="66" name="Esquina doblada 58">
            <a:extLst>
              <a:ext uri="{FF2B5EF4-FFF2-40B4-BE49-F238E27FC236}">
                <a16:creationId xmlns:a16="http://schemas.microsoft.com/office/drawing/2014/main" id="{C6FFDD81-D620-4093-834D-8017D8887F90}"/>
              </a:ext>
            </a:extLst>
          </p:cNvPr>
          <p:cNvSpPr/>
          <p:nvPr/>
        </p:nvSpPr>
        <p:spPr>
          <a:xfrm>
            <a:off x="1410696" y="312775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Duelos</a:t>
            </a:r>
          </a:p>
        </p:txBody>
      </p:sp>
      <p:sp>
        <p:nvSpPr>
          <p:cNvPr id="68" name="Esquina doblada 6">
            <a:extLst>
              <a:ext uri="{FF2B5EF4-FFF2-40B4-BE49-F238E27FC236}">
                <a16:creationId xmlns:a16="http://schemas.microsoft.com/office/drawing/2014/main" id="{F4EDFD34-3DC9-488E-AB31-AD51F2094AF2}"/>
              </a:ext>
            </a:extLst>
          </p:cNvPr>
          <p:cNvSpPr/>
          <p:nvPr/>
        </p:nvSpPr>
        <p:spPr>
          <a:xfrm>
            <a:off x="5821535" y="1124485"/>
            <a:ext cx="1392168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69" name="Esquina doblada 8">
            <a:extLst>
              <a:ext uri="{FF2B5EF4-FFF2-40B4-BE49-F238E27FC236}">
                <a16:creationId xmlns:a16="http://schemas.microsoft.com/office/drawing/2014/main" id="{33C1E706-74F0-414D-8F95-E0F20A9C7633}"/>
              </a:ext>
            </a:extLst>
          </p:cNvPr>
          <p:cNvSpPr/>
          <p:nvPr/>
        </p:nvSpPr>
        <p:spPr>
          <a:xfrm>
            <a:off x="2826034" y="2128644"/>
            <a:ext cx="1277984" cy="341998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Consumibles</a:t>
            </a:r>
          </a:p>
        </p:txBody>
      </p:sp>
      <p:sp>
        <p:nvSpPr>
          <p:cNvPr id="76" name="Esquina doblada 8">
            <a:extLst>
              <a:ext uri="{FF2B5EF4-FFF2-40B4-BE49-F238E27FC236}">
                <a16:creationId xmlns:a16="http://schemas.microsoft.com/office/drawing/2014/main" id="{9530D5BB-A1C7-439E-90CF-5A5399B891C5}"/>
              </a:ext>
            </a:extLst>
          </p:cNvPr>
          <p:cNvSpPr/>
          <p:nvPr/>
        </p:nvSpPr>
        <p:spPr>
          <a:xfrm>
            <a:off x="4211991" y="2121823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No </a:t>
            </a:r>
            <a:r>
              <a:rPr lang="es-ES" sz="1400" b="1" dirty="0" err="1"/>
              <a:t>tradeables</a:t>
            </a:r>
            <a:endParaRPr lang="es-ES" sz="1400" b="1" dirty="0"/>
          </a:p>
        </p:txBody>
      </p:sp>
      <p:sp>
        <p:nvSpPr>
          <p:cNvPr id="77" name="Esquina doblada 8">
            <a:extLst>
              <a:ext uri="{FF2B5EF4-FFF2-40B4-BE49-F238E27FC236}">
                <a16:creationId xmlns:a16="http://schemas.microsoft.com/office/drawing/2014/main" id="{F51F27BA-A7A4-4F0D-8CCF-5E90A2EEB19E}"/>
              </a:ext>
            </a:extLst>
          </p:cNvPr>
          <p:cNvSpPr/>
          <p:nvPr/>
        </p:nvSpPr>
        <p:spPr>
          <a:xfrm>
            <a:off x="4211991" y="2573454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Dinero</a:t>
            </a:r>
          </a:p>
        </p:txBody>
      </p:sp>
      <p:sp>
        <p:nvSpPr>
          <p:cNvPr id="80" name="Esquina doblada 58">
            <a:extLst>
              <a:ext uri="{FF2B5EF4-FFF2-40B4-BE49-F238E27FC236}">
                <a16:creationId xmlns:a16="http://schemas.microsoft.com/office/drawing/2014/main" id="{018E090C-F1A1-4C1F-A0BA-00A5DEE6ADB7}"/>
              </a:ext>
            </a:extLst>
          </p:cNvPr>
          <p:cNvSpPr/>
          <p:nvPr/>
        </p:nvSpPr>
        <p:spPr>
          <a:xfrm>
            <a:off x="2826034" y="312363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Armaduras</a:t>
            </a:r>
          </a:p>
        </p:txBody>
      </p:sp>
      <p:sp>
        <p:nvSpPr>
          <p:cNvPr id="81" name="Esquina doblada 58">
            <a:extLst>
              <a:ext uri="{FF2B5EF4-FFF2-40B4-BE49-F238E27FC236}">
                <a16:creationId xmlns:a16="http://schemas.microsoft.com/office/drawing/2014/main" id="{AD3E8BC2-1F6F-4AAB-A791-F6F5A14552BA}"/>
              </a:ext>
            </a:extLst>
          </p:cNvPr>
          <p:cNvSpPr/>
          <p:nvPr/>
        </p:nvSpPr>
        <p:spPr>
          <a:xfrm>
            <a:off x="2832069" y="355499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Armas</a:t>
            </a:r>
          </a:p>
        </p:txBody>
      </p:sp>
      <p:sp>
        <p:nvSpPr>
          <p:cNvPr id="84" name="Esquina doblada 58">
            <a:extLst>
              <a:ext uri="{FF2B5EF4-FFF2-40B4-BE49-F238E27FC236}">
                <a16:creationId xmlns:a16="http://schemas.microsoft.com/office/drawing/2014/main" id="{2A4DC527-E992-4D97-B4ED-ED93D96B0D32}"/>
              </a:ext>
            </a:extLst>
          </p:cNvPr>
          <p:cNvSpPr/>
          <p:nvPr/>
        </p:nvSpPr>
        <p:spPr>
          <a:xfrm>
            <a:off x="3935440" y="311933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Escudos</a:t>
            </a:r>
          </a:p>
        </p:txBody>
      </p:sp>
      <p:sp>
        <p:nvSpPr>
          <p:cNvPr id="85" name="Esquina doblada 58">
            <a:extLst>
              <a:ext uri="{FF2B5EF4-FFF2-40B4-BE49-F238E27FC236}">
                <a16:creationId xmlns:a16="http://schemas.microsoft.com/office/drawing/2014/main" id="{650D10CA-E58D-47BC-9161-2FEE70EF0559}"/>
              </a:ext>
            </a:extLst>
          </p:cNvPr>
          <p:cNvSpPr/>
          <p:nvPr/>
        </p:nvSpPr>
        <p:spPr>
          <a:xfrm>
            <a:off x="3935440" y="355499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Pociones</a:t>
            </a:r>
          </a:p>
        </p:txBody>
      </p:sp>
      <p:sp>
        <p:nvSpPr>
          <p:cNvPr id="86" name="Esquina doblada 58">
            <a:extLst>
              <a:ext uri="{FF2B5EF4-FFF2-40B4-BE49-F238E27FC236}">
                <a16:creationId xmlns:a16="http://schemas.microsoft.com/office/drawing/2014/main" id="{B416781D-5872-473E-BE21-B2CD93E8F06A}"/>
              </a:ext>
            </a:extLst>
          </p:cNvPr>
          <p:cNvSpPr/>
          <p:nvPr/>
        </p:nvSpPr>
        <p:spPr>
          <a:xfrm>
            <a:off x="2826033" y="398636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Pergaminos</a:t>
            </a:r>
          </a:p>
        </p:txBody>
      </p:sp>
      <p:sp>
        <p:nvSpPr>
          <p:cNvPr id="87" name="Esquina doblada 58">
            <a:extLst>
              <a:ext uri="{FF2B5EF4-FFF2-40B4-BE49-F238E27FC236}">
                <a16:creationId xmlns:a16="http://schemas.microsoft.com/office/drawing/2014/main" id="{D1FFC85D-0444-47AD-AC1B-4446E2F6230B}"/>
              </a:ext>
            </a:extLst>
          </p:cNvPr>
          <p:cNvSpPr/>
          <p:nvPr/>
        </p:nvSpPr>
        <p:spPr>
          <a:xfrm>
            <a:off x="3935440" y="398636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Llaves</a:t>
            </a:r>
          </a:p>
        </p:txBody>
      </p:sp>
      <p:sp>
        <p:nvSpPr>
          <p:cNvPr id="23" name="Esquina doblada 8">
            <a:extLst>
              <a:ext uri="{FF2B5EF4-FFF2-40B4-BE49-F238E27FC236}">
                <a16:creationId xmlns:a16="http://schemas.microsoft.com/office/drawing/2014/main" id="{5EB8016E-7CA5-408F-A6AD-2FD7156F1346}"/>
              </a:ext>
            </a:extLst>
          </p:cNvPr>
          <p:cNvSpPr/>
          <p:nvPr/>
        </p:nvSpPr>
        <p:spPr>
          <a:xfrm>
            <a:off x="5821535" y="2102221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Login</a:t>
            </a:r>
            <a:endParaRPr lang="es-ES" sz="1400" b="1" dirty="0"/>
          </a:p>
        </p:txBody>
      </p:sp>
      <p:sp>
        <p:nvSpPr>
          <p:cNvPr id="24" name="Esquina doblada 8">
            <a:extLst>
              <a:ext uri="{FF2B5EF4-FFF2-40B4-BE49-F238E27FC236}">
                <a16:creationId xmlns:a16="http://schemas.microsoft.com/office/drawing/2014/main" id="{6DBFD8A7-EBC4-493F-B44A-863BFC56AE61}"/>
              </a:ext>
            </a:extLst>
          </p:cNvPr>
          <p:cNvSpPr/>
          <p:nvPr/>
        </p:nvSpPr>
        <p:spPr>
          <a:xfrm>
            <a:off x="7255408" y="2142875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25" name="Esquina doblada 8">
            <a:extLst>
              <a:ext uri="{FF2B5EF4-FFF2-40B4-BE49-F238E27FC236}">
                <a16:creationId xmlns:a16="http://schemas.microsoft.com/office/drawing/2014/main" id="{D7DCFEE9-B023-449A-BEEF-F9A03CB8D235}"/>
              </a:ext>
            </a:extLst>
          </p:cNvPr>
          <p:cNvSpPr/>
          <p:nvPr/>
        </p:nvSpPr>
        <p:spPr>
          <a:xfrm>
            <a:off x="5821534" y="2547866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Menús</a:t>
            </a:r>
          </a:p>
        </p:txBody>
      </p:sp>
      <p:sp>
        <p:nvSpPr>
          <p:cNvPr id="26" name="Esquina doblada 58">
            <a:extLst>
              <a:ext uri="{FF2B5EF4-FFF2-40B4-BE49-F238E27FC236}">
                <a16:creationId xmlns:a16="http://schemas.microsoft.com/office/drawing/2014/main" id="{EADEE18E-AAA3-4FB3-A3AA-961B130FDD31}"/>
              </a:ext>
            </a:extLst>
          </p:cNvPr>
          <p:cNvSpPr/>
          <p:nvPr/>
        </p:nvSpPr>
        <p:spPr>
          <a:xfrm>
            <a:off x="5821534" y="312234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Crear personaje</a:t>
            </a:r>
          </a:p>
        </p:txBody>
      </p:sp>
      <p:sp>
        <p:nvSpPr>
          <p:cNvPr id="27" name="Esquina doblada 58">
            <a:extLst>
              <a:ext uri="{FF2B5EF4-FFF2-40B4-BE49-F238E27FC236}">
                <a16:creationId xmlns:a16="http://schemas.microsoft.com/office/drawing/2014/main" id="{F4664DC2-764C-4FC7-A3CB-2395B7ACE17D}"/>
              </a:ext>
            </a:extLst>
          </p:cNvPr>
          <p:cNvSpPr/>
          <p:nvPr/>
        </p:nvSpPr>
        <p:spPr>
          <a:xfrm>
            <a:off x="5821534" y="353074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Seleccionar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28" name="Esquina doblada 58">
            <a:extLst>
              <a:ext uri="{FF2B5EF4-FFF2-40B4-BE49-F238E27FC236}">
                <a16:creationId xmlns:a16="http://schemas.microsoft.com/office/drawing/2014/main" id="{2DD57573-F6AC-4F0C-8399-590B8BD60DFD}"/>
              </a:ext>
            </a:extLst>
          </p:cNvPr>
          <p:cNvSpPr/>
          <p:nvPr/>
        </p:nvSpPr>
        <p:spPr>
          <a:xfrm>
            <a:off x="5821534" y="398636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Perfil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0" name="Esquina doblada 58">
            <a:extLst>
              <a:ext uri="{FF2B5EF4-FFF2-40B4-BE49-F238E27FC236}">
                <a16:creationId xmlns:a16="http://schemas.microsoft.com/office/drawing/2014/main" id="{C594132D-673B-4364-A135-7CF1D28793DB}"/>
              </a:ext>
            </a:extLst>
          </p:cNvPr>
          <p:cNvSpPr/>
          <p:nvPr/>
        </p:nvSpPr>
        <p:spPr>
          <a:xfrm>
            <a:off x="6924905" y="313209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Inventario</a:t>
            </a:r>
          </a:p>
        </p:txBody>
      </p:sp>
      <p:sp>
        <p:nvSpPr>
          <p:cNvPr id="31" name="Esquina doblada 58">
            <a:extLst>
              <a:ext uri="{FF2B5EF4-FFF2-40B4-BE49-F238E27FC236}">
                <a16:creationId xmlns:a16="http://schemas.microsoft.com/office/drawing/2014/main" id="{A82A4FF7-AD0A-49BD-A212-8DA16CC18923}"/>
              </a:ext>
            </a:extLst>
          </p:cNvPr>
          <p:cNvSpPr/>
          <p:nvPr/>
        </p:nvSpPr>
        <p:spPr>
          <a:xfrm>
            <a:off x="6924905" y="354049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Ranking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2" name="Esquina doblada 58">
            <a:extLst>
              <a:ext uri="{FF2B5EF4-FFF2-40B4-BE49-F238E27FC236}">
                <a16:creationId xmlns:a16="http://schemas.microsoft.com/office/drawing/2014/main" id="{A29D67AD-8853-436B-BC3E-FB9E56D675C1}"/>
              </a:ext>
            </a:extLst>
          </p:cNvPr>
          <p:cNvSpPr/>
          <p:nvPr/>
        </p:nvSpPr>
        <p:spPr>
          <a:xfrm>
            <a:off x="6924905" y="3996108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Opciones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3" name="Esquina doblada 58">
            <a:extLst>
              <a:ext uri="{FF2B5EF4-FFF2-40B4-BE49-F238E27FC236}">
                <a16:creationId xmlns:a16="http://schemas.microsoft.com/office/drawing/2014/main" id="{4C84A7F1-613E-4926-A417-D201DA0977DB}"/>
              </a:ext>
            </a:extLst>
          </p:cNvPr>
          <p:cNvSpPr/>
          <p:nvPr/>
        </p:nvSpPr>
        <p:spPr>
          <a:xfrm>
            <a:off x="5774628" y="445172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Minimapa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4" name="Esquina doblada 58">
            <a:extLst>
              <a:ext uri="{FF2B5EF4-FFF2-40B4-BE49-F238E27FC236}">
                <a16:creationId xmlns:a16="http://schemas.microsoft.com/office/drawing/2014/main" id="{850ACBE2-5AC6-47C7-8FF8-767FC6D01592}"/>
              </a:ext>
            </a:extLst>
          </p:cNvPr>
          <p:cNvSpPr/>
          <p:nvPr/>
        </p:nvSpPr>
        <p:spPr>
          <a:xfrm>
            <a:off x="5774628" y="4907339"/>
            <a:ext cx="977941" cy="30551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Amigos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5" name="Esquina doblada 58">
            <a:extLst>
              <a:ext uri="{FF2B5EF4-FFF2-40B4-BE49-F238E27FC236}">
                <a16:creationId xmlns:a16="http://schemas.microsoft.com/office/drawing/2014/main" id="{B0CDD213-5D41-4A92-9072-CCE7B8B0CDEE}"/>
              </a:ext>
            </a:extLst>
          </p:cNvPr>
          <p:cNvSpPr/>
          <p:nvPr/>
        </p:nvSpPr>
        <p:spPr>
          <a:xfrm>
            <a:off x="6924905" y="4477258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Misiones activas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7" name="Esquina doblada 58">
            <a:extLst>
              <a:ext uri="{FF2B5EF4-FFF2-40B4-BE49-F238E27FC236}">
                <a16:creationId xmlns:a16="http://schemas.microsoft.com/office/drawing/2014/main" id="{C337662F-72E2-4BB8-A31E-343807B2D0F0}"/>
              </a:ext>
            </a:extLst>
          </p:cNvPr>
          <p:cNvSpPr/>
          <p:nvPr/>
        </p:nvSpPr>
        <p:spPr>
          <a:xfrm>
            <a:off x="6924905" y="491161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9" name="Esquina doblada 58">
            <a:extLst>
              <a:ext uri="{FF2B5EF4-FFF2-40B4-BE49-F238E27FC236}">
                <a16:creationId xmlns:a16="http://schemas.microsoft.com/office/drawing/2014/main" id="{7C02A18C-4220-4D0F-A7FE-B620E77E936D}"/>
              </a:ext>
            </a:extLst>
          </p:cNvPr>
          <p:cNvSpPr/>
          <p:nvPr/>
        </p:nvSpPr>
        <p:spPr>
          <a:xfrm>
            <a:off x="5774627" y="544457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Efectos de batalla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8" name="Esquina doblada 53">
            <a:extLst>
              <a:ext uri="{FF2B5EF4-FFF2-40B4-BE49-F238E27FC236}">
                <a16:creationId xmlns:a16="http://schemas.microsoft.com/office/drawing/2014/main" id="{509FE4E2-3F13-49CD-99B0-5BD32C95FBA6}"/>
              </a:ext>
            </a:extLst>
          </p:cNvPr>
          <p:cNvSpPr/>
          <p:nvPr/>
        </p:nvSpPr>
        <p:spPr>
          <a:xfrm>
            <a:off x="1410696" y="3505463"/>
            <a:ext cx="1106566" cy="26001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Grupos </a:t>
            </a:r>
          </a:p>
        </p:txBody>
      </p:sp>
      <p:sp>
        <p:nvSpPr>
          <p:cNvPr id="40" name="Esquina doblada 53">
            <a:extLst>
              <a:ext uri="{FF2B5EF4-FFF2-40B4-BE49-F238E27FC236}">
                <a16:creationId xmlns:a16="http://schemas.microsoft.com/office/drawing/2014/main" id="{C80B6069-7BCF-4EAD-A792-A28F71057CED}"/>
              </a:ext>
            </a:extLst>
          </p:cNvPr>
          <p:cNvSpPr/>
          <p:nvPr/>
        </p:nvSpPr>
        <p:spPr>
          <a:xfrm>
            <a:off x="206161" y="3929770"/>
            <a:ext cx="1106566" cy="26001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Chat</a:t>
            </a:r>
          </a:p>
        </p:txBody>
      </p:sp>
      <p:sp>
        <p:nvSpPr>
          <p:cNvPr id="41" name="Esquina doblada 58">
            <a:extLst>
              <a:ext uri="{FF2B5EF4-FFF2-40B4-BE49-F238E27FC236}">
                <a16:creationId xmlns:a16="http://schemas.microsoft.com/office/drawing/2014/main" id="{54E6E9D9-5243-4D87-B31B-0D348ECA9B45}"/>
              </a:ext>
            </a:extLst>
          </p:cNvPr>
          <p:cNvSpPr/>
          <p:nvPr/>
        </p:nvSpPr>
        <p:spPr>
          <a:xfrm>
            <a:off x="6924904" y="544457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Logros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44" name="Esquina doblada 58">
            <a:extLst>
              <a:ext uri="{FF2B5EF4-FFF2-40B4-BE49-F238E27FC236}">
                <a16:creationId xmlns:a16="http://schemas.microsoft.com/office/drawing/2014/main" id="{A3BBD629-9EA8-46F5-AB86-85173DB0550F}"/>
              </a:ext>
            </a:extLst>
          </p:cNvPr>
          <p:cNvSpPr/>
          <p:nvPr/>
        </p:nvSpPr>
        <p:spPr>
          <a:xfrm>
            <a:off x="8044421" y="3135118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Login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45" name="Esquina doblada 53">
            <a:extLst>
              <a:ext uri="{FF2B5EF4-FFF2-40B4-BE49-F238E27FC236}">
                <a16:creationId xmlns:a16="http://schemas.microsoft.com/office/drawing/2014/main" id="{52991A39-5816-4E82-B74F-3C91EBF2D18E}"/>
              </a:ext>
            </a:extLst>
          </p:cNvPr>
          <p:cNvSpPr/>
          <p:nvPr/>
        </p:nvSpPr>
        <p:spPr>
          <a:xfrm>
            <a:off x="206160" y="4386038"/>
            <a:ext cx="1115009" cy="52130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Conexión servidor dedicado </a:t>
            </a:r>
          </a:p>
        </p:txBody>
      </p:sp>
      <p:sp>
        <p:nvSpPr>
          <p:cNvPr id="46" name="Esquina doblada 53">
            <a:extLst>
              <a:ext uri="{FF2B5EF4-FFF2-40B4-BE49-F238E27FC236}">
                <a16:creationId xmlns:a16="http://schemas.microsoft.com/office/drawing/2014/main" id="{AA083A75-EF9F-48E1-AA6A-F9F0CFF5F2EB}"/>
              </a:ext>
            </a:extLst>
          </p:cNvPr>
          <p:cNvSpPr/>
          <p:nvPr/>
        </p:nvSpPr>
        <p:spPr>
          <a:xfrm>
            <a:off x="1428023" y="3886081"/>
            <a:ext cx="1115009" cy="39134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Conexión base de datos</a:t>
            </a:r>
          </a:p>
        </p:txBody>
      </p:sp>
      <p:sp>
        <p:nvSpPr>
          <p:cNvPr id="48" name="Esquina doblada 58">
            <a:extLst>
              <a:ext uri="{FF2B5EF4-FFF2-40B4-BE49-F238E27FC236}">
                <a16:creationId xmlns:a16="http://schemas.microsoft.com/office/drawing/2014/main" id="{B4186F33-32A4-452C-8304-09D46FA5AF0D}"/>
              </a:ext>
            </a:extLst>
          </p:cNvPr>
          <p:cNvSpPr/>
          <p:nvPr/>
        </p:nvSpPr>
        <p:spPr>
          <a:xfrm>
            <a:off x="8044421" y="3624251"/>
            <a:ext cx="977941" cy="56553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Barras de 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–vida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-mana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-</a:t>
            </a:r>
            <a:r>
              <a:rPr lang="es-ES" sz="1100" b="1" dirty="0" err="1"/>
              <a:t>exp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26047617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185</Words>
  <Application>Microsoft Office PowerPoint</Application>
  <PresentationFormat>Panorámica</PresentationFormat>
  <Paragraphs>108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1_Tema de Office</vt:lpstr>
      <vt:lpstr>STORY MAPPING</vt:lpstr>
      <vt:lpstr>STORY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proyectos de SW</dc:title>
  <dc:creator>Diego Iván Oliveros Acosta</dc:creator>
  <cp:lastModifiedBy>CUBILLOS PAEZ WILLIAM CAMILO</cp:lastModifiedBy>
  <cp:revision>81</cp:revision>
  <dcterms:created xsi:type="dcterms:W3CDTF">2015-08-18T01:19:03Z</dcterms:created>
  <dcterms:modified xsi:type="dcterms:W3CDTF">2018-03-14T21:03:11Z</dcterms:modified>
</cp:coreProperties>
</file>