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2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48311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48310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61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10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1320800" y="1828800"/>
            <a:ext cx="103632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8C270B04-A978-477E-B388-79DB7FD6CED9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800" y="4572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imágenes en línea 3"/>
          <p:cNvSpPr>
            <a:spLocks noGrp="1"/>
          </p:cNvSpPr>
          <p:nvPr>
            <p:ph type="clipArt"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320800" y="6324600"/>
            <a:ext cx="640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altLang="es-CO">
                <a:solidFill>
                  <a:prstClr val="black">
                    <a:tint val="75000"/>
                  </a:prstClr>
                </a:solidFill>
              </a:rPr>
              <a:t>4. Apendice, Métrica de los puntos de función.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8940800" y="63246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fld id="{2E51EC55-BC80-42B7-8C74-D2D4DBB6FFA4}" type="slidenum">
              <a:rPr lang="es-ES_tradnl" altLang="es-CO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 altLang="es-CO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7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" y="6007367"/>
            <a:ext cx="12195407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9" y="6007366"/>
            <a:ext cx="8412481" cy="85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8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0755-BB61-4D07-8FDF-BFA9EF123B51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BB4B-B49A-46B6-B07D-FD9EAB2B941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sp>
        <p:nvSpPr>
          <p:cNvPr id="4" name="Esquina doblada 3"/>
          <p:cNvSpPr/>
          <p:nvPr/>
        </p:nvSpPr>
        <p:spPr>
          <a:xfrm>
            <a:off x="297234" y="1439298"/>
            <a:ext cx="1203020" cy="26941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/>
              <a:t>Animaciones</a:t>
            </a:r>
          </a:p>
        </p:txBody>
      </p:sp>
      <p:cxnSp>
        <p:nvCxnSpPr>
          <p:cNvPr id="45" name="Conector recto 44"/>
          <p:cNvCxnSpPr>
            <a:cxnSpLocks/>
          </p:cNvCxnSpPr>
          <p:nvPr/>
        </p:nvCxnSpPr>
        <p:spPr>
          <a:xfrm>
            <a:off x="440085" y="2536400"/>
            <a:ext cx="10939351" cy="14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cxnSpLocks/>
          </p:cNvCxnSpPr>
          <p:nvPr/>
        </p:nvCxnSpPr>
        <p:spPr>
          <a:xfrm>
            <a:off x="206685" y="6704386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cxnSpLocks/>
          </p:cNvCxnSpPr>
          <p:nvPr/>
        </p:nvCxnSpPr>
        <p:spPr>
          <a:xfrm>
            <a:off x="7972596" y="1468136"/>
            <a:ext cx="0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5539746" y="414883"/>
            <a:ext cx="139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Release</a:t>
            </a:r>
            <a:r>
              <a:rPr lang="es-CO" sz="2000" b="1" dirty="0"/>
              <a:t> 1</a:t>
            </a:r>
            <a:endParaRPr lang="es-ES" sz="2000" b="1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10762114" y="449630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>
            <a:cxnSpLocks/>
          </p:cNvCxnSpPr>
          <p:nvPr/>
        </p:nvCxnSpPr>
        <p:spPr>
          <a:xfrm>
            <a:off x="480541" y="1257940"/>
            <a:ext cx="1098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80541" y="72607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66560" y="630008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sp1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7227866" y="6335608"/>
            <a:ext cx="5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sp2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866154" y="63376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sp3</a:t>
            </a:r>
          </a:p>
        </p:txBody>
      </p:sp>
      <p:sp>
        <p:nvSpPr>
          <p:cNvPr id="62" name="Esquina doblada 3">
            <a:extLst>
              <a:ext uri="{FF2B5EF4-FFF2-40B4-BE49-F238E27FC236}">
                <a16:creationId xmlns:a16="http://schemas.microsoft.com/office/drawing/2014/main" id="{3AE98B93-F73B-47BF-9CBE-2E5D0E67953A}"/>
              </a:ext>
            </a:extLst>
          </p:cNvPr>
          <p:cNvSpPr/>
          <p:nvPr/>
        </p:nvSpPr>
        <p:spPr>
          <a:xfrm>
            <a:off x="1817671" y="1853053"/>
            <a:ext cx="967313" cy="27245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es-ES" sz="1500" b="1" dirty="0" err="1"/>
              <a:t>Esenarios</a:t>
            </a:r>
            <a:endParaRPr lang="es-ES" sz="1500" b="1" dirty="0"/>
          </a:p>
        </p:txBody>
      </p:sp>
      <p:sp>
        <p:nvSpPr>
          <p:cNvPr id="63" name="Esquina doblada 7">
            <a:extLst>
              <a:ext uri="{FF2B5EF4-FFF2-40B4-BE49-F238E27FC236}">
                <a16:creationId xmlns:a16="http://schemas.microsoft.com/office/drawing/2014/main" id="{B5952156-13DF-4BEF-A6BD-268DE67EE95F}"/>
              </a:ext>
            </a:extLst>
          </p:cNvPr>
          <p:cNvSpPr/>
          <p:nvPr/>
        </p:nvSpPr>
        <p:spPr>
          <a:xfrm>
            <a:off x="280022" y="2669766"/>
            <a:ext cx="857429" cy="2172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Héroe</a:t>
            </a:r>
          </a:p>
        </p:txBody>
      </p:sp>
      <p:sp>
        <p:nvSpPr>
          <p:cNvPr id="64" name="Esquina doblada 8">
            <a:extLst>
              <a:ext uri="{FF2B5EF4-FFF2-40B4-BE49-F238E27FC236}">
                <a16:creationId xmlns:a16="http://schemas.microsoft.com/office/drawing/2014/main" id="{414C5079-4016-49C8-B146-DD43F13B9BA4}"/>
              </a:ext>
            </a:extLst>
          </p:cNvPr>
          <p:cNvSpPr/>
          <p:nvPr/>
        </p:nvSpPr>
        <p:spPr>
          <a:xfrm>
            <a:off x="265898" y="3005854"/>
            <a:ext cx="900000" cy="226385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NPC’s</a:t>
            </a:r>
            <a:endParaRPr lang="es-ES" sz="1400" b="1" dirty="0"/>
          </a:p>
        </p:txBody>
      </p:sp>
      <p:sp>
        <p:nvSpPr>
          <p:cNvPr id="74" name="Esquina doblada 19">
            <a:extLst>
              <a:ext uri="{FF2B5EF4-FFF2-40B4-BE49-F238E27FC236}">
                <a16:creationId xmlns:a16="http://schemas.microsoft.com/office/drawing/2014/main" id="{7D1D11D0-97B8-4D80-AE86-7DBC2F8C8F7C}"/>
              </a:ext>
            </a:extLst>
          </p:cNvPr>
          <p:cNvSpPr/>
          <p:nvPr/>
        </p:nvSpPr>
        <p:spPr>
          <a:xfrm>
            <a:off x="276354" y="3376623"/>
            <a:ext cx="900000" cy="2141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Enemigos </a:t>
            </a:r>
          </a:p>
        </p:txBody>
      </p:sp>
      <p:sp>
        <p:nvSpPr>
          <p:cNvPr id="75" name="Esquina doblada 20">
            <a:extLst>
              <a:ext uri="{FF2B5EF4-FFF2-40B4-BE49-F238E27FC236}">
                <a16:creationId xmlns:a16="http://schemas.microsoft.com/office/drawing/2014/main" id="{6845CC8B-8E72-4E3B-8117-3880CBFBEF11}"/>
              </a:ext>
            </a:extLst>
          </p:cNvPr>
          <p:cNvSpPr/>
          <p:nvPr/>
        </p:nvSpPr>
        <p:spPr>
          <a:xfrm>
            <a:off x="2603009" y="3298451"/>
            <a:ext cx="856203" cy="60941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poli-exterior</a:t>
            </a:r>
          </a:p>
        </p:txBody>
      </p:sp>
      <p:sp>
        <p:nvSpPr>
          <p:cNvPr id="76" name="Esquina doblada 11">
            <a:extLst>
              <a:ext uri="{FF2B5EF4-FFF2-40B4-BE49-F238E27FC236}">
                <a16:creationId xmlns:a16="http://schemas.microsoft.com/office/drawing/2014/main" id="{C4F13CEE-C386-4664-94B5-1A4D69D3D040}"/>
              </a:ext>
            </a:extLst>
          </p:cNvPr>
          <p:cNvSpPr/>
          <p:nvPr/>
        </p:nvSpPr>
        <p:spPr>
          <a:xfrm>
            <a:off x="270214" y="4556324"/>
            <a:ext cx="900000" cy="23007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Estacionario</a:t>
            </a:r>
          </a:p>
        </p:txBody>
      </p:sp>
      <p:sp>
        <p:nvSpPr>
          <p:cNvPr id="77" name="Esquina doblada 26">
            <a:extLst>
              <a:ext uri="{FF2B5EF4-FFF2-40B4-BE49-F238E27FC236}">
                <a16:creationId xmlns:a16="http://schemas.microsoft.com/office/drawing/2014/main" id="{3ADC9C21-BC50-40CB-A39A-092AF724E390}"/>
              </a:ext>
            </a:extLst>
          </p:cNvPr>
          <p:cNvSpPr/>
          <p:nvPr/>
        </p:nvSpPr>
        <p:spPr>
          <a:xfrm>
            <a:off x="280022" y="5417836"/>
            <a:ext cx="828538" cy="31413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Caminar </a:t>
            </a:r>
          </a:p>
        </p:txBody>
      </p:sp>
      <p:sp>
        <p:nvSpPr>
          <p:cNvPr id="107" name="Esquina doblada 27">
            <a:extLst>
              <a:ext uri="{FF2B5EF4-FFF2-40B4-BE49-F238E27FC236}">
                <a16:creationId xmlns:a16="http://schemas.microsoft.com/office/drawing/2014/main" id="{5D8EC01F-FBB2-4502-B3E5-AFAF02B2CFC5}"/>
              </a:ext>
            </a:extLst>
          </p:cNvPr>
          <p:cNvSpPr/>
          <p:nvPr/>
        </p:nvSpPr>
        <p:spPr>
          <a:xfrm>
            <a:off x="270820" y="4186881"/>
            <a:ext cx="782749" cy="2275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Correr</a:t>
            </a:r>
          </a:p>
        </p:txBody>
      </p:sp>
      <p:sp>
        <p:nvSpPr>
          <p:cNvPr id="108" name="Esquina doblada 81">
            <a:extLst>
              <a:ext uri="{FF2B5EF4-FFF2-40B4-BE49-F238E27FC236}">
                <a16:creationId xmlns:a16="http://schemas.microsoft.com/office/drawing/2014/main" id="{951140D3-083D-4B4D-A1AA-60CFBF3F4FDB}"/>
              </a:ext>
            </a:extLst>
          </p:cNvPr>
          <p:cNvSpPr/>
          <p:nvPr/>
        </p:nvSpPr>
        <p:spPr>
          <a:xfrm>
            <a:off x="270596" y="4944296"/>
            <a:ext cx="940902" cy="3340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Atacar</a:t>
            </a:r>
          </a:p>
          <a:p>
            <a:pPr>
              <a:lnSpc>
                <a:spcPts val="1000"/>
              </a:lnSpc>
            </a:pPr>
            <a:r>
              <a:rPr lang="es-ES" sz="1000" b="1" dirty="0" err="1"/>
              <a:t>Mele</a:t>
            </a:r>
            <a:endParaRPr lang="es-ES" sz="1000" b="1" dirty="0"/>
          </a:p>
        </p:txBody>
      </p:sp>
      <p:sp>
        <p:nvSpPr>
          <p:cNvPr id="109" name="Esquina doblada 48">
            <a:extLst>
              <a:ext uri="{FF2B5EF4-FFF2-40B4-BE49-F238E27FC236}">
                <a16:creationId xmlns:a16="http://schemas.microsoft.com/office/drawing/2014/main" id="{930785CF-E338-4797-8990-12A16299EC40}"/>
              </a:ext>
            </a:extLst>
          </p:cNvPr>
          <p:cNvSpPr/>
          <p:nvPr/>
        </p:nvSpPr>
        <p:spPr>
          <a:xfrm>
            <a:off x="2683867" y="4182664"/>
            <a:ext cx="813379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Plazoleta principal</a:t>
            </a:r>
          </a:p>
        </p:txBody>
      </p:sp>
      <p:sp>
        <p:nvSpPr>
          <p:cNvPr id="110" name="Esquina doblada 58">
            <a:extLst>
              <a:ext uri="{FF2B5EF4-FFF2-40B4-BE49-F238E27FC236}">
                <a16:creationId xmlns:a16="http://schemas.microsoft.com/office/drawing/2014/main" id="{55EE24A4-02A3-4EBE-A640-0A4D3241D977}"/>
              </a:ext>
            </a:extLst>
          </p:cNvPr>
          <p:cNvSpPr/>
          <p:nvPr/>
        </p:nvSpPr>
        <p:spPr>
          <a:xfrm>
            <a:off x="2660738" y="4722910"/>
            <a:ext cx="807832" cy="45640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Sonidos de ambiente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0330D0C-4751-4929-9C36-6E058B763ED0}"/>
              </a:ext>
            </a:extLst>
          </p:cNvPr>
          <p:cNvCxnSpPr>
            <a:cxnSpLocks/>
          </p:cNvCxnSpPr>
          <p:nvPr/>
        </p:nvCxnSpPr>
        <p:spPr>
          <a:xfrm flipH="1">
            <a:off x="3602051" y="1468136"/>
            <a:ext cx="5823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squina doblada 6">
            <a:extLst>
              <a:ext uri="{FF2B5EF4-FFF2-40B4-BE49-F238E27FC236}">
                <a16:creationId xmlns:a16="http://schemas.microsoft.com/office/drawing/2014/main" id="{6D892D1E-D12B-4D3F-B2CE-D0CD8E456CA9}"/>
              </a:ext>
            </a:extLst>
          </p:cNvPr>
          <p:cNvSpPr/>
          <p:nvPr/>
        </p:nvSpPr>
        <p:spPr>
          <a:xfrm>
            <a:off x="3795249" y="1468136"/>
            <a:ext cx="842976" cy="352901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14" name="Esquina doblada 6">
            <a:extLst>
              <a:ext uri="{FF2B5EF4-FFF2-40B4-BE49-F238E27FC236}">
                <a16:creationId xmlns:a16="http://schemas.microsoft.com/office/drawing/2014/main" id="{5FA133F8-FA41-49D2-9F53-D06ED565EF8E}"/>
              </a:ext>
            </a:extLst>
          </p:cNvPr>
          <p:cNvSpPr/>
          <p:nvPr/>
        </p:nvSpPr>
        <p:spPr>
          <a:xfrm>
            <a:off x="3910148" y="1958511"/>
            <a:ext cx="905528" cy="324697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Historia </a:t>
            </a:r>
          </a:p>
        </p:txBody>
      </p:sp>
      <p:sp>
        <p:nvSpPr>
          <p:cNvPr id="115" name="Esquina doblada 58">
            <a:extLst>
              <a:ext uri="{FF2B5EF4-FFF2-40B4-BE49-F238E27FC236}">
                <a16:creationId xmlns:a16="http://schemas.microsoft.com/office/drawing/2014/main" id="{82CF3609-8A5B-4FCE-88B2-CC5A505D1805}"/>
              </a:ext>
            </a:extLst>
          </p:cNvPr>
          <p:cNvSpPr/>
          <p:nvPr/>
        </p:nvSpPr>
        <p:spPr>
          <a:xfrm>
            <a:off x="240685" y="5888925"/>
            <a:ext cx="740729" cy="32341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Registro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6" name="Esquina doblada 58">
            <a:extLst>
              <a:ext uri="{FF2B5EF4-FFF2-40B4-BE49-F238E27FC236}">
                <a16:creationId xmlns:a16="http://schemas.microsoft.com/office/drawing/2014/main" id="{DA49C392-3DF0-4752-B9E0-6F141A3F7876}"/>
              </a:ext>
            </a:extLst>
          </p:cNvPr>
          <p:cNvSpPr/>
          <p:nvPr/>
        </p:nvSpPr>
        <p:spPr>
          <a:xfrm>
            <a:off x="3867171" y="4480009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Seleccionar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17" name="Esquina doblada 70">
            <a:extLst>
              <a:ext uri="{FF2B5EF4-FFF2-40B4-BE49-F238E27FC236}">
                <a16:creationId xmlns:a16="http://schemas.microsoft.com/office/drawing/2014/main" id="{FBBA386F-6B92-46B6-AF19-62426ACD9F02}"/>
              </a:ext>
            </a:extLst>
          </p:cNvPr>
          <p:cNvSpPr/>
          <p:nvPr/>
        </p:nvSpPr>
        <p:spPr>
          <a:xfrm>
            <a:off x="4928249" y="5542922"/>
            <a:ext cx="900000" cy="26981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Tutorial</a:t>
            </a:r>
          </a:p>
        </p:txBody>
      </p:sp>
      <p:sp>
        <p:nvSpPr>
          <p:cNvPr id="119" name="Esquina doblada 71">
            <a:extLst>
              <a:ext uri="{FF2B5EF4-FFF2-40B4-BE49-F238E27FC236}">
                <a16:creationId xmlns:a16="http://schemas.microsoft.com/office/drawing/2014/main" id="{46C88CE5-72F8-4627-84A3-4C81A3870369}"/>
              </a:ext>
            </a:extLst>
          </p:cNvPr>
          <p:cNvSpPr/>
          <p:nvPr/>
        </p:nvSpPr>
        <p:spPr>
          <a:xfrm>
            <a:off x="4940744" y="5899506"/>
            <a:ext cx="900000" cy="244453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Misión 1</a:t>
            </a:r>
          </a:p>
        </p:txBody>
      </p:sp>
      <p:sp>
        <p:nvSpPr>
          <p:cNvPr id="121" name="Esquina doblada 8">
            <a:extLst>
              <a:ext uri="{FF2B5EF4-FFF2-40B4-BE49-F238E27FC236}">
                <a16:creationId xmlns:a16="http://schemas.microsoft.com/office/drawing/2014/main" id="{A77BA6CA-2B3C-46FC-AE79-FF24EBE50B55}"/>
              </a:ext>
            </a:extLst>
          </p:cNvPr>
          <p:cNvSpPr/>
          <p:nvPr/>
        </p:nvSpPr>
        <p:spPr>
          <a:xfrm>
            <a:off x="1304615" y="2684584"/>
            <a:ext cx="774406" cy="220999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 err="1"/>
              <a:t>Login</a:t>
            </a:r>
            <a:endParaRPr lang="es-ES" sz="1400" b="1" dirty="0"/>
          </a:p>
        </p:txBody>
      </p:sp>
      <p:sp>
        <p:nvSpPr>
          <p:cNvPr id="122" name="Esquina doblada 58">
            <a:extLst>
              <a:ext uri="{FF2B5EF4-FFF2-40B4-BE49-F238E27FC236}">
                <a16:creationId xmlns:a16="http://schemas.microsoft.com/office/drawing/2014/main" id="{1BB9A0B5-FF65-4634-A94E-1F45200C2408}"/>
              </a:ext>
            </a:extLst>
          </p:cNvPr>
          <p:cNvSpPr/>
          <p:nvPr/>
        </p:nvSpPr>
        <p:spPr>
          <a:xfrm>
            <a:off x="8271540" y="5934677"/>
            <a:ext cx="870930" cy="26044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Minimapa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23" name="Esquina doblada 8">
            <a:extLst>
              <a:ext uri="{FF2B5EF4-FFF2-40B4-BE49-F238E27FC236}">
                <a16:creationId xmlns:a16="http://schemas.microsoft.com/office/drawing/2014/main" id="{1697A742-5877-4F44-8973-3BAB1F26DA87}"/>
              </a:ext>
            </a:extLst>
          </p:cNvPr>
          <p:cNvSpPr/>
          <p:nvPr/>
        </p:nvSpPr>
        <p:spPr>
          <a:xfrm>
            <a:off x="3931205" y="2955396"/>
            <a:ext cx="846162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24" name="Esquina doblada 8">
            <a:extLst>
              <a:ext uri="{FF2B5EF4-FFF2-40B4-BE49-F238E27FC236}">
                <a16:creationId xmlns:a16="http://schemas.microsoft.com/office/drawing/2014/main" id="{0474DEFB-9E2F-4163-A1FF-3FDA3B6E09AF}"/>
              </a:ext>
            </a:extLst>
          </p:cNvPr>
          <p:cNvSpPr/>
          <p:nvPr/>
        </p:nvSpPr>
        <p:spPr>
          <a:xfrm>
            <a:off x="3899918" y="3470200"/>
            <a:ext cx="9283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Menús</a:t>
            </a:r>
          </a:p>
        </p:txBody>
      </p:sp>
      <p:sp>
        <p:nvSpPr>
          <p:cNvPr id="125" name="Esquina doblada 10">
            <a:extLst>
              <a:ext uri="{FF2B5EF4-FFF2-40B4-BE49-F238E27FC236}">
                <a16:creationId xmlns:a16="http://schemas.microsoft.com/office/drawing/2014/main" id="{351C56C9-B98C-495F-A2F2-C9E3226A45BF}"/>
              </a:ext>
            </a:extLst>
          </p:cNvPr>
          <p:cNvSpPr/>
          <p:nvPr/>
        </p:nvSpPr>
        <p:spPr>
          <a:xfrm>
            <a:off x="4884135" y="3036082"/>
            <a:ext cx="828557" cy="553403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Misión principal</a:t>
            </a:r>
          </a:p>
        </p:txBody>
      </p:sp>
      <p:sp>
        <p:nvSpPr>
          <p:cNvPr id="126" name="Esquina doblada 6">
            <a:extLst>
              <a:ext uri="{FF2B5EF4-FFF2-40B4-BE49-F238E27FC236}">
                <a16:creationId xmlns:a16="http://schemas.microsoft.com/office/drawing/2014/main" id="{4EB3B2D8-1104-4F4E-B044-564E5189E2FE}"/>
              </a:ext>
            </a:extLst>
          </p:cNvPr>
          <p:cNvSpPr/>
          <p:nvPr/>
        </p:nvSpPr>
        <p:spPr>
          <a:xfrm>
            <a:off x="5018401" y="1544685"/>
            <a:ext cx="879428" cy="350789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Objetos </a:t>
            </a:r>
          </a:p>
        </p:txBody>
      </p:sp>
      <p:sp>
        <p:nvSpPr>
          <p:cNvPr id="127" name="Esquina doblada 6">
            <a:extLst>
              <a:ext uri="{FF2B5EF4-FFF2-40B4-BE49-F238E27FC236}">
                <a16:creationId xmlns:a16="http://schemas.microsoft.com/office/drawing/2014/main" id="{AF08FE69-2F9A-43F2-B4CF-4C534FDFA946}"/>
              </a:ext>
            </a:extLst>
          </p:cNvPr>
          <p:cNvSpPr/>
          <p:nvPr/>
        </p:nvSpPr>
        <p:spPr>
          <a:xfrm>
            <a:off x="6122431" y="1507063"/>
            <a:ext cx="997357" cy="37819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128" name="Esquina doblada 8">
            <a:extLst>
              <a:ext uri="{FF2B5EF4-FFF2-40B4-BE49-F238E27FC236}">
                <a16:creationId xmlns:a16="http://schemas.microsoft.com/office/drawing/2014/main" id="{A8864108-3376-400C-8305-43E1B0AF7A1E}"/>
              </a:ext>
            </a:extLst>
          </p:cNvPr>
          <p:cNvSpPr/>
          <p:nvPr/>
        </p:nvSpPr>
        <p:spPr>
          <a:xfrm>
            <a:off x="5882959" y="2758368"/>
            <a:ext cx="898302" cy="278496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UI</a:t>
            </a:r>
          </a:p>
        </p:txBody>
      </p:sp>
      <p:sp>
        <p:nvSpPr>
          <p:cNvPr id="130" name="Esquina doblada 58">
            <a:extLst>
              <a:ext uri="{FF2B5EF4-FFF2-40B4-BE49-F238E27FC236}">
                <a16:creationId xmlns:a16="http://schemas.microsoft.com/office/drawing/2014/main" id="{FECEFF8F-E8D9-4D32-9627-1F8997963F37}"/>
              </a:ext>
            </a:extLst>
          </p:cNvPr>
          <p:cNvSpPr/>
          <p:nvPr/>
        </p:nvSpPr>
        <p:spPr>
          <a:xfrm>
            <a:off x="6983570" y="4849630"/>
            <a:ext cx="880344" cy="29921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Inventario</a:t>
            </a:r>
          </a:p>
        </p:txBody>
      </p:sp>
      <p:sp>
        <p:nvSpPr>
          <p:cNvPr id="132" name="Esquina doblada 8">
            <a:extLst>
              <a:ext uri="{FF2B5EF4-FFF2-40B4-BE49-F238E27FC236}">
                <a16:creationId xmlns:a16="http://schemas.microsoft.com/office/drawing/2014/main" id="{213250B6-4262-4A5D-A957-3F95799B0855}"/>
              </a:ext>
            </a:extLst>
          </p:cNvPr>
          <p:cNvSpPr/>
          <p:nvPr/>
        </p:nvSpPr>
        <p:spPr>
          <a:xfrm>
            <a:off x="6799303" y="3528378"/>
            <a:ext cx="1052241" cy="341998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Consumibles</a:t>
            </a:r>
          </a:p>
        </p:txBody>
      </p:sp>
      <p:sp>
        <p:nvSpPr>
          <p:cNvPr id="133" name="Esquina doblada 8">
            <a:extLst>
              <a:ext uri="{FF2B5EF4-FFF2-40B4-BE49-F238E27FC236}">
                <a16:creationId xmlns:a16="http://schemas.microsoft.com/office/drawing/2014/main" id="{23892572-689F-4919-BC74-63CA81E2558A}"/>
              </a:ext>
            </a:extLst>
          </p:cNvPr>
          <p:cNvSpPr/>
          <p:nvPr/>
        </p:nvSpPr>
        <p:spPr>
          <a:xfrm>
            <a:off x="6882998" y="3045072"/>
            <a:ext cx="966048" cy="34882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Dinero</a:t>
            </a:r>
          </a:p>
        </p:txBody>
      </p:sp>
      <p:sp>
        <p:nvSpPr>
          <p:cNvPr id="134" name="Esquina doblada 58">
            <a:extLst>
              <a:ext uri="{FF2B5EF4-FFF2-40B4-BE49-F238E27FC236}">
                <a16:creationId xmlns:a16="http://schemas.microsoft.com/office/drawing/2014/main" id="{DA75A6B5-999D-4CD6-90F9-974110037663}"/>
              </a:ext>
            </a:extLst>
          </p:cNvPr>
          <p:cNvSpPr/>
          <p:nvPr/>
        </p:nvSpPr>
        <p:spPr>
          <a:xfrm>
            <a:off x="6918574" y="5325953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Pociones</a:t>
            </a:r>
          </a:p>
        </p:txBody>
      </p:sp>
      <p:sp>
        <p:nvSpPr>
          <p:cNvPr id="135" name="Esquina doblada 58">
            <a:extLst>
              <a:ext uri="{FF2B5EF4-FFF2-40B4-BE49-F238E27FC236}">
                <a16:creationId xmlns:a16="http://schemas.microsoft.com/office/drawing/2014/main" id="{A9903737-8233-47AA-B807-42ACCCC6A2A1}"/>
              </a:ext>
            </a:extLst>
          </p:cNvPr>
          <p:cNvSpPr/>
          <p:nvPr/>
        </p:nvSpPr>
        <p:spPr>
          <a:xfrm>
            <a:off x="5006632" y="4899185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Efectos de batalla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37" name="Esquina doblada 4">
            <a:extLst>
              <a:ext uri="{FF2B5EF4-FFF2-40B4-BE49-F238E27FC236}">
                <a16:creationId xmlns:a16="http://schemas.microsoft.com/office/drawing/2014/main" id="{C6AB8128-69D8-460B-A7A9-1434C5FD8705}"/>
              </a:ext>
            </a:extLst>
          </p:cNvPr>
          <p:cNvSpPr/>
          <p:nvPr/>
        </p:nvSpPr>
        <p:spPr>
          <a:xfrm>
            <a:off x="8080272" y="1625976"/>
            <a:ext cx="1095007" cy="287334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138" name="Esquina doblada 48">
            <a:extLst>
              <a:ext uri="{FF2B5EF4-FFF2-40B4-BE49-F238E27FC236}">
                <a16:creationId xmlns:a16="http://schemas.microsoft.com/office/drawing/2014/main" id="{0D6D1074-B7EF-403E-B13C-F139C7355BCF}"/>
              </a:ext>
            </a:extLst>
          </p:cNvPr>
          <p:cNvSpPr/>
          <p:nvPr/>
        </p:nvSpPr>
        <p:spPr>
          <a:xfrm>
            <a:off x="9364536" y="4976726"/>
            <a:ext cx="900000" cy="468000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Bloque G – H - I</a:t>
            </a:r>
          </a:p>
        </p:txBody>
      </p:sp>
      <p:sp>
        <p:nvSpPr>
          <p:cNvPr id="139" name="Esquina doblada 20">
            <a:extLst>
              <a:ext uri="{FF2B5EF4-FFF2-40B4-BE49-F238E27FC236}">
                <a16:creationId xmlns:a16="http://schemas.microsoft.com/office/drawing/2014/main" id="{4D1A0A81-6F47-4126-BA35-9256A180E619}"/>
              </a:ext>
            </a:extLst>
          </p:cNvPr>
          <p:cNvSpPr/>
          <p:nvPr/>
        </p:nvSpPr>
        <p:spPr>
          <a:xfrm>
            <a:off x="8200415" y="2889166"/>
            <a:ext cx="873158" cy="650294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Modelado poli-interior</a:t>
            </a:r>
          </a:p>
        </p:txBody>
      </p:sp>
      <p:sp>
        <p:nvSpPr>
          <p:cNvPr id="143" name="Esquina doblada 23">
            <a:extLst>
              <a:ext uri="{FF2B5EF4-FFF2-40B4-BE49-F238E27FC236}">
                <a16:creationId xmlns:a16="http://schemas.microsoft.com/office/drawing/2014/main" id="{5BCD1D9D-BA4D-43A6-BCC0-C7A3CF582968}"/>
              </a:ext>
            </a:extLst>
          </p:cNvPr>
          <p:cNvSpPr/>
          <p:nvPr/>
        </p:nvSpPr>
        <p:spPr>
          <a:xfrm>
            <a:off x="9019352" y="3546875"/>
            <a:ext cx="1226801" cy="26167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Decoraciones</a:t>
            </a:r>
          </a:p>
        </p:txBody>
      </p:sp>
      <p:sp>
        <p:nvSpPr>
          <p:cNvPr id="144" name="Esquina doblada 5">
            <a:extLst>
              <a:ext uri="{FF2B5EF4-FFF2-40B4-BE49-F238E27FC236}">
                <a16:creationId xmlns:a16="http://schemas.microsoft.com/office/drawing/2014/main" id="{45D53F03-CC5D-44F7-B88E-856BF82F91E1}"/>
              </a:ext>
            </a:extLst>
          </p:cNvPr>
          <p:cNvSpPr/>
          <p:nvPr/>
        </p:nvSpPr>
        <p:spPr>
          <a:xfrm>
            <a:off x="9142470" y="1257940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5" name="Esquina doblada 5">
            <a:extLst>
              <a:ext uri="{FF2B5EF4-FFF2-40B4-BE49-F238E27FC236}">
                <a16:creationId xmlns:a16="http://schemas.microsoft.com/office/drawing/2014/main" id="{6624372D-2928-4AAE-B46D-8DEDFB881642}"/>
              </a:ext>
            </a:extLst>
          </p:cNvPr>
          <p:cNvSpPr/>
          <p:nvPr/>
        </p:nvSpPr>
        <p:spPr>
          <a:xfrm>
            <a:off x="268244" y="1852658"/>
            <a:ext cx="1370967" cy="324678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Ambientación </a:t>
            </a:r>
          </a:p>
        </p:txBody>
      </p:sp>
      <p:sp>
        <p:nvSpPr>
          <p:cNvPr id="146" name="Esquina doblada 22">
            <a:extLst>
              <a:ext uri="{FF2B5EF4-FFF2-40B4-BE49-F238E27FC236}">
                <a16:creationId xmlns:a16="http://schemas.microsoft.com/office/drawing/2014/main" id="{F377C6E3-5346-4BB7-8429-5E5E14DCFECC}"/>
              </a:ext>
            </a:extLst>
          </p:cNvPr>
          <p:cNvSpPr/>
          <p:nvPr/>
        </p:nvSpPr>
        <p:spPr>
          <a:xfrm>
            <a:off x="2676108" y="2684291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47" name="Esquina doblada 22">
            <a:extLst>
              <a:ext uri="{FF2B5EF4-FFF2-40B4-BE49-F238E27FC236}">
                <a16:creationId xmlns:a16="http://schemas.microsoft.com/office/drawing/2014/main" id="{2A2CEDE1-CC25-4B97-8ADA-07F9AC9F6660}"/>
              </a:ext>
            </a:extLst>
          </p:cNvPr>
          <p:cNvSpPr/>
          <p:nvPr/>
        </p:nvSpPr>
        <p:spPr>
          <a:xfrm>
            <a:off x="9402727" y="3198668"/>
            <a:ext cx="779964" cy="28433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Sonidos</a:t>
            </a:r>
          </a:p>
        </p:txBody>
      </p:sp>
      <p:sp>
        <p:nvSpPr>
          <p:cNvPr id="152" name="Esquina doblada 22">
            <a:extLst>
              <a:ext uri="{FF2B5EF4-FFF2-40B4-BE49-F238E27FC236}">
                <a16:creationId xmlns:a16="http://schemas.microsoft.com/office/drawing/2014/main" id="{6FEECEB9-A0C1-4B3F-9442-0E02B6383AB5}"/>
              </a:ext>
            </a:extLst>
          </p:cNvPr>
          <p:cNvSpPr/>
          <p:nvPr/>
        </p:nvSpPr>
        <p:spPr>
          <a:xfrm>
            <a:off x="9286615" y="2825345"/>
            <a:ext cx="659927" cy="338147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Clima</a:t>
            </a:r>
          </a:p>
        </p:txBody>
      </p:sp>
      <p:sp>
        <p:nvSpPr>
          <p:cNvPr id="153" name="Esquina doblada 51">
            <a:extLst>
              <a:ext uri="{FF2B5EF4-FFF2-40B4-BE49-F238E27FC236}">
                <a16:creationId xmlns:a16="http://schemas.microsoft.com/office/drawing/2014/main" id="{0F761899-1B61-48C1-91DA-C80918F78150}"/>
              </a:ext>
            </a:extLst>
          </p:cNvPr>
          <p:cNvSpPr/>
          <p:nvPr/>
        </p:nvSpPr>
        <p:spPr>
          <a:xfrm>
            <a:off x="10427679" y="4999691"/>
            <a:ext cx="900000" cy="27827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Dia</a:t>
            </a:r>
          </a:p>
        </p:txBody>
      </p:sp>
      <p:sp>
        <p:nvSpPr>
          <p:cNvPr id="154" name="Esquina doblada 53">
            <a:extLst>
              <a:ext uri="{FF2B5EF4-FFF2-40B4-BE49-F238E27FC236}">
                <a16:creationId xmlns:a16="http://schemas.microsoft.com/office/drawing/2014/main" id="{71A7B499-4FA2-4CED-868A-EFFD1E56E398}"/>
              </a:ext>
            </a:extLst>
          </p:cNvPr>
          <p:cNvSpPr/>
          <p:nvPr/>
        </p:nvSpPr>
        <p:spPr>
          <a:xfrm>
            <a:off x="10446812" y="5371938"/>
            <a:ext cx="900000" cy="27756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Noche</a:t>
            </a:r>
          </a:p>
        </p:txBody>
      </p:sp>
      <p:sp>
        <p:nvSpPr>
          <p:cNvPr id="155" name="Esquina doblada 58">
            <a:extLst>
              <a:ext uri="{FF2B5EF4-FFF2-40B4-BE49-F238E27FC236}">
                <a16:creationId xmlns:a16="http://schemas.microsoft.com/office/drawing/2014/main" id="{FF052ED8-C436-4D14-BACC-C5547770FEC9}"/>
              </a:ext>
            </a:extLst>
          </p:cNvPr>
          <p:cNvSpPr/>
          <p:nvPr/>
        </p:nvSpPr>
        <p:spPr>
          <a:xfrm>
            <a:off x="10486431" y="5789408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voces</a:t>
            </a:r>
          </a:p>
        </p:txBody>
      </p:sp>
      <p:sp>
        <p:nvSpPr>
          <p:cNvPr id="156" name="Esquina doblada 58">
            <a:extLst>
              <a:ext uri="{FF2B5EF4-FFF2-40B4-BE49-F238E27FC236}">
                <a16:creationId xmlns:a16="http://schemas.microsoft.com/office/drawing/2014/main" id="{BDB653F5-2A85-4E28-862E-5CFDAF81B569}"/>
              </a:ext>
            </a:extLst>
          </p:cNvPr>
          <p:cNvSpPr/>
          <p:nvPr/>
        </p:nvSpPr>
        <p:spPr>
          <a:xfrm>
            <a:off x="8225466" y="5399304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Llaves</a:t>
            </a:r>
          </a:p>
        </p:txBody>
      </p:sp>
      <p:sp>
        <p:nvSpPr>
          <p:cNvPr id="160" name="Esquina doblada 58">
            <a:extLst>
              <a:ext uri="{FF2B5EF4-FFF2-40B4-BE49-F238E27FC236}">
                <a16:creationId xmlns:a16="http://schemas.microsoft.com/office/drawing/2014/main" id="{1623401A-E882-47BD-BA05-625D36DD82E0}"/>
              </a:ext>
            </a:extLst>
          </p:cNvPr>
          <p:cNvSpPr/>
          <p:nvPr/>
        </p:nvSpPr>
        <p:spPr>
          <a:xfrm>
            <a:off x="9392890" y="5584245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Sonido ataques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F993486-60A9-4C95-A6C3-7BC5AFDC090F}"/>
              </a:ext>
            </a:extLst>
          </p:cNvPr>
          <p:cNvCxnSpPr>
            <a:cxnSpLocks/>
          </p:cNvCxnSpPr>
          <p:nvPr/>
        </p:nvCxnSpPr>
        <p:spPr>
          <a:xfrm flipV="1">
            <a:off x="270820" y="4001942"/>
            <a:ext cx="11115611" cy="48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squina doblada 6">
            <a:extLst>
              <a:ext uri="{FF2B5EF4-FFF2-40B4-BE49-F238E27FC236}">
                <a16:creationId xmlns:a16="http://schemas.microsoft.com/office/drawing/2014/main" id="{078C2D06-14D0-4FFC-9738-0B38171707F5}"/>
              </a:ext>
            </a:extLst>
          </p:cNvPr>
          <p:cNvSpPr/>
          <p:nvPr/>
        </p:nvSpPr>
        <p:spPr>
          <a:xfrm>
            <a:off x="1614488" y="1396399"/>
            <a:ext cx="842976" cy="303946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Interfaz </a:t>
            </a:r>
          </a:p>
        </p:txBody>
      </p:sp>
      <p:sp>
        <p:nvSpPr>
          <p:cNvPr id="93" name="Esquina doblada 28">
            <a:extLst>
              <a:ext uri="{FF2B5EF4-FFF2-40B4-BE49-F238E27FC236}">
                <a16:creationId xmlns:a16="http://schemas.microsoft.com/office/drawing/2014/main" id="{31975184-B3D4-433F-A96B-8C85EB9DCAFC}"/>
              </a:ext>
            </a:extLst>
          </p:cNvPr>
          <p:cNvSpPr/>
          <p:nvPr/>
        </p:nvSpPr>
        <p:spPr>
          <a:xfrm>
            <a:off x="3802616" y="5895280"/>
            <a:ext cx="937564" cy="26079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Cubrir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F2CECB5-2297-4DDF-85F6-89F42C396588}"/>
              </a:ext>
            </a:extLst>
          </p:cNvPr>
          <p:cNvCxnSpPr>
            <a:cxnSpLocks/>
          </p:cNvCxnSpPr>
          <p:nvPr/>
        </p:nvCxnSpPr>
        <p:spPr>
          <a:xfrm>
            <a:off x="157816" y="6311170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squina doblada 7">
            <a:extLst>
              <a:ext uri="{FF2B5EF4-FFF2-40B4-BE49-F238E27FC236}">
                <a16:creationId xmlns:a16="http://schemas.microsoft.com/office/drawing/2014/main" id="{3CD22716-78A9-48EB-B9E4-36834F56BE88}"/>
              </a:ext>
            </a:extLst>
          </p:cNvPr>
          <p:cNvSpPr/>
          <p:nvPr/>
        </p:nvSpPr>
        <p:spPr>
          <a:xfrm>
            <a:off x="1353419" y="3038205"/>
            <a:ext cx="1096105" cy="278502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400" b="1" dirty="0"/>
              <a:t>Servidor</a:t>
            </a:r>
          </a:p>
        </p:txBody>
      </p:sp>
      <p:sp>
        <p:nvSpPr>
          <p:cNvPr id="96" name="Esquina doblada 53">
            <a:extLst>
              <a:ext uri="{FF2B5EF4-FFF2-40B4-BE49-F238E27FC236}">
                <a16:creationId xmlns:a16="http://schemas.microsoft.com/office/drawing/2014/main" id="{0F045656-F08A-4272-851C-A089D189B738}"/>
              </a:ext>
            </a:extLst>
          </p:cNvPr>
          <p:cNvSpPr/>
          <p:nvPr/>
        </p:nvSpPr>
        <p:spPr>
          <a:xfrm>
            <a:off x="2363962" y="5729365"/>
            <a:ext cx="1115009" cy="52130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servidor dedicado </a:t>
            </a:r>
          </a:p>
        </p:txBody>
      </p:sp>
      <p:sp>
        <p:nvSpPr>
          <p:cNvPr id="97" name="Esquina doblada 58">
            <a:extLst>
              <a:ext uri="{FF2B5EF4-FFF2-40B4-BE49-F238E27FC236}">
                <a16:creationId xmlns:a16="http://schemas.microsoft.com/office/drawing/2014/main" id="{F147F095-6CF4-4978-B978-403934126FCD}"/>
              </a:ext>
            </a:extLst>
          </p:cNvPr>
          <p:cNvSpPr/>
          <p:nvPr/>
        </p:nvSpPr>
        <p:spPr>
          <a:xfrm>
            <a:off x="2560928" y="5269227"/>
            <a:ext cx="900000" cy="376775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Sonido pasos</a:t>
            </a:r>
          </a:p>
        </p:txBody>
      </p:sp>
      <p:sp>
        <p:nvSpPr>
          <p:cNvPr id="98" name="Esquina doblada 58">
            <a:extLst>
              <a:ext uri="{FF2B5EF4-FFF2-40B4-BE49-F238E27FC236}">
                <a16:creationId xmlns:a16="http://schemas.microsoft.com/office/drawing/2014/main" id="{489634AD-D26A-45D8-8379-4CD0F156A4E7}"/>
              </a:ext>
            </a:extLst>
          </p:cNvPr>
          <p:cNvSpPr/>
          <p:nvPr/>
        </p:nvSpPr>
        <p:spPr>
          <a:xfrm>
            <a:off x="1499437" y="4170563"/>
            <a:ext cx="1011798" cy="38576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Partículas</a:t>
            </a:r>
          </a:p>
          <a:p>
            <a:pPr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-Ambiente</a:t>
            </a:r>
          </a:p>
        </p:txBody>
      </p:sp>
      <p:sp>
        <p:nvSpPr>
          <p:cNvPr id="99" name="Esquina doblada 58">
            <a:extLst>
              <a:ext uri="{FF2B5EF4-FFF2-40B4-BE49-F238E27FC236}">
                <a16:creationId xmlns:a16="http://schemas.microsoft.com/office/drawing/2014/main" id="{799FF92E-ED8B-403B-BF64-68C87E5781AE}"/>
              </a:ext>
            </a:extLst>
          </p:cNvPr>
          <p:cNvSpPr/>
          <p:nvPr/>
        </p:nvSpPr>
        <p:spPr>
          <a:xfrm>
            <a:off x="1516209" y="4719652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 err="1"/>
              <a:t>Login</a:t>
            </a:r>
            <a:endParaRPr lang="es-ES" sz="1100" b="1" dirty="0"/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0" name="Esquina doblada 53">
            <a:extLst>
              <a:ext uri="{FF2B5EF4-FFF2-40B4-BE49-F238E27FC236}">
                <a16:creationId xmlns:a16="http://schemas.microsoft.com/office/drawing/2014/main" id="{CAE89037-A1EC-4019-811E-4456220D6775}"/>
              </a:ext>
            </a:extLst>
          </p:cNvPr>
          <p:cNvSpPr/>
          <p:nvPr/>
        </p:nvSpPr>
        <p:spPr>
          <a:xfrm>
            <a:off x="1351853" y="5229221"/>
            <a:ext cx="1115009" cy="39134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Conexión base de datos</a:t>
            </a:r>
          </a:p>
        </p:txBody>
      </p:sp>
      <p:sp>
        <p:nvSpPr>
          <p:cNvPr id="101" name="Esquina doblada 58">
            <a:extLst>
              <a:ext uri="{FF2B5EF4-FFF2-40B4-BE49-F238E27FC236}">
                <a16:creationId xmlns:a16="http://schemas.microsoft.com/office/drawing/2014/main" id="{4A19A3FE-10AA-4EC9-ADF5-8AA627A2745A}"/>
              </a:ext>
            </a:extLst>
          </p:cNvPr>
          <p:cNvSpPr/>
          <p:nvPr/>
        </p:nvSpPr>
        <p:spPr>
          <a:xfrm>
            <a:off x="6916317" y="5769325"/>
            <a:ext cx="977941" cy="48004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Barras de 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–vida</a:t>
            </a:r>
          </a:p>
          <a:p>
            <a:pPr>
              <a:lnSpc>
                <a:spcPts val="1000"/>
              </a:lnSpc>
            </a:pPr>
            <a:r>
              <a:rPr lang="es-ES" sz="1100" b="1" dirty="0"/>
              <a:t>-mana</a:t>
            </a:r>
          </a:p>
          <a:p>
            <a:pPr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2" name="Esquina doblada 58">
            <a:extLst>
              <a:ext uri="{FF2B5EF4-FFF2-40B4-BE49-F238E27FC236}">
                <a16:creationId xmlns:a16="http://schemas.microsoft.com/office/drawing/2014/main" id="{BF41A152-F62D-46E3-BDAA-4775906914AC}"/>
              </a:ext>
            </a:extLst>
          </p:cNvPr>
          <p:cNvSpPr/>
          <p:nvPr/>
        </p:nvSpPr>
        <p:spPr>
          <a:xfrm>
            <a:off x="3867171" y="4899185"/>
            <a:ext cx="977941" cy="30124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100" b="1" dirty="0"/>
              <a:t>Creación personaje</a:t>
            </a:r>
          </a:p>
          <a:p>
            <a:pPr algn="ctr">
              <a:lnSpc>
                <a:spcPts val="1000"/>
              </a:lnSpc>
            </a:pPr>
            <a:endParaRPr lang="es-ES" sz="1100" b="1" dirty="0"/>
          </a:p>
        </p:txBody>
      </p:sp>
      <p:sp>
        <p:nvSpPr>
          <p:cNvPr id="105" name="Esquina doblada 4">
            <a:extLst>
              <a:ext uri="{FF2B5EF4-FFF2-40B4-BE49-F238E27FC236}">
                <a16:creationId xmlns:a16="http://schemas.microsoft.com/office/drawing/2014/main" id="{C46CAF03-0200-431A-90E8-06B24C640B33}"/>
              </a:ext>
            </a:extLst>
          </p:cNvPr>
          <p:cNvSpPr/>
          <p:nvPr/>
        </p:nvSpPr>
        <p:spPr>
          <a:xfrm>
            <a:off x="5200134" y="2056902"/>
            <a:ext cx="1095007" cy="287334"/>
          </a:xfrm>
          <a:prstGeom prst="foldedCorner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es-ES" sz="1600" b="1" dirty="0"/>
              <a:t>Escenarios</a:t>
            </a:r>
          </a:p>
        </p:txBody>
      </p:sp>
      <p:sp>
        <p:nvSpPr>
          <p:cNvPr id="106" name="Esquina doblada 47">
            <a:extLst>
              <a:ext uri="{FF2B5EF4-FFF2-40B4-BE49-F238E27FC236}">
                <a16:creationId xmlns:a16="http://schemas.microsoft.com/office/drawing/2014/main" id="{EDD1E438-F1B6-4B1D-BA40-A78F4342DA3E}"/>
              </a:ext>
            </a:extLst>
          </p:cNvPr>
          <p:cNvSpPr/>
          <p:nvPr/>
        </p:nvSpPr>
        <p:spPr>
          <a:xfrm>
            <a:off x="5054528" y="4397233"/>
            <a:ext cx="900000" cy="301656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0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Bloque C</a:t>
            </a:r>
          </a:p>
        </p:txBody>
      </p:sp>
      <p:sp>
        <p:nvSpPr>
          <p:cNvPr id="131" name="Esquina doblada 20">
            <a:extLst>
              <a:ext uri="{FF2B5EF4-FFF2-40B4-BE49-F238E27FC236}">
                <a16:creationId xmlns:a16="http://schemas.microsoft.com/office/drawing/2014/main" id="{3E25C200-4209-4A4A-90B9-1080B1AD879E}"/>
              </a:ext>
            </a:extLst>
          </p:cNvPr>
          <p:cNvSpPr/>
          <p:nvPr/>
        </p:nvSpPr>
        <p:spPr>
          <a:xfrm>
            <a:off x="5881325" y="3234337"/>
            <a:ext cx="856203" cy="684000"/>
          </a:xfrm>
          <a:prstGeom prst="foldedCorner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400"/>
              </a:lnSpc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Modelado poli-exterior</a:t>
            </a:r>
          </a:p>
        </p:txBody>
      </p:sp>
    </p:spTree>
    <p:extLst>
      <p:ext uri="{BB962C8B-B14F-4D97-AF65-F5344CB8AC3E}">
        <p14:creationId xmlns:p14="http://schemas.microsoft.com/office/powerpoint/2010/main" val="718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91818" y="20734"/>
            <a:ext cx="9090025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RELEASE PLANNING</a:t>
            </a:r>
            <a:endParaRPr lang="es-ES" dirty="0"/>
          </a:p>
        </p:txBody>
      </p:sp>
      <p:cxnSp>
        <p:nvCxnSpPr>
          <p:cNvPr id="45" name="Conector recto 44"/>
          <p:cNvCxnSpPr>
            <a:cxnSpLocks/>
          </p:cNvCxnSpPr>
          <p:nvPr/>
        </p:nvCxnSpPr>
        <p:spPr>
          <a:xfrm>
            <a:off x="524768" y="2549698"/>
            <a:ext cx="10939351" cy="14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cxnSpLocks/>
          </p:cNvCxnSpPr>
          <p:nvPr/>
        </p:nvCxnSpPr>
        <p:spPr>
          <a:xfrm>
            <a:off x="206685" y="6704386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cxnSpLocks/>
          </p:cNvCxnSpPr>
          <p:nvPr/>
        </p:nvCxnSpPr>
        <p:spPr>
          <a:xfrm>
            <a:off x="7972596" y="1468136"/>
            <a:ext cx="0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5539746" y="414883"/>
            <a:ext cx="139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/>
              <a:t>Release</a:t>
            </a:r>
            <a:r>
              <a:rPr lang="es-CO" sz="2000" b="1" dirty="0"/>
              <a:t> 2</a:t>
            </a:r>
            <a:endParaRPr lang="es-ES" sz="2000" b="1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10762114" y="449630"/>
            <a:ext cx="461665" cy="81977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CO" dirty="0"/>
              <a:t>Alcance</a:t>
            </a:r>
          </a:p>
        </p:txBody>
      </p:sp>
      <p:cxnSp>
        <p:nvCxnSpPr>
          <p:cNvPr id="18" name="Conector recto de flecha 17"/>
          <p:cNvCxnSpPr>
            <a:cxnSpLocks/>
          </p:cNvCxnSpPr>
          <p:nvPr/>
        </p:nvCxnSpPr>
        <p:spPr>
          <a:xfrm>
            <a:off x="480541" y="1257940"/>
            <a:ext cx="1098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80541" y="74051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Tiempo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66560" y="630008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sp4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7227866" y="6335608"/>
            <a:ext cx="5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sp5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10866154" y="63376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sp6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0330D0C-4751-4929-9C36-6E058B763ED0}"/>
              </a:ext>
            </a:extLst>
          </p:cNvPr>
          <p:cNvCxnSpPr>
            <a:cxnSpLocks/>
          </p:cNvCxnSpPr>
          <p:nvPr/>
        </p:nvCxnSpPr>
        <p:spPr>
          <a:xfrm flipH="1">
            <a:off x="3602051" y="1468136"/>
            <a:ext cx="5823" cy="5099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F993486-60A9-4C95-A6C3-7BC5AFDC090F}"/>
              </a:ext>
            </a:extLst>
          </p:cNvPr>
          <p:cNvCxnSpPr>
            <a:cxnSpLocks/>
          </p:cNvCxnSpPr>
          <p:nvPr/>
        </p:nvCxnSpPr>
        <p:spPr>
          <a:xfrm flipV="1">
            <a:off x="414524" y="3969561"/>
            <a:ext cx="11115611" cy="480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F2CECB5-2297-4DDF-85F6-89F42C396588}"/>
              </a:ext>
            </a:extLst>
          </p:cNvPr>
          <p:cNvCxnSpPr>
            <a:cxnSpLocks/>
          </p:cNvCxnSpPr>
          <p:nvPr/>
        </p:nvCxnSpPr>
        <p:spPr>
          <a:xfrm>
            <a:off x="157816" y="6311170"/>
            <a:ext cx="11228615" cy="2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76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110</Words>
  <Application>Microsoft Office PowerPoint</Application>
  <PresentationFormat>Panorámica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1_Tema de Office</vt:lpstr>
      <vt:lpstr>RELEASE PLANNING</vt:lpstr>
      <vt:lpstr>RELEASE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proyectos de SW</dc:title>
  <dc:creator>Diego Iván Oliveros Acosta</dc:creator>
  <cp:lastModifiedBy>CUBILLOS PAEZ WILLIAM CAMILO</cp:lastModifiedBy>
  <cp:revision>84</cp:revision>
  <dcterms:created xsi:type="dcterms:W3CDTF">2015-08-18T01:19:03Z</dcterms:created>
  <dcterms:modified xsi:type="dcterms:W3CDTF">2018-03-14T21:05:17Z</dcterms:modified>
</cp:coreProperties>
</file>