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143A-9D89-45DE-B45F-2111F7A7A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DE353-1ECA-46B8-A1C6-27D063416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0703A-2156-4BB4-8D8B-4474CBD2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1C07-B988-43AC-8828-DE05BDCB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CF999-CDDD-4C6E-8F6C-9E5D60D1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1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606C1-556C-41C0-A894-F1EA20B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1B77E2-52D1-478C-88BA-BE4B9ECE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60A6D-2DE4-4FC3-BF4D-4554F0A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1D033-8161-494D-9CBF-D9F7C1D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124FC-8204-433B-8A8D-B58563F8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0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3A161B-B948-4AAC-A6E0-C1A067DD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F17E9E-2858-475D-B28E-3108B4AA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26B78-59AF-475A-BB96-681F580A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A89AD-5C11-41ED-BAE7-A76F8907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0ABE2-D1A1-4EE5-9C73-63705F34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8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8B5DC-CAE4-49BA-BD1A-31581D81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C9BA1-BA48-4CA3-8D2A-03642ED9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A4A0-A0DC-4047-8CC0-3B25AA1D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65AEB-1843-4FD9-AC65-EAC646A4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743F3-4DB1-433F-8DD1-56BB582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8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A467-46F8-41A6-8106-26336292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58A9-30A1-4113-8DC8-E442380E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B587F-AC94-4883-867D-F55F0C6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BF81C-BFE3-44D9-A932-B463013B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E75E-6348-4027-BF0F-20DB6683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58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9BB1F-26CB-4B1A-9F1E-03FA27A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AE7A7-23D3-4CCA-9B21-D046ECEA3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7A9ED8-B189-4107-8FCF-5E3EC48DA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E27F11-5709-463B-BB4D-4C56E6B8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9710F-3407-4A18-9B95-5934DEC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CBDF7-098F-4690-B14F-7FCF3F6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7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363B2-1A3F-46F0-98F2-DF28E1A0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5E609-E38F-4896-8B1F-029D5902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A4104C-F296-4F01-99C0-2F0C5663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7449B9-17C3-4671-B6B4-322071335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C3E7DD-C51A-4CBA-80CE-5E5930143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4B857-92B9-49BE-9BFF-6B15C733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A353DA-1673-44FF-9C51-62D39167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4839E1-9F5A-430F-B973-863B1ED3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0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564B-9D95-4AEF-91E0-71F6ACC9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7CE3EF-902F-4F67-877E-0B2CCB1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83E879-C1C5-48F0-AD3E-0F2C806F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052990-A6B8-45F8-9727-0DE7C2BB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3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BE53E1-A9F2-47DD-8450-7942C502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CE2AEF-2D3D-4A32-B9E0-3F3295BB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23AF-350C-40B4-822B-E956C5F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5F5EA-7A10-459A-A67D-0914C248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22942-0DA2-4B99-BA18-C2BF57B5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F5C66-0835-4268-B02D-D8B940BB3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9F2DAF-15C4-4D61-8D47-9113F91C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78F2C9-57B0-4C67-B288-CC5BF7B7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50995-126C-4DAE-A131-833212B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0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2B63C-C043-4E25-8A94-0BD1C47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9086FA-97EE-4864-BC45-4D45D90EB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4E0F1-BC43-46F4-B42B-74880864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280C2E-062F-4DB6-B665-EB5EE9F8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D5721-B039-4C6F-8890-F9FAAF6B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97A2F5-1723-4099-B0C0-AD6695C8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5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3AE452-BF0F-473F-B31A-5DD069DA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8722C-DC04-4836-961B-8D1DBD6D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9DC5B-3BB3-4A63-846D-F7C956B17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6F81-38B0-4004-8930-96FB531FC461}" type="datetimeFigureOut">
              <a:rPr lang="es-CO" smtClean="0"/>
              <a:t>29/10/2021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18CC4C-CE67-4020-A893-25F3E4991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F8097-3295-4158-A3D9-060D6CB4A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E4B0-CB45-495A-99CA-67F9ADEBCA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8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37AFFA3-3328-4C36-B922-F389E878EFAE}"/>
              </a:ext>
            </a:extLst>
          </p:cNvPr>
          <p:cNvSpPr/>
          <p:nvPr/>
        </p:nvSpPr>
        <p:spPr>
          <a:xfrm>
            <a:off x="2799425" y="2246050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B855C7-DE05-4CD6-8763-7F66B232D538}"/>
              </a:ext>
            </a:extLst>
          </p:cNvPr>
          <p:cNvSpPr/>
          <p:nvPr/>
        </p:nvSpPr>
        <p:spPr>
          <a:xfrm>
            <a:off x="4355976" y="2246050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62A447-B29C-4624-8B14-1F17D47EFECA}"/>
              </a:ext>
            </a:extLst>
          </p:cNvPr>
          <p:cNvSpPr/>
          <p:nvPr/>
        </p:nvSpPr>
        <p:spPr>
          <a:xfrm>
            <a:off x="5958399" y="2246050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FA87F-1654-46FC-B646-3917228796E5}"/>
              </a:ext>
            </a:extLst>
          </p:cNvPr>
          <p:cNvSpPr/>
          <p:nvPr/>
        </p:nvSpPr>
        <p:spPr>
          <a:xfrm>
            <a:off x="7560822" y="2246050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88B1F1-6721-4052-AEDD-D2D6A410D48D}"/>
              </a:ext>
            </a:extLst>
          </p:cNvPr>
          <p:cNvSpPr txBox="1"/>
          <p:nvPr/>
        </p:nvSpPr>
        <p:spPr>
          <a:xfrm>
            <a:off x="1904357" y="2607360"/>
            <a:ext cx="64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C2146D-1AB4-49F3-BAB4-071F04EB9F76}"/>
              </a:ext>
            </a:extLst>
          </p:cNvPr>
          <p:cNvSpPr txBox="1"/>
          <p:nvPr/>
        </p:nvSpPr>
        <p:spPr>
          <a:xfrm>
            <a:off x="2808558" y="2284195"/>
            <a:ext cx="1372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Preprocesamiento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-Filtro espacial</a:t>
            </a:r>
          </a:p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-Modificación histograma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6AEA3C-C001-4BCA-B3FB-7EF0CED2BCB9}"/>
              </a:ext>
            </a:extLst>
          </p:cNvPr>
          <p:cNvSpPr txBox="1"/>
          <p:nvPr/>
        </p:nvSpPr>
        <p:spPr>
          <a:xfrm>
            <a:off x="4375704" y="2223764"/>
            <a:ext cx="1516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Segmentación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-Detección mascara maleta</a:t>
            </a: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-Generación mascara diferentes objetos</a:t>
            </a:r>
            <a:endParaRPr lang="es-CO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11B30C-A12B-4393-ADCD-5A5C1C6BA59A}"/>
              </a:ext>
            </a:extLst>
          </p:cNvPr>
          <p:cNvSpPr txBox="1"/>
          <p:nvPr/>
        </p:nvSpPr>
        <p:spPr>
          <a:xfrm>
            <a:off x="6017894" y="2230008"/>
            <a:ext cx="1192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Detección características: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-Color</a:t>
            </a: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-Textura</a:t>
            </a: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-Gradiente</a:t>
            </a:r>
            <a:endParaRPr lang="es-CO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C746046-A330-4321-9967-FAD2135B4410}"/>
              </a:ext>
            </a:extLst>
          </p:cNvPr>
          <p:cNvSpPr txBox="1"/>
          <p:nvPr/>
        </p:nvSpPr>
        <p:spPr>
          <a:xfrm>
            <a:off x="7693452" y="2653526"/>
            <a:ext cx="146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5DD3F10-5496-4A7F-9E35-ED21429BDE8B}"/>
              </a:ext>
            </a:extLst>
          </p:cNvPr>
          <p:cNvCxnSpPr/>
          <p:nvPr/>
        </p:nvCxnSpPr>
        <p:spPr>
          <a:xfrm>
            <a:off x="2552291" y="2784006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E9B7224-0531-434A-A9E9-A8D7FDFDD9CF}"/>
              </a:ext>
            </a:extLst>
          </p:cNvPr>
          <p:cNvCxnSpPr/>
          <p:nvPr/>
        </p:nvCxnSpPr>
        <p:spPr>
          <a:xfrm>
            <a:off x="4105168" y="2792025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F50EAE-804D-4F03-9883-D9CD8E4420B6}"/>
              </a:ext>
            </a:extLst>
          </p:cNvPr>
          <p:cNvCxnSpPr/>
          <p:nvPr/>
        </p:nvCxnSpPr>
        <p:spPr>
          <a:xfrm>
            <a:off x="5679539" y="2792025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3A22B2-A966-43F1-9779-DDB1FF43CD25}"/>
              </a:ext>
            </a:extLst>
          </p:cNvPr>
          <p:cNvCxnSpPr/>
          <p:nvPr/>
        </p:nvCxnSpPr>
        <p:spPr>
          <a:xfrm>
            <a:off x="7282787" y="2812620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9862B21-F0C1-4170-B64B-7D3C76C7BA76}"/>
              </a:ext>
            </a:extLst>
          </p:cNvPr>
          <p:cNvSpPr txBox="1"/>
          <p:nvPr/>
        </p:nvSpPr>
        <p:spPr>
          <a:xfrm>
            <a:off x="1256423" y="4748358"/>
            <a:ext cx="64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E4F0E8-FB6A-40DF-8E97-41AC34024526}"/>
              </a:ext>
            </a:extLst>
          </p:cNvPr>
          <p:cNvSpPr/>
          <p:nvPr/>
        </p:nvSpPr>
        <p:spPr>
          <a:xfrm>
            <a:off x="2242848" y="4373429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852890C-458B-4C83-BC9F-540863605AAD}"/>
              </a:ext>
            </a:extLst>
          </p:cNvPr>
          <p:cNvCxnSpPr/>
          <p:nvPr/>
        </p:nvCxnSpPr>
        <p:spPr>
          <a:xfrm>
            <a:off x="1904357" y="4911387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8F2E8B2-34C4-4722-BCEC-62537586C68B}"/>
              </a:ext>
            </a:extLst>
          </p:cNvPr>
          <p:cNvSpPr txBox="1"/>
          <p:nvPr/>
        </p:nvSpPr>
        <p:spPr>
          <a:xfrm>
            <a:off x="2327179" y="4703963"/>
            <a:ext cx="1139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Segmentación</a:t>
            </a:r>
          </a:p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Maleta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F742E69-AED1-4CCE-A0A1-0C56B726ACD1}"/>
              </a:ext>
            </a:extLst>
          </p:cNvPr>
          <p:cNvCxnSpPr/>
          <p:nvPr/>
        </p:nvCxnSpPr>
        <p:spPr>
          <a:xfrm>
            <a:off x="3583716" y="4886857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CED8096-0240-473C-8281-D5FAD684F4F1}"/>
              </a:ext>
            </a:extLst>
          </p:cNvPr>
          <p:cNvSpPr/>
          <p:nvPr/>
        </p:nvSpPr>
        <p:spPr>
          <a:xfrm>
            <a:off x="3833090" y="4373429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E5A08AC-6348-4DF7-909C-6BC6BB4BE025}"/>
              </a:ext>
            </a:extLst>
          </p:cNvPr>
          <p:cNvSpPr txBox="1"/>
          <p:nvPr/>
        </p:nvSpPr>
        <p:spPr>
          <a:xfrm>
            <a:off x="3862837" y="4758995"/>
            <a:ext cx="119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Detección bordes</a:t>
            </a:r>
            <a:endParaRPr lang="es-CO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3418BCD-F09A-48E7-9514-AF798239789F}"/>
              </a:ext>
            </a:extLst>
          </p:cNvPr>
          <p:cNvCxnSpPr/>
          <p:nvPr/>
        </p:nvCxnSpPr>
        <p:spPr>
          <a:xfrm>
            <a:off x="5133894" y="4899250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80DD8D-0943-42A0-AACB-E2E4E6F28039}"/>
              </a:ext>
            </a:extLst>
          </p:cNvPr>
          <p:cNvSpPr/>
          <p:nvPr/>
        </p:nvSpPr>
        <p:spPr>
          <a:xfrm>
            <a:off x="5362271" y="4365410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53A54F-3BB6-42DB-BBA6-B863449F32FA}"/>
              </a:ext>
            </a:extLst>
          </p:cNvPr>
          <p:cNvSpPr txBox="1"/>
          <p:nvPr/>
        </p:nvSpPr>
        <p:spPr>
          <a:xfrm>
            <a:off x="5499872" y="4705147"/>
            <a:ext cx="1192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bordes</a:t>
            </a:r>
            <a:endParaRPr lang="es-CO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170708A-3EB5-42CF-A31B-A7296B2906A3}"/>
              </a:ext>
            </a:extLst>
          </p:cNvPr>
          <p:cNvSpPr/>
          <p:nvPr/>
        </p:nvSpPr>
        <p:spPr>
          <a:xfrm>
            <a:off x="6934946" y="4353273"/>
            <a:ext cx="1251751" cy="10919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  <a:endParaRPr lang="es-CO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97A826-7F2A-4CEE-8E5B-1F4A50C9BB53}"/>
              </a:ext>
            </a:extLst>
          </p:cNvPr>
          <p:cNvCxnSpPr/>
          <p:nvPr/>
        </p:nvCxnSpPr>
        <p:spPr>
          <a:xfrm>
            <a:off x="6692128" y="4928162"/>
            <a:ext cx="20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19D0CD-68C1-4DD2-B2BC-0F448418FA5B}"/>
              </a:ext>
            </a:extLst>
          </p:cNvPr>
          <p:cNvSpPr txBox="1"/>
          <p:nvPr/>
        </p:nvSpPr>
        <p:spPr>
          <a:xfrm>
            <a:off x="7036688" y="4758995"/>
            <a:ext cx="10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99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Barreto Jimenez</dc:creator>
  <cp:lastModifiedBy>Andres Felipe Barreto Jimenez</cp:lastModifiedBy>
  <cp:revision>3</cp:revision>
  <dcterms:created xsi:type="dcterms:W3CDTF">2021-08-30T14:32:41Z</dcterms:created>
  <dcterms:modified xsi:type="dcterms:W3CDTF">2021-10-29T19:58:46Z</dcterms:modified>
</cp:coreProperties>
</file>