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6C0C78-5000-4BDE-97AB-E66F68A43D13}">
  <a:tblStyle styleId="{E26C0C78-5000-4BDE-97AB-E66F68A43D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9dc1250c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9dc1250c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9dc1250c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9dc1250c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9c0167a2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9c0167a2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9dc1250c6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9dc1250c6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9dc1250c6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9dc1250c6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b3f8e64a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b3f8e64a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5323050" y="555900"/>
            <a:ext cx="3075000" cy="4031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AUTOLAYOUT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4"/>
          <p:cNvGrpSpPr/>
          <p:nvPr/>
        </p:nvGrpSpPr>
        <p:grpSpPr>
          <a:xfrm>
            <a:off x="311112" y="4512638"/>
            <a:ext cx="2812694" cy="150575"/>
            <a:chOff x="0" y="3797750"/>
            <a:chExt cx="9144000" cy="150575"/>
          </a:xfrm>
        </p:grpSpPr>
        <p:cxnSp>
          <p:nvCxnSpPr>
            <p:cNvPr id="283" name="Google Shape;283;p14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14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6" name="Google Shape;286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311700" y="1389600"/>
            <a:ext cx="2808000" cy="288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AUTOLAYOUT_2"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9pPr>
          </a:lstStyle>
          <a:p/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dn.pixabay.com/photo/2019/09/10/18/45/thermometer-4467023_960_720.png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1- interpolación</a:t>
            </a:r>
            <a:endParaRPr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824000" y="3596300"/>
            <a:ext cx="42555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Loui Gerard Vélez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Castellanos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Andrés José Rodríguez Ortega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pixabay.com/photo/2019/09/10/18/45/thermometer-4467023_960_720.png" id="304" name="Google Shape;304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7066" l="0" r="0" t="7066"/>
          <a:stretch/>
        </p:blipFill>
        <p:spPr>
          <a:xfrm>
            <a:off x="5668450" y="955450"/>
            <a:ext cx="2384200" cy="32326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05" name="Google Shape;305;p17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problema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Determinar </a:t>
            </a:r>
            <a:r>
              <a:rPr lang="es"/>
              <a:t>numéricamente, los valores de la variable climática que están indexados al tiempo y espacio. Para esto utilizar la interpolación o ajuste de curvas, con el objetivo de poder determinar los cambios que se presentan en un tiempo y lugar determinado.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Metodología utilizada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-44125" y="1839125"/>
            <a:ext cx="3711600" cy="30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Interpolación lineal y </a:t>
            </a:r>
            <a:r>
              <a:rPr lang="es"/>
              <a:t>por spline cúbica</a:t>
            </a:r>
            <a:r>
              <a:rPr lang="es"/>
              <a:t> utilizando métodos de la librería scipy.</a:t>
            </a:r>
            <a:endParaRPr/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Utilización de métodos de la librería numpy para el manejo de arreglos y para hallar los errores.</a:t>
            </a:r>
            <a:endParaRPr/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Métodos de la librería matplotlib para la generación de las gráficas.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750" y="1023575"/>
            <a:ext cx="40005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487" y="3147400"/>
            <a:ext cx="4537025" cy="10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48150" y="626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6675" y="1338575"/>
            <a:ext cx="2380350" cy="11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685" y="2532944"/>
            <a:ext cx="2380364" cy="1142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6685" y="3675622"/>
            <a:ext cx="2380363" cy="96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8150" y="1719550"/>
            <a:ext cx="2808075" cy="25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627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Errores</a:t>
            </a:r>
            <a:endParaRPr/>
          </a:p>
        </p:txBody>
      </p:sp>
      <p:graphicFrame>
        <p:nvGraphicFramePr>
          <p:cNvPr id="331" name="Google Shape;331;p2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{E26C0C78-5000-4BDE-97AB-E66F68A43D13}</a:tableStyleId>
              </a:tblPr>
              <a:tblGrid>
                <a:gridCol w="1402775"/>
                <a:gridCol w="1402775"/>
                <a:gridCol w="1402775"/>
              </a:tblGrid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0000"/>
                          </a:solidFill>
                        </a:rPr>
                        <a:t>Parte 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Interpolación lineal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Spline cúbica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Error máximo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Error mínimo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Error medio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Índice</a:t>
                      </a:r>
                      <a:r>
                        <a:rPr b="1" lang="es"/>
                        <a:t> de Jaccard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2" name="Google Shape;332;p20"/>
          <p:cNvGraphicFramePr/>
          <p:nvPr/>
        </p:nvGraphicFramePr>
        <p:xfrm>
          <a:off x="5840075" y="16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{E26C0C78-5000-4BDE-97AB-E66F68A43D13}</a:tableStyleId>
              </a:tblPr>
              <a:tblGrid>
                <a:gridCol w="1402775"/>
                <a:gridCol w="1402775"/>
              </a:tblGrid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0000"/>
                          </a:solidFill>
                        </a:rPr>
                        <a:t>Parte 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Interpolación lineal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Error máximo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Error mínimo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0.0004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Error medio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Índice de Jaccard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0.0006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311700" y="304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Resultados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311700" y="1138325"/>
            <a:ext cx="2808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Gráfica interpolación: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50" y="1979650"/>
            <a:ext cx="3304775" cy="24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400" y="1979650"/>
            <a:ext cx="3304775" cy="240504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1926088" y="1558975"/>
            <a:ext cx="16095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Spline </a:t>
            </a:r>
            <a:r>
              <a:rPr lang="es">
                <a:solidFill>
                  <a:schemeClr val="dk2"/>
                </a:solidFill>
              </a:rPr>
              <a:t>cubica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6269475" y="1559000"/>
            <a:ext cx="1541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I</a:t>
            </a:r>
            <a:r>
              <a:rPr lang="es">
                <a:solidFill>
                  <a:schemeClr val="dk2"/>
                </a:solidFill>
              </a:rPr>
              <a:t>nterpolación lineal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311700" y="304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Resultados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3190560" y="1196850"/>
            <a:ext cx="2670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Itatira vs Interpolados Santa Quiteria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570" y="1728750"/>
            <a:ext cx="3583980" cy="25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