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BD363F-0345-4D17-97B4-62108C8D4372}">
  <a:tblStyle styleId="{C4BD363F-0345-4D17-97B4-62108C8D4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9dc1250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9dc1250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9dc1250c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9dc1250c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9c0167a2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9c0167a2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9dc1250c6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9dc1250c6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9dc1250c6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9dc1250c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b3f8e64a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b3f8e64a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>
            <a:off x="311112" y="4512638"/>
            <a:ext cx="2812694" cy="150575"/>
            <a:chOff x="0" y="3797750"/>
            <a:chExt cx="9144000" cy="150575"/>
          </a:xfrm>
        </p:grpSpPr>
        <p:cxnSp>
          <p:nvCxnSpPr>
            <p:cNvPr id="283" name="Google Shape;283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6" name="Google Shape;286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AUTOLAYOUT_2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dn.pixabay.com/photo/2019/09/10/18/45/thermometer-4467023_960_720.png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1- interpolación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824000" y="3596300"/>
            <a:ext cx="42555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Loui Gerard Vélez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Castellanos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 José Rodríguez Ortega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pixabay.com/photo/2019/09/10/18/45/thermometer-4467023_960_720.png" id="304" name="Google Shape;304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7066" l="0" r="0" t="7066"/>
          <a:stretch/>
        </p:blipFill>
        <p:spPr>
          <a:xfrm>
            <a:off x="5668450" y="955450"/>
            <a:ext cx="2384200" cy="32326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05" name="Google Shape;305;p1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91950" y="1854950"/>
            <a:ext cx="4043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Determinar </a:t>
            </a:r>
            <a:r>
              <a:rPr lang="es"/>
              <a:t>numéricamente, los valores de la variable climática que están indexados al tiempo y espacio.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Utilizar la interpolación o ajuste de curvas, con el objetivo de poder aproximar la temperatura en puntos determinados.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Metodología utilizada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-44125" y="1839125"/>
            <a:ext cx="37116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Interpolación de Hermite y </a:t>
            </a:r>
            <a:r>
              <a:rPr lang="es"/>
              <a:t>por spline cúbica</a:t>
            </a:r>
            <a:r>
              <a:rPr lang="es"/>
              <a:t> utilizando métodos de la librería scipy.</a:t>
            </a:r>
            <a:endParaRPr/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Utilización de métodos de la librería numpy para el manejo de arreglos y para hallar los errores.</a:t>
            </a:r>
            <a:endParaRPr/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Métodos de la librería matplotlib para la generación de las gráficas.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487" y="3147400"/>
            <a:ext cx="4537025" cy="10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488" y="1374613"/>
            <a:ext cx="49530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48150" y="626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3" y="1625628"/>
            <a:ext cx="2812275" cy="23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450" y="123700"/>
            <a:ext cx="2393375" cy="169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450" y="1817975"/>
            <a:ext cx="2393375" cy="17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7449" y="3497800"/>
            <a:ext cx="2393375" cy="145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627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Errores</a:t>
            </a:r>
            <a:endParaRPr/>
          </a:p>
        </p:txBody>
      </p:sp>
      <p:graphicFrame>
        <p:nvGraphicFramePr>
          <p:cNvPr id="331" name="Google Shape;331;p2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{C4BD363F-0345-4D17-97B4-62108C8D4372}</a:tableStyleId>
              </a:tblPr>
              <a:tblGrid>
                <a:gridCol w="1402775"/>
                <a:gridCol w="1402775"/>
                <a:gridCol w="1402775"/>
              </a:tblGrid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</a:rPr>
                        <a:t>Parte 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Interpolación Hermite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Spline cúbica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máximo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0.5865 (I</a:t>
                      </a:r>
                      <a:r>
                        <a:rPr lang="es"/>
                        <a:t>ndice</a:t>
                      </a:r>
                      <a:r>
                        <a:rPr lang="es"/>
                        <a:t> 219)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0.5856 (I</a:t>
                      </a:r>
                      <a:r>
                        <a:rPr lang="es"/>
                        <a:t>ndice</a:t>
                      </a:r>
                      <a:r>
                        <a:rPr lang="es"/>
                        <a:t> 219)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mínimo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 (Indice 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 (Indice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medio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0.1477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Índice</a:t>
                      </a:r>
                      <a:r>
                        <a:rPr b="1" lang="es"/>
                        <a:t> de Jaccard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0.3473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0.3507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2" name="Google Shape;332;p20"/>
          <p:cNvGraphicFramePr/>
          <p:nvPr/>
        </p:nvGraphicFramePr>
        <p:xfrm>
          <a:off x="5840075" y="16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{C4BD363F-0345-4D17-97B4-62108C8D4372}</a:tableStyleId>
              </a:tblPr>
              <a:tblGrid>
                <a:gridCol w="1402775"/>
                <a:gridCol w="1402775"/>
              </a:tblGrid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</a:rPr>
                        <a:t>Parte 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Interpolación lineal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máximo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0.6201 (Indice 386)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mínimo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0.0007 (Indice 683)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medio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0.1468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Índice de Jaccard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0.3052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11700" y="304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Resultados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311700" y="1138325"/>
            <a:ext cx="2808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Gráfica interpolación: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926088" y="1558975"/>
            <a:ext cx="1609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Spline </a:t>
            </a:r>
            <a:r>
              <a:rPr lang="es">
                <a:solidFill>
                  <a:schemeClr val="dk2"/>
                </a:solidFill>
              </a:rPr>
              <a:t>cúbica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6269475" y="1559000"/>
            <a:ext cx="1944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Interpolacion</a:t>
            </a:r>
            <a:r>
              <a:rPr lang="es">
                <a:solidFill>
                  <a:schemeClr val="dk2"/>
                </a:solidFill>
              </a:rPr>
              <a:t> Hermite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00" y="1928269"/>
            <a:ext cx="3304775" cy="240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624" y="1928301"/>
            <a:ext cx="3304775" cy="240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311700" y="304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Resultados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3190560" y="1196850"/>
            <a:ext cx="2670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Itatira vs Interpolados Quixadá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275" y="164915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