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9dc1250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9dc1250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9dc1250c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9dc1250c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9dc1250c6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9dc1250c6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9dc1250c6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9dc1250c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9c0167a2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9c0167a2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9dc1250c6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9dc1250c6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9dc1250c6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9dc1250c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283" name="Google Shape;283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2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n.pixabay.com/photo/2019/09/10/18/45/thermometer-4467023_960_720.pn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1- interpolación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3596300"/>
            <a:ext cx="42555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Narvaez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Loui Gerard Vélez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Castellanos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José Rodríguez Ortega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pixabay.com/photo/2019/09/10/18/45/thermometer-4467023_960_720.png" id="304" name="Google Shape;304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066" l="0" r="0" t="7066"/>
          <a:stretch/>
        </p:blipFill>
        <p:spPr>
          <a:xfrm>
            <a:off x="5668450" y="955450"/>
            <a:ext cx="2384200" cy="32326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05" name="Google Shape;305;p1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Determinar </a:t>
            </a:r>
            <a:r>
              <a:rPr lang="es"/>
              <a:t>numéricamente, los valores de la variable climática que están indexados al tiempo y espacio. Para esto utilizar la interpolación o ajuste de curvas, con el objetivo de poder determinar los cambios que se presentan en un tiempo y lugar determinado.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Metodología utilizada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•Interpolación de newton de diferencias divididas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•Con n puntos de x y sus imágenes f(x), se puede calcular los coeficientes del polinomio interpolante.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4685" r="4685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utilizadas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8839199" cy="276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utilizadas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9957"/>
            <a:ext cx="9144000" cy="150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48150" y="626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299450"/>
            <a:ext cx="5982376" cy="361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1"/>
          <p:cNvCxnSpPr/>
          <p:nvPr/>
        </p:nvCxnSpPr>
        <p:spPr>
          <a:xfrm flipH="1" rot="10800000">
            <a:off x="3011000" y="2386725"/>
            <a:ext cx="929700" cy="15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125" y="1837475"/>
            <a:ext cx="2122775" cy="14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627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temporales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36" y="2414975"/>
            <a:ext cx="7236925" cy="232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2"/>
          <p:cNvCxnSpPr/>
          <p:nvPr/>
        </p:nvCxnSpPr>
        <p:spPr>
          <a:xfrm>
            <a:off x="2566975" y="2844500"/>
            <a:ext cx="248370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2"/>
          <p:cNvCxnSpPr/>
          <p:nvPr/>
        </p:nvCxnSpPr>
        <p:spPr>
          <a:xfrm>
            <a:off x="2622475" y="3011000"/>
            <a:ext cx="2260800" cy="6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2580850" y="3302375"/>
            <a:ext cx="23442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2"/>
          <p:cNvCxnSpPr/>
          <p:nvPr/>
        </p:nvCxnSpPr>
        <p:spPr>
          <a:xfrm>
            <a:off x="3003200" y="2804838"/>
            <a:ext cx="3088200" cy="3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2"/>
          <p:cNvCxnSpPr/>
          <p:nvPr/>
        </p:nvCxnSpPr>
        <p:spPr>
          <a:xfrm>
            <a:off x="3205250" y="3108125"/>
            <a:ext cx="2913900" cy="51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2"/>
          <p:cNvCxnSpPr/>
          <p:nvPr/>
        </p:nvCxnSpPr>
        <p:spPr>
          <a:xfrm flipH="1" rot="10800000">
            <a:off x="4011750" y="2752925"/>
            <a:ext cx="3084900" cy="13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3412700" y="0"/>
            <a:ext cx="5731301" cy="514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Resultados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311700" y="1389600"/>
            <a:ext cx="2808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Gráfica interpolación: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