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168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13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83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193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88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13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0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28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69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4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3045-085D-4A32-9E11-A29BE2EAA539}" type="datetimeFigureOut">
              <a:rPr lang="es-CO" smtClean="0"/>
              <a:t>8/02/2017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08E19-4852-41B6-BEBC-FF10D5F6FA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499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54153" y="1392964"/>
            <a:ext cx="3230311" cy="3768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804635" y="1886779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83865" y="153321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Sig</a:t>
            </a:r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2736066" y="1794446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804635" y="3009238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2736066" y="2916905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804635" y="4176089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2736066" y="4083756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711134" y="15811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203" y="27243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686203" y="3931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70505" y="2715076"/>
            <a:ext cx="460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SW</a:t>
            </a:r>
            <a:endParaRPr lang="es-CO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812658" y="3853300"/>
            <a:ext cx="728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CLOCK</a:t>
            </a:r>
            <a:endParaRPr lang="es-CO" sz="1600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7084464" y="2039179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121098" y="168561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Anodos</a:t>
            </a:r>
            <a:endParaRPr lang="es-CO" dirty="0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015895" y="1946846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990963" y="1733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8</a:t>
            </a:r>
            <a:endParaRPr lang="es-CO" sz="1200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7084464" y="2907475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095225" y="2553908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Catodos</a:t>
            </a:r>
            <a:endParaRPr lang="es-CO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015895" y="2815142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990963" y="26018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7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7087864" y="3643685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7084464" y="329011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led</a:t>
            </a:r>
            <a:endParaRPr lang="es-CO" dirty="0"/>
          </a:p>
        </p:txBody>
      </p:sp>
      <p:cxnSp>
        <p:nvCxnSpPr>
          <p:cNvPr id="33" name="Conector recto 32"/>
          <p:cNvCxnSpPr/>
          <p:nvPr/>
        </p:nvCxnSpPr>
        <p:spPr>
          <a:xfrm flipH="1">
            <a:off x="8019295" y="3551352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994363" y="33380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16</a:t>
            </a:r>
            <a:endParaRPr lang="es-CO" sz="12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084464" y="4580666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7172427" y="422709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PWM</a:t>
            </a:r>
            <a:endParaRPr lang="es-CO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8015895" y="4488333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990963" y="42750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544424" y="992854"/>
            <a:ext cx="18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Esquema_Final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1583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21060" y="693614"/>
            <a:ext cx="7368968" cy="601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073203" y="1332039"/>
            <a:ext cx="2049518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252433" y="9784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Sig</a:t>
            </a: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2004634" y="1239706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1402973" y="6428156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2238053" y="3382573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979702" y="10264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53110" y="62356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162241" y="31817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50930" y="6210242"/>
            <a:ext cx="460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SW</a:t>
            </a:r>
            <a:endParaRPr lang="es-CO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593304" y="3155865"/>
            <a:ext cx="728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CLOCK</a:t>
            </a:r>
            <a:endParaRPr lang="es-CO" sz="1600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729412" y="3388599"/>
            <a:ext cx="2980367" cy="8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0139402" y="307123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Anodos</a:t>
            </a:r>
            <a:endParaRPr lang="es-CO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10958561" y="3332473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0933629" y="31191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8</a:t>
            </a:r>
            <a:endParaRPr lang="es-CO" sz="12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8702160" y="3986695"/>
            <a:ext cx="3137273" cy="2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139402" y="3660337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Catodos</a:t>
            </a:r>
            <a:endParaRPr lang="es-CO" dirty="0"/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10963664" y="3916807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0938732" y="3703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7</a:t>
            </a:r>
          </a:p>
        </p:txBody>
      </p:sp>
      <p:cxnSp>
        <p:nvCxnSpPr>
          <p:cNvPr id="25" name="Conector recto de flecha 24"/>
          <p:cNvCxnSpPr>
            <a:stCxn id="39" idx="2"/>
          </p:cNvCxnSpPr>
          <p:nvPr/>
        </p:nvCxnSpPr>
        <p:spPr>
          <a:xfrm flipV="1">
            <a:off x="8427175" y="5526341"/>
            <a:ext cx="3412258" cy="2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546057" y="520140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led</a:t>
            </a:r>
            <a:endParaRPr lang="es-CO" dirty="0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11317888" y="5462635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292956" y="52493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16</a:t>
            </a:r>
            <a:endParaRPr lang="es-CO" sz="1200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702160" y="1316274"/>
            <a:ext cx="2932556" cy="10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0073288" y="98989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PWM</a:t>
            </a:r>
            <a:endParaRPr lang="es-CO" dirty="0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10795917" y="1251129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10770985" y="10378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625396" y="291737"/>
            <a:ext cx="18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Esquema_Final</a:t>
            </a:r>
            <a:endParaRPr lang="es-CO" sz="2000" b="1" dirty="0"/>
          </a:p>
        </p:txBody>
      </p:sp>
      <p:sp>
        <p:nvSpPr>
          <p:cNvPr id="34" name="Rectángulo 33"/>
          <p:cNvSpPr/>
          <p:nvPr/>
        </p:nvSpPr>
        <p:spPr>
          <a:xfrm>
            <a:off x="3136903" y="1078916"/>
            <a:ext cx="1009650" cy="126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7692510" y="1078916"/>
            <a:ext cx="1009650" cy="126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5401875" y="1036438"/>
            <a:ext cx="1009650" cy="126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7737207" y="3032795"/>
            <a:ext cx="1009650" cy="162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Operación manual 38"/>
          <p:cNvSpPr/>
          <p:nvPr/>
        </p:nvSpPr>
        <p:spPr>
          <a:xfrm rot="16200000">
            <a:off x="7451979" y="5366909"/>
            <a:ext cx="1580105" cy="3702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4134382" y="1269045"/>
            <a:ext cx="1267493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117684" y="1051451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Num</a:t>
            </a:r>
            <a:endParaRPr lang="es-CO" sz="1000" dirty="0"/>
          </a:p>
        </p:txBody>
      </p:sp>
      <p:cxnSp>
        <p:nvCxnSpPr>
          <p:cNvPr id="42" name="Conector recto 41"/>
          <p:cNvCxnSpPr/>
          <p:nvPr/>
        </p:nvCxnSpPr>
        <p:spPr>
          <a:xfrm flipH="1">
            <a:off x="4720968" y="1174561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4671106" y="103487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5</a:t>
            </a:r>
            <a:endParaRPr lang="es-CO" sz="1200" dirty="0"/>
          </a:p>
        </p:txBody>
      </p:sp>
      <p:cxnSp>
        <p:nvCxnSpPr>
          <p:cNvPr id="66" name="Conector recto de flecha 65"/>
          <p:cNvCxnSpPr/>
          <p:nvPr/>
        </p:nvCxnSpPr>
        <p:spPr>
          <a:xfrm>
            <a:off x="4153828" y="1596828"/>
            <a:ext cx="1267493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4117684" y="1380805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Sig_div</a:t>
            </a:r>
            <a:endParaRPr lang="es-CO" sz="1000" dirty="0"/>
          </a:p>
        </p:txBody>
      </p:sp>
      <p:cxnSp>
        <p:nvCxnSpPr>
          <p:cNvPr id="68" name="Conector recto 67"/>
          <p:cNvCxnSpPr/>
          <p:nvPr/>
        </p:nvCxnSpPr>
        <p:spPr>
          <a:xfrm flipH="1">
            <a:off x="4740414" y="1502344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652504" y="1390005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cxnSp>
        <p:nvCxnSpPr>
          <p:cNvPr id="70" name="Conector recto de flecha 69"/>
          <p:cNvCxnSpPr/>
          <p:nvPr/>
        </p:nvCxnSpPr>
        <p:spPr>
          <a:xfrm>
            <a:off x="6414256" y="1229580"/>
            <a:ext cx="1267493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6397558" y="1011986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Control</a:t>
            </a:r>
            <a:endParaRPr lang="es-CO" sz="1000" dirty="0"/>
          </a:p>
        </p:txBody>
      </p:sp>
      <p:cxnSp>
        <p:nvCxnSpPr>
          <p:cNvPr id="72" name="Conector recto 71"/>
          <p:cNvCxnSpPr/>
          <p:nvPr/>
        </p:nvCxnSpPr>
        <p:spPr>
          <a:xfrm flipH="1">
            <a:off x="7000842" y="1135096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870032" y="1011985"/>
            <a:ext cx="38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13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1001" y="176719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CLK</a:t>
            </a:r>
            <a:endParaRPr lang="es-CO" sz="11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600393" y="1114540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Sig</a:t>
            </a:r>
            <a:endParaRPr lang="es-CO" sz="11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8947832" y="1106361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Cl_out</a:t>
            </a:r>
            <a:endParaRPr lang="es-CO" sz="11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8838841" y="317020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err="1" smtClean="0"/>
              <a:t>Anod</a:t>
            </a:r>
            <a:endParaRPr lang="es-CO" sz="11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8812949" y="3764114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Catodos</a:t>
            </a:r>
            <a:endParaRPr lang="es-CO" sz="11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8394356" y="532639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err="1" smtClean="0"/>
              <a:t>Result</a:t>
            </a:r>
            <a:endParaRPr lang="es-CO" sz="1100" dirty="0"/>
          </a:p>
        </p:txBody>
      </p:sp>
      <p:cxnSp>
        <p:nvCxnSpPr>
          <p:cNvPr id="89" name="Conector angular 88"/>
          <p:cNvCxnSpPr/>
          <p:nvPr/>
        </p:nvCxnSpPr>
        <p:spPr>
          <a:xfrm>
            <a:off x="4129108" y="2180723"/>
            <a:ext cx="3904791" cy="2961153"/>
          </a:xfrm>
          <a:prstGeom prst="bentConnector3">
            <a:avLst>
              <a:gd name="adj1" fmla="val 21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>
            <a:off x="6261970" y="5141876"/>
            <a:ext cx="10658" cy="59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>
            <a:off x="6261970" y="5735663"/>
            <a:ext cx="1790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/>
          <p:cNvSpPr txBox="1"/>
          <p:nvPr/>
        </p:nvSpPr>
        <p:spPr>
          <a:xfrm>
            <a:off x="4086503" y="194525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 smtClean="0"/>
              <a:t>Reg_test</a:t>
            </a:r>
            <a:endParaRPr lang="es-CO" sz="1000" dirty="0"/>
          </a:p>
        </p:txBody>
      </p:sp>
      <p:cxnSp>
        <p:nvCxnSpPr>
          <p:cNvPr id="110" name="Conector recto 109"/>
          <p:cNvCxnSpPr/>
          <p:nvPr/>
        </p:nvCxnSpPr>
        <p:spPr>
          <a:xfrm flipH="1">
            <a:off x="4764242" y="2089015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4627924" y="1976015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32</a:t>
            </a:r>
            <a:endParaRPr lang="es-CO" sz="12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6214882" y="4939095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Data0(Reg_test15:0)</a:t>
            </a:r>
            <a:endParaRPr lang="es-CO" sz="1000" dirty="0"/>
          </a:p>
        </p:txBody>
      </p:sp>
      <p:cxnSp>
        <p:nvCxnSpPr>
          <p:cNvPr id="113" name="Conector recto 112"/>
          <p:cNvCxnSpPr/>
          <p:nvPr/>
        </p:nvCxnSpPr>
        <p:spPr>
          <a:xfrm flipH="1">
            <a:off x="7514086" y="5060353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7403216" y="4934833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16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6244881" y="5524190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Data1(</a:t>
            </a:r>
            <a:r>
              <a:rPr lang="es-CO" sz="1000" dirty="0" err="1" smtClean="0"/>
              <a:t>Reg_test</a:t>
            </a:r>
            <a:r>
              <a:rPr lang="es-CO" sz="1000" dirty="0" smtClean="0"/>
              <a:t> 31:16)</a:t>
            </a:r>
            <a:endParaRPr lang="es-CO" sz="1000" dirty="0"/>
          </a:p>
        </p:txBody>
      </p:sp>
      <p:cxnSp>
        <p:nvCxnSpPr>
          <p:cNvPr id="125" name="Conector recto 124"/>
          <p:cNvCxnSpPr/>
          <p:nvPr/>
        </p:nvCxnSpPr>
        <p:spPr>
          <a:xfrm flipH="1">
            <a:off x="7544085" y="5645448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7433215" y="5519928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16</a:t>
            </a:r>
            <a:endParaRPr lang="es-CO" sz="1200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8031838" y="50187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0</a:t>
            </a:r>
            <a:endParaRPr lang="es-CO" sz="1000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8069490" y="561986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1</a:t>
            </a:r>
            <a:endParaRPr lang="es-CO" sz="1000" dirty="0"/>
          </a:p>
        </p:txBody>
      </p:sp>
      <p:cxnSp>
        <p:nvCxnSpPr>
          <p:cNvPr id="131" name="Conector recto 130"/>
          <p:cNvCxnSpPr/>
          <p:nvPr/>
        </p:nvCxnSpPr>
        <p:spPr>
          <a:xfrm flipV="1">
            <a:off x="1160890" y="6512607"/>
            <a:ext cx="7081142" cy="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endCxn id="39" idx="1"/>
          </p:cNvCxnSpPr>
          <p:nvPr/>
        </p:nvCxnSpPr>
        <p:spPr>
          <a:xfrm flipV="1">
            <a:off x="8235320" y="6184094"/>
            <a:ext cx="6712" cy="328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/>
          <p:cNvSpPr txBox="1"/>
          <p:nvPr/>
        </p:nvSpPr>
        <p:spPr>
          <a:xfrm>
            <a:off x="7402142" y="6300790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 smtClean="0"/>
              <a:t>Sel</a:t>
            </a:r>
            <a:endParaRPr lang="es-CO" sz="1000" dirty="0"/>
          </a:p>
        </p:txBody>
      </p:sp>
      <p:cxnSp>
        <p:nvCxnSpPr>
          <p:cNvPr id="139" name="Conector angular 138"/>
          <p:cNvCxnSpPr/>
          <p:nvPr/>
        </p:nvCxnSpPr>
        <p:spPr>
          <a:xfrm>
            <a:off x="6411525" y="1492394"/>
            <a:ext cx="1325682" cy="1996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6344313" y="1292629"/>
            <a:ext cx="65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Num1</a:t>
            </a:r>
            <a:endParaRPr lang="es-CO" sz="800" dirty="0"/>
          </a:p>
        </p:txBody>
      </p:sp>
      <p:cxnSp>
        <p:nvCxnSpPr>
          <p:cNvPr id="151" name="Conector recto 150"/>
          <p:cNvCxnSpPr/>
          <p:nvPr/>
        </p:nvCxnSpPr>
        <p:spPr>
          <a:xfrm flipH="1">
            <a:off x="6805427" y="1402951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6725822" y="1296636"/>
            <a:ext cx="389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5</a:t>
            </a:r>
          </a:p>
        </p:txBody>
      </p:sp>
      <p:cxnSp>
        <p:nvCxnSpPr>
          <p:cNvPr id="153" name="Conector angular 152"/>
          <p:cNvCxnSpPr/>
          <p:nvPr/>
        </p:nvCxnSpPr>
        <p:spPr>
          <a:xfrm>
            <a:off x="6418337" y="1689816"/>
            <a:ext cx="1325682" cy="1996357"/>
          </a:xfrm>
          <a:prstGeom prst="bentConnector3">
            <a:avLst>
              <a:gd name="adj1" fmla="val 42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6332437" y="1529419"/>
            <a:ext cx="65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Num2</a:t>
            </a:r>
            <a:endParaRPr lang="es-CO" sz="800" dirty="0"/>
          </a:p>
        </p:txBody>
      </p:sp>
      <p:cxnSp>
        <p:nvCxnSpPr>
          <p:cNvPr id="155" name="Conector recto 154"/>
          <p:cNvCxnSpPr/>
          <p:nvPr/>
        </p:nvCxnSpPr>
        <p:spPr>
          <a:xfrm flipH="1">
            <a:off x="6752958" y="1600373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/>
          <p:cNvSpPr txBox="1"/>
          <p:nvPr/>
        </p:nvSpPr>
        <p:spPr>
          <a:xfrm>
            <a:off x="6732511" y="1536169"/>
            <a:ext cx="389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5</a:t>
            </a:r>
          </a:p>
        </p:txBody>
      </p:sp>
      <p:cxnSp>
        <p:nvCxnSpPr>
          <p:cNvPr id="171" name="Conector angular 170"/>
          <p:cNvCxnSpPr/>
          <p:nvPr/>
        </p:nvCxnSpPr>
        <p:spPr>
          <a:xfrm>
            <a:off x="6407489" y="1928472"/>
            <a:ext cx="1325682" cy="1996357"/>
          </a:xfrm>
          <a:prstGeom prst="bentConnector3">
            <a:avLst>
              <a:gd name="adj1" fmla="val 36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/>
          <p:cNvSpPr txBox="1"/>
          <p:nvPr/>
        </p:nvSpPr>
        <p:spPr>
          <a:xfrm>
            <a:off x="6321589" y="1768075"/>
            <a:ext cx="65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Num3</a:t>
            </a:r>
            <a:endParaRPr lang="es-CO" sz="800" dirty="0"/>
          </a:p>
        </p:txBody>
      </p:sp>
      <p:cxnSp>
        <p:nvCxnSpPr>
          <p:cNvPr id="173" name="Conector recto 172"/>
          <p:cNvCxnSpPr/>
          <p:nvPr/>
        </p:nvCxnSpPr>
        <p:spPr>
          <a:xfrm flipH="1">
            <a:off x="6742110" y="1839029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6721663" y="1774825"/>
            <a:ext cx="389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5</a:t>
            </a:r>
          </a:p>
        </p:txBody>
      </p:sp>
      <p:cxnSp>
        <p:nvCxnSpPr>
          <p:cNvPr id="175" name="Conector angular 174"/>
          <p:cNvCxnSpPr/>
          <p:nvPr/>
        </p:nvCxnSpPr>
        <p:spPr>
          <a:xfrm>
            <a:off x="6405758" y="2125676"/>
            <a:ext cx="1325682" cy="1996357"/>
          </a:xfrm>
          <a:prstGeom prst="bentConnector3">
            <a:avLst>
              <a:gd name="adj1" fmla="val 305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/>
          <p:cNvSpPr txBox="1"/>
          <p:nvPr/>
        </p:nvSpPr>
        <p:spPr>
          <a:xfrm>
            <a:off x="6327731" y="1979831"/>
            <a:ext cx="6565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err="1" smtClean="0"/>
              <a:t>tres_num</a:t>
            </a:r>
            <a:endParaRPr lang="es-CO" sz="700" dirty="0"/>
          </a:p>
        </p:txBody>
      </p:sp>
      <p:cxnSp>
        <p:nvCxnSpPr>
          <p:cNvPr id="177" name="Conector recto 176"/>
          <p:cNvCxnSpPr/>
          <p:nvPr/>
        </p:nvCxnSpPr>
        <p:spPr>
          <a:xfrm flipH="1">
            <a:off x="7463933" y="4084915"/>
            <a:ext cx="114049" cy="8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/>
          <p:cNvSpPr txBox="1"/>
          <p:nvPr/>
        </p:nvSpPr>
        <p:spPr>
          <a:xfrm>
            <a:off x="7377249" y="3967025"/>
            <a:ext cx="180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2</a:t>
            </a:r>
            <a:r>
              <a:rPr lang="es-CO" sz="800" dirty="0" smtClean="0"/>
              <a:t>	</a:t>
            </a:r>
            <a:endParaRPr lang="es-CO" sz="800" dirty="0"/>
          </a:p>
        </p:txBody>
      </p:sp>
      <p:cxnSp>
        <p:nvCxnSpPr>
          <p:cNvPr id="179" name="Conector angular 178"/>
          <p:cNvCxnSpPr/>
          <p:nvPr/>
        </p:nvCxnSpPr>
        <p:spPr>
          <a:xfrm>
            <a:off x="6413631" y="2246479"/>
            <a:ext cx="1325682" cy="1996357"/>
          </a:xfrm>
          <a:prstGeom prst="bentConnector3">
            <a:avLst>
              <a:gd name="adj1" fmla="val 23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adroTexto 179"/>
          <p:cNvSpPr txBox="1"/>
          <p:nvPr/>
        </p:nvSpPr>
        <p:spPr>
          <a:xfrm>
            <a:off x="6327731" y="2104405"/>
            <a:ext cx="6565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smtClean="0"/>
              <a:t>borrar</a:t>
            </a:r>
            <a:endParaRPr lang="es-CO" sz="700" dirty="0"/>
          </a:p>
        </p:txBody>
      </p:sp>
      <p:cxnSp>
        <p:nvCxnSpPr>
          <p:cNvPr id="186" name="Conector recto 185"/>
          <p:cNvCxnSpPr/>
          <p:nvPr/>
        </p:nvCxnSpPr>
        <p:spPr>
          <a:xfrm flipH="1">
            <a:off x="7241451" y="4200061"/>
            <a:ext cx="114069" cy="88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/>
          <p:cNvSpPr txBox="1"/>
          <p:nvPr/>
        </p:nvSpPr>
        <p:spPr>
          <a:xfrm>
            <a:off x="7171542" y="4084915"/>
            <a:ext cx="389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1</a:t>
            </a:r>
            <a:endParaRPr lang="es-CO" sz="800" dirty="0"/>
          </a:p>
        </p:txBody>
      </p:sp>
      <p:cxnSp>
        <p:nvCxnSpPr>
          <p:cNvPr id="194" name="Conector recto de flecha 193"/>
          <p:cNvCxnSpPr/>
          <p:nvPr/>
        </p:nvCxnSpPr>
        <p:spPr>
          <a:xfrm>
            <a:off x="7274300" y="1424876"/>
            <a:ext cx="414909" cy="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98"/>
          <p:cNvSpPr txBox="1"/>
          <p:nvPr/>
        </p:nvSpPr>
        <p:spPr>
          <a:xfrm>
            <a:off x="7115416" y="1277015"/>
            <a:ext cx="6565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err="1" smtClean="0"/>
              <a:t>Enable</a:t>
            </a:r>
            <a:r>
              <a:rPr lang="es-CO" sz="700" dirty="0" smtClean="0"/>
              <a:t> = ´1’</a:t>
            </a:r>
            <a:endParaRPr lang="es-CO" sz="700" dirty="0"/>
          </a:p>
        </p:txBody>
      </p:sp>
      <p:sp>
        <p:nvSpPr>
          <p:cNvPr id="200" name="CuadroTexto 199"/>
          <p:cNvSpPr txBox="1"/>
          <p:nvPr/>
        </p:nvSpPr>
        <p:spPr>
          <a:xfrm>
            <a:off x="7120833" y="1462237"/>
            <a:ext cx="6565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err="1" smtClean="0"/>
              <a:t>Reset</a:t>
            </a:r>
            <a:r>
              <a:rPr lang="es-CO" sz="700" dirty="0" smtClean="0"/>
              <a:t> = ´0’</a:t>
            </a:r>
            <a:endParaRPr lang="es-CO" sz="700" dirty="0"/>
          </a:p>
        </p:txBody>
      </p:sp>
      <p:cxnSp>
        <p:nvCxnSpPr>
          <p:cNvPr id="201" name="Conector recto de flecha 200"/>
          <p:cNvCxnSpPr/>
          <p:nvPr/>
        </p:nvCxnSpPr>
        <p:spPr>
          <a:xfrm>
            <a:off x="7274300" y="1643754"/>
            <a:ext cx="414909" cy="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flipV="1">
            <a:off x="1616324" y="2075511"/>
            <a:ext cx="1520579" cy="1372204"/>
          </a:xfrm>
          <a:prstGeom prst="bentConnector3">
            <a:avLst>
              <a:gd name="adj1" fmla="val 78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/>
          <p:nvPr/>
        </p:nvCxnSpPr>
        <p:spPr>
          <a:xfrm flipV="1">
            <a:off x="2701510" y="2149639"/>
            <a:ext cx="2719201" cy="1293885"/>
          </a:xfrm>
          <a:prstGeom prst="bentConnector3">
            <a:avLst>
              <a:gd name="adj1" fmla="val 91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/>
          <p:nvPr/>
        </p:nvCxnSpPr>
        <p:spPr>
          <a:xfrm flipV="1">
            <a:off x="4934050" y="2151366"/>
            <a:ext cx="2719201" cy="1293885"/>
          </a:xfrm>
          <a:prstGeom prst="bentConnector3">
            <a:avLst>
              <a:gd name="adj1" fmla="val 96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riángulo isósceles 214"/>
          <p:cNvSpPr/>
          <p:nvPr/>
        </p:nvSpPr>
        <p:spPr>
          <a:xfrm rot="5400000">
            <a:off x="3093774" y="2012405"/>
            <a:ext cx="246420" cy="152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6" name="Triángulo isósceles 215"/>
          <p:cNvSpPr/>
          <p:nvPr/>
        </p:nvSpPr>
        <p:spPr>
          <a:xfrm rot="5400000">
            <a:off x="5359423" y="2074426"/>
            <a:ext cx="246420" cy="152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Triángulo isósceles 216"/>
          <p:cNvSpPr/>
          <p:nvPr/>
        </p:nvSpPr>
        <p:spPr>
          <a:xfrm rot="5400000">
            <a:off x="7649888" y="2067907"/>
            <a:ext cx="246420" cy="152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8" name="Triángulo isósceles 217"/>
          <p:cNvSpPr/>
          <p:nvPr/>
        </p:nvSpPr>
        <p:spPr>
          <a:xfrm rot="5400000">
            <a:off x="7690042" y="4420408"/>
            <a:ext cx="246420" cy="152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0" name="Conector angular 219"/>
          <p:cNvCxnSpPr>
            <a:endCxn id="218" idx="3"/>
          </p:cNvCxnSpPr>
          <p:nvPr/>
        </p:nvCxnSpPr>
        <p:spPr>
          <a:xfrm>
            <a:off x="2547009" y="3446978"/>
            <a:ext cx="5190198" cy="1049475"/>
          </a:xfrm>
          <a:prstGeom prst="bentConnector3">
            <a:avLst>
              <a:gd name="adj1" fmla="val 507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Elipse 222"/>
          <p:cNvSpPr/>
          <p:nvPr/>
        </p:nvSpPr>
        <p:spPr>
          <a:xfrm>
            <a:off x="5162258" y="34248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4" name="Elipse 223"/>
          <p:cNvSpPr/>
          <p:nvPr/>
        </p:nvSpPr>
        <p:spPr>
          <a:xfrm>
            <a:off x="2779832" y="34223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5" name="CuadroTexto 224"/>
          <p:cNvSpPr txBox="1"/>
          <p:nvPr/>
        </p:nvSpPr>
        <p:spPr>
          <a:xfrm>
            <a:off x="3090134" y="802873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err="1" smtClean="0"/>
              <a:t>Visualizar_tecla</a:t>
            </a:r>
            <a:endParaRPr lang="es-CO" sz="1100" b="1" dirty="0"/>
          </a:p>
        </p:txBody>
      </p:sp>
      <p:sp>
        <p:nvSpPr>
          <p:cNvPr id="226" name="CuadroTexto 225"/>
          <p:cNvSpPr txBox="1"/>
          <p:nvPr/>
        </p:nvSpPr>
        <p:spPr>
          <a:xfrm>
            <a:off x="5617166" y="808823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smtClean="0"/>
              <a:t>guarda</a:t>
            </a:r>
            <a:endParaRPr lang="es-CO" sz="1100" b="1" dirty="0"/>
          </a:p>
        </p:txBody>
      </p:sp>
      <p:sp>
        <p:nvSpPr>
          <p:cNvPr id="227" name="CuadroTexto 226"/>
          <p:cNvSpPr txBox="1"/>
          <p:nvPr/>
        </p:nvSpPr>
        <p:spPr>
          <a:xfrm>
            <a:off x="7807456" y="84024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err="1" smtClean="0"/>
              <a:t>Clic_vid_uti</a:t>
            </a:r>
            <a:endParaRPr lang="es-CO" sz="1100" b="1" dirty="0"/>
          </a:p>
        </p:txBody>
      </p:sp>
      <p:sp>
        <p:nvSpPr>
          <p:cNvPr id="228" name="CuadroTexto 227"/>
          <p:cNvSpPr txBox="1"/>
          <p:nvPr/>
        </p:nvSpPr>
        <p:spPr>
          <a:xfrm>
            <a:off x="7938095" y="278914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smtClean="0"/>
              <a:t>Vcis_7s</a:t>
            </a:r>
            <a:endParaRPr lang="es-CO" sz="1100" b="1" dirty="0"/>
          </a:p>
        </p:txBody>
      </p:sp>
    </p:spTree>
    <p:extLst>
      <p:ext uri="{BB962C8B-B14F-4D97-AF65-F5344CB8AC3E}">
        <p14:creationId xmlns:p14="http://schemas.microsoft.com/office/powerpoint/2010/main" val="6457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070498" y="441510"/>
            <a:ext cx="7768434" cy="4659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" name="Conector recto de flecha 10"/>
          <p:cNvCxnSpPr>
            <a:stCxn id="147" idx="3"/>
          </p:cNvCxnSpPr>
          <p:nvPr/>
        </p:nvCxnSpPr>
        <p:spPr>
          <a:xfrm>
            <a:off x="10424901" y="2004312"/>
            <a:ext cx="1610769" cy="19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0845026" y="1791746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Num</a:t>
            </a:r>
            <a:endParaRPr lang="es-CO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535330" y="181164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5</a:t>
            </a:r>
            <a:endParaRPr lang="es-CO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1010408" y="4190044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Sig_div</a:t>
            </a:r>
            <a:endParaRPr lang="es-CO" sz="1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940013" y="11882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 smtClean="0"/>
              <a:t>Visualizar_tecla</a:t>
            </a:r>
            <a:endParaRPr lang="es-CO" sz="2000" b="1" dirty="0"/>
          </a:p>
        </p:txBody>
      </p:sp>
      <p:sp>
        <p:nvSpPr>
          <p:cNvPr id="24" name="Rectángulo 23"/>
          <p:cNvSpPr/>
          <p:nvPr/>
        </p:nvSpPr>
        <p:spPr>
          <a:xfrm>
            <a:off x="3878030" y="843085"/>
            <a:ext cx="1023457" cy="137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527468" y="843085"/>
            <a:ext cx="1023457" cy="137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6042434" y="1068237"/>
            <a:ext cx="242676" cy="23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29383" y="2837533"/>
            <a:ext cx="434830" cy="46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8233495" y="2840018"/>
            <a:ext cx="434830" cy="46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2145655" y="26787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CLK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1423524" y="1068272"/>
            <a:ext cx="2454506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602754" y="7147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Sig</a:t>
            </a:r>
            <a:endParaRPr lang="es-CO" dirty="0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2354955" y="975939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330023" y="7626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3246539" y="1449559"/>
            <a:ext cx="644305" cy="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218394" y="1241056"/>
            <a:ext cx="76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Reset</a:t>
            </a:r>
            <a:r>
              <a:rPr lang="es-CO" sz="1000" dirty="0" smtClean="0"/>
              <a:t> = ‘0’</a:t>
            </a:r>
            <a:endParaRPr lang="es-CO" sz="1000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4903150" y="949463"/>
            <a:ext cx="2623276" cy="2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867006" y="733440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date</a:t>
            </a:r>
            <a:endParaRPr lang="es-CO" sz="1000" dirty="0"/>
          </a:p>
        </p:txBody>
      </p:sp>
      <p:cxnSp>
        <p:nvCxnSpPr>
          <p:cNvPr id="47" name="Conector recto 46"/>
          <p:cNvCxnSpPr/>
          <p:nvPr/>
        </p:nvCxnSpPr>
        <p:spPr>
          <a:xfrm flipH="1">
            <a:off x="5489736" y="854979"/>
            <a:ext cx="21335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401826" y="742640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cxnSp>
        <p:nvCxnSpPr>
          <p:cNvPr id="51" name="Conector recto de flecha 50"/>
          <p:cNvCxnSpPr>
            <a:endCxn id="26" idx="2"/>
          </p:cNvCxnSpPr>
          <p:nvPr/>
        </p:nvCxnSpPr>
        <p:spPr>
          <a:xfrm flipV="1">
            <a:off x="6161506" y="1307108"/>
            <a:ext cx="2266" cy="128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887968" y="1224992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save</a:t>
            </a:r>
            <a:endParaRPr lang="es-CO" sz="1000" dirty="0"/>
          </a:p>
        </p:txBody>
      </p:sp>
      <p:cxnSp>
        <p:nvCxnSpPr>
          <p:cNvPr id="53" name="Conector recto 52"/>
          <p:cNvCxnSpPr/>
          <p:nvPr/>
        </p:nvCxnSpPr>
        <p:spPr>
          <a:xfrm flipH="1">
            <a:off x="5596413" y="1371550"/>
            <a:ext cx="118811" cy="115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5473672" y="1217709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cxnSp>
        <p:nvCxnSpPr>
          <p:cNvPr id="57" name="Conector recto 56"/>
          <p:cNvCxnSpPr/>
          <p:nvPr/>
        </p:nvCxnSpPr>
        <p:spPr>
          <a:xfrm>
            <a:off x="4899221" y="1422583"/>
            <a:ext cx="1262285" cy="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6285110" y="1148284"/>
            <a:ext cx="1238299" cy="12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6451158" y="956109"/>
            <a:ext cx="815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new_save</a:t>
            </a:r>
            <a:endParaRPr lang="es-CO" sz="10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5921890" y="909433"/>
            <a:ext cx="721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div_save</a:t>
            </a:r>
            <a:endParaRPr lang="es-CO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endCxn id="25" idx="2"/>
          </p:cNvCxnSpPr>
          <p:nvPr/>
        </p:nvCxnSpPr>
        <p:spPr>
          <a:xfrm>
            <a:off x="4899221" y="1735931"/>
            <a:ext cx="3139976" cy="479527"/>
          </a:xfrm>
          <a:prstGeom prst="bentConnector4">
            <a:avLst>
              <a:gd name="adj1" fmla="val 73475"/>
              <a:gd name="adj2" fmla="val 1476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4875427" y="1542009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new</a:t>
            </a:r>
            <a:endParaRPr lang="es-CO" sz="1000" dirty="0"/>
          </a:p>
        </p:txBody>
      </p:sp>
      <p:cxnSp>
        <p:nvCxnSpPr>
          <p:cNvPr id="80" name="Conector recto 79"/>
          <p:cNvCxnSpPr/>
          <p:nvPr/>
        </p:nvCxnSpPr>
        <p:spPr>
          <a:xfrm flipH="1">
            <a:off x="5583872" y="1688567"/>
            <a:ext cx="118811" cy="115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82024" y="1534641"/>
            <a:ext cx="33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6434745" y="1147297"/>
            <a:ext cx="2861" cy="1923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endCxn id="27" idx="1"/>
          </p:cNvCxnSpPr>
          <p:nvPr/>
        </p:nvCxnSpPr>
        <p:spPr>
          <a:xfrm>
            <a:off x="6434494" y="3071095"/>
            <a:ext cx="394889" cy="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6364603" y="2875910"/>
            <a:ext cx="557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err="1" smtClean="0"/>
              <a:t>Enable</a:t>
            </a:r>
            <a:endParaRPr lang="es-CO" sz="800" dirty="0"/>
          </a:p>
        </p:txBody>
      </p:sp>
      <p:cxnSp>
        <p:nvCxnSpPr>
          <p:cNvPr id="90" name="Conector recto de flecha 89"/>
          <p:cNvCxnSpPr>
            <a:stCxn id="27" idx="3"/>
            <a:endCxn id="28" idx="1"/>
          </p:cNvCxnSpPr>
          <p:nvPr/>
        </p:nvCxnSpPr>
        <p:spPr>
          <a:xfrm>
            <a:off x="7264213" y="3071308"/>
            <a:ext cx="969282" cy="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7303751" y="2892783"/>
            <a:ext cx="557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err="1" smtClean="0"/>
              <a:t>sig_div</a:t>
            </a:r>
            <a:endParaRPr lang="es-CO" sz="800" dirty="0"/>
          </a:p>
        </p:txBody>
      </p:sp>
      <p:sp>
        <p:nvSpPr>
          <p:cNvPr id="95" name="Elipse 94"/>
          <p:cNvSpPr/>
          <p:nvPr/>
        </p:nvSpPr>
        <p:spPr>
          <a:xfrm>
            <a:off x="6414812" y="11358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Operación manual 95"/>
          <p:cNvSpPr/>
          <p:nvPr/>
        </p:nvSpPr>
        <p:spPr>
          <a:xfrm rot="16200000">
            <a:off x="9075489" y="1931937"/>
            <a:ext cx="672825" cy="13613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7" name="CuadroTexto 96"/>
          <p:cNvSpPr txBox="1"/>
          <p:nvPr/>
        </p:nvSpPr>
        <p:spPr>
          <a:xfrm>
            <a:off x="9342887" y="2000004"/>
            <a:ext cx="6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0</a:t>
            </a:r>
            <a:endParaRPr lang="es-CO" sz="10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9342888" y="1753783"/>
            <a:ext cx="9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</a:t>
            </a:r>
            <a:endParaRPr lang="es-CO" sz="1000" dirty="0"/>
          </a:p>
        </p:txBody>
      </p:sp>
      <p:cxnSp>
        <p:nvCxnSpPr>
          <p:cNvPr id="100" name="Conector angular 99"/>
          <p:cNvCxnSpPr>
            <a:endCxn id="98" idx="1"/>
          </p:cNvCxnSpPr>
          <p:nvPr/>
        </p:nvCxnSpPr>
        <p:spPr>
          <a:xfrm>
            <a:off x="8549327" y="1101754"/>
            <a:ext cx="793561" cy="775140"/>
          </a:xfrm>
          <a:prstGeom prst="bentConnector3">
            <a:avLst>
              <a:gd name="adj1" fmla="val 720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>
            <a:stCxn id="28" idx="3"/>
            <a:endCxn id="97" idx="1"/>
          </p:cNvCxnSpPr>
          <p:nvPr/>
        </p:nvCxnSpPr>
        <p:spPr>
          <a:xfrm flipV="1">
            <a:off x="8668325" y="2123115"/>
            <a:ext cx="674562" cy="950678"/>
          </a:xfrm>
          <a:prstGeom prst="bentConnector3">
            <a:avLst>
              <a:gd name="adj1" fmla="val 75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22" idx="4"/>
          </p:cNvCxnSpPr>
          <p:nvPr/>
        </p:nvCxnSpPr>
        <p:spPr>
          <a:xfrm rot="5400000">
            <a:off x="7958352" y="1765673"/>
            <a:ext cx="1711729" cy="431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ipse 121"/>
          <p:cNvSpPr/>
          <p:nvPr/>
        </p:nvSpPr>
        <p:spPr>
          <a:xfrm>
            <a:off x="9007353" y="10800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CuadroTexto 123"/>
          <p:cNvSpPr txBox="1"/>
          <p:nvPr/>
        </p:nvSpPr>
        <p:spPr>
          <a:xfrm>
            <a:off x="8598218" y="2909466"/>
            <a:ext cx="815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smtClean="0"/>
              <a:t>repetido</a:t>
            </a:r>
            <a:endParaRPr lang="es-CO" sz="700" dirty="0"/>
          </a:p>
        </p:txBody>
      </p:sp>
      <p:cxnSp>
        <p:nvCxnSpPr>
          <p:cNvPr id="125" name="Conector recto 124"/>
          <p:cNvCxnSpPr/>
          <p:nvPr/>
        </p:nvCxnSpPr>
        <p:spPr>
          <a:xfrm flipH="1">
            <a:off x="9055172" y="3031652"/>
            <a:ext cx="85678" cy="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8939693" y="2917349"/>
            <a:ext cx="323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32</a:t>
            </a:r>
            <a:endParaRPr lang="es-CO" sz="600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7821197" y="2013418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reset</a:t>
            </a:r>
            <a:endParaRPr lang="es-CO" sz="1000" dirty="0"/>
          </a:p>
        </p:txBody>
      </p:sp>
      <p:sp>
        <p:nvSpPr>
          <p:cNvPr id="130" name="Datos almacenados 129"/>
          <p:cNvSpPr/>
          <p:nvPr/>
        </p:nvSpPr>
        <p:spPr>
          <a:xfrm rot="10800000">
            <a:off x="7589265" y="3528568"/>
            <a:ext cx="319177" cy="22151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Elipse 130"/>
          <p:cNvSpPr/>
          <p:nvPr/>
        </p:nvSpPr>
        <p:spPr>
          <a:xfrm>
            <a:off x="7589265" y="356300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/>
          <p:cNvSpPr/>
          <p:nvPr/>
        </p:nvSpPr>
        <p:spPr>
          <a:xfrm>
            <a:off x="7918743" y="360872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4" name="Conector angular 133"/>
          <p:cNvCxnSpPr/>
          <p:nvPr/>
        </p:nvCxnSpPr>
        <p:spPr>
          <a:xfrm>
            <a:off x="4899221" y="1970886"/>
            <a:ext cx="2721150" cy="1727494"/>
          </a:xfrm>
          <a:prstGeom prst="bentConnector3">
            <a:avLst>
              <a:gd name="adj1" fmla="val 297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endCxn id="131" idx="2"/>
          </p:cNvCxnSpPr>
          <p:nvPr/>
        </p:nvCxnSpPr>
        <p:spPr>
          <a:xfrm rot="16200000" flipH="1">
            <a:off x="7189852" y="3186448"/>
            <a:ext cx="513313" cy="2855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32" idx="6"/>
            <a:endCxn id="96" idx="1"/>
          </p:cNvCxnSpPr>
          <p:nvPr/>
        </p:nvCxnSpPr>
        <p:spPr>
          <a:xfrm flipV="1">
            <a:off x="7964462" y="2269135"/>
            <a:ext cx="1447440" cy="1362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/>
          <p:cNvSpPr txBox="1"/>
          <p:nvPr/>
        </p:nvSpPr>
        <p:spPr>
          <a:xfrm>
            <a:off x="4877156" y="1780664"/>
            <a:ext cx="65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 smtClean="0"/>
              <a:t>repet</a:t>
            </a:r>
            <a:endParaRPr lang="es-CO" sz="1000" dirty="0"/>
          </a:p>
        </p:txBody>
      </p:sp>
      <p:sp>
        <p:nvSpPr>
          <p:cNvPr id="147" name="Rectángulo 146"/>
          <p:cNvSpPr/>
          <p:nvPr/>
        </p:nvSpPr>
        <p:spPr>
          <a:xfrm>
            <a:off x="10021086" y="1127030"/>
            <a:ext cx="403815" cy="17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</a:rPr>
              <a:t>Codificador</a:t>
            </a:r>
            <a:endParaRPr lang="es-CO" sz="800" dirty="0">
              <a:solidFill>
                <a:schemeClr val="tx1"/>
              </a:solidFill>
            </a:endParaRPr>
          </a:p>
        </p:txBody>
      </p:sp>
      <p:cxnSp>
        <p:nvCxnSpPr>
          <p:cNvPr id="149" name="Conector recto de flecha 148"/>
          <p:cNvCxnSpPr>
            <a:stCxn id="96" idx="2"/>
            <a:endCxn id="147" idx="1"/>
          </p:cNvCxnSpPr>
          <p:nvPr/>
        </p:nvCxnSpPr>
        <p:spPr>
          <a:xfrm>
            <a:off x="9479970" y="2000005"/>
            <a:ext cx="541116" cy="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/>
          <p:cNvSpPr/>
          <p:nvPr/>
        </p:nvSpPr>
        <p:spPr>
          <a:xfrm>
            <a:off x="8348300" y="4165603"/>
            <a:ext cx="434830" cy="46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4" name="Conector angular 153"/>
          <p:cNvCxnSpPr>
            <a:endCxn id="152" idx="1"/>
          </p:cNvCxnSpPr>
          <p:nvPr/>
        </p:nvCxnSpPr>
        <p:spPr>
          <a:xfrm rot="16200000" flipH="1">
            <a:off x="7530333" y="3581411"/>
            <a:ext cx="1326830" cy="3091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22" idx="0"/>
          </p:cNvCxnSpPr>
          <p:nvPr/>
        </p:nvCxnSpPr>
        <p:spPr>
          <a:xfrm rot="5400000" flipH="1" flipV="1">
            <a:off x="10349820" y="-696324"/>
            <a:ext cx="456805" cy="30960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10823800" y="40274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 smtClean="0"/>
              <a:t>Reg_test</a:t>
            </a:r>
            <a:endParaRPr lang="es-CO" sz="10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11553394" y="441510"/>
            <a:ext cx="3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32</a:t>
            </a:r>
            <a:endParaRPr lang="es-CO" sz="1000" dirty="0"/>
          </a:p>
        </p:txBody>
      </p:sp>
      <p:cxnSp>
        <p:nvCxnSpPr>
          <p:cNvPr id="160" name="Conector recto 159"/>
          <p:cNvCxnSpPr/>
          <p:nvPr/>
        </p:nvCxnSpPr>
        <p:spPr>
          <a:xfrm flipH="1">
            <a:off x="11755705" y="590106"/>
            <a:ext cx="85678" cy="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/>
          <p:cNvSpPr txBox="1"/>
          <p:nvPr/>
        </p:nvSpPr>
        <p:spPr>
          <a:xfrm>
            <a:off x="8535020" y="942410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err="1" smtClean="0"/>
              <a:t>Reg</a:t>
            </a:r>
            <a:endParaRPr lang="es-CO" sz="700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758390" y="958796"/>
            <a:ext cx="339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smtClean="0"/>
              <a:t>32</a:t>
            </a:r>
            <a:endParaRPr lang="es-CO" sz="700" dirty="0"/>
          </a:p>
        </p:txBody>
      </p:sp>
      <p:cxnSp>
        <p:nvCxnSpPr>
          <p:cNvPr id="170" name="Conector recto 169"/>
          <p:cNvCxnSpPr/>
          <p:nvPr/>
        </p:nvCxnSpPr>
        <p:spPr>
          <a:xfrm flipH="1">
            <a:off x="8895064" y="1061634"/>
            <a:ext cx="85678" cy="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adroTexto 170"/>
          <p:cNvSpPr txBox="1"/>
          <p:nvPr/>
        </p:nvSpPr>
        <p:spPr>
          <a:xfrm>
            <a:off x="3992618" y="590075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err="1" smtClean="0"/>
              <a:t>fsm_senal</a:t>
            </a:r>
            <a:endParaRPr lang="es-CO" sz="1100" b="1" dirty="0"/>
          </a:p>
        </p:txBody>
      </p:sp>
      <p:sp>
        <p:nvSpPr>
          <p:cNvPr id="172" name="CuadroTexto 171"/>
          <p:cNvSpPr txBox="1"/>
          <p:nvPr/>
        </p:nvSpPr>
        <p:spPr>
          <a:xfrm>
            <a:off x="7648705" y="59057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smtClean="0"/>
              <a:t>registro</a:t>
            </a:r>
            <a:endParaRPr lang="es-CO" sz="1100" b="1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6856874" y="2663364"/>
            <a:ext cx="721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divis</a:t>
            </a:r>
            <a:endParaRPr lang="es-CO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8173690" y="2653650"/>
            <a:ext cx="721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reg2</a:t>
            </a:r>
            <a:endParaRPr lang="es-CO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8054639" y="3928434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smtClean="0"/>
              <a:t>Flanco_subida_2</a:t>
            </a:r>
            <a:endParaRPr lang="es-CO" sz="1100" b="1" dirty="0"/>
          </a:p>
        </p:txBody>
      </p:sp>
      <p:cxnSp>
        <p:nvCxnSpPr>
          <p:cNvPr id="179" name="Conector recto 178"/>
          <p:cNvCxnSpPr/>
          <p:nvPr/>
        </p:nvCxnSpPr>
        <p:spPr>
          <a:xfrm flipH="1">
            <a:off x="11680297" y="1970886"/>
            <a:ext cx="85678" cy="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>
            <a:stCxn id="152" idx="3"/>
          </p:cNvCxnSpPr>
          <p:nvPr/>
        </p:nvCxnSpPr>
        <p:spPr>
          <a:xfrm>
            <a:off x="8783130" y="4399378"/>
            <a:ext cx="3343102" cy="1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/>
          <p:nvPr/>
        </p:nvCxnSpPr>
        <p:spPr>
          <a:xfrm flipV="1">
            <a:off x="2055122" y="2013418"/>
            <a:ext cx="1835722" cy="1018234"/>
          </a:xfrm>
          <a:prstGeom prst="bentConnector3">
            <a:avLst>
              <a:gd name="adj1" fmla="val 90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flipV="1">
            <a:off x="2354955" y="1947316"/>
            <a:ext cx="5199179" cy="1083297"/>
          </a:xfrm>
          <a:prstGeom prst="bentConnector3">
            <a:avLst>
              <a:gd name="adj1" fmla="val 70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Elipse 188"/>
          <p:cNvSpPr/>
          <p:nvPr/>
        </p:nvSpPr>
        <p:spPr>
          <a:xfrm>
            <a:off x="3687162" y="30051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Triángulo isósceles 189"/>
          <p:cNvSpPr/>
          <p:nvPr/>
        </p:nvSpPr>
        <p:spPr>
          <a:xfrm rot="5400000">
            <a:off x="3839585" y="1937938"/>
            <a:ext cx="246420" cy="152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1" name="Triángulo isósceles 190"/>
          <p:cNvSpPr/>
          <p:nvPr/>
        </p:nvSpPr>
        <p:spPr>
          <a:xfrm rot="5400000">
            <a:off x="7485723" y="1850924"/>
            <a:ext cx="246420" cy="152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3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238"/>
          <p:cNvSpPr/>
          <p:nvPr/>
        </p:nvSpPr>
        <p:spPr>
          <a:xfrm>
            <a:off x="600874" y="743483"/>
            <a:ext cx="11066590" cy="6033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5" name="Conector recto de flecha 4"/>
          <p:cNvCxnSpPr>
            <a:endCxn id="12" idx="1"/>
          </p:cNvCxnSpPr>
          <p:nvPr/>
        </p:nvCxnSpPr>
        <p:spPr>
          <a:xfrm flipV="1">
            <a:off x="360874" y="2676199"/>
            <a:ext cx="757027" cy="2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24267" y="22452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Num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117901" y="2517449"/>
            <a:ext cx="62939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= Borrar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578121" y="3264269"/>
            <a:ext cx="953324" cy="107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084650" y="1213458"/>
            <a:ext cx="552143" cy="53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Operación manual 28"/>
          <p:cNvSpPr/>
          <p:nvPr/>
        </p:nvSpPr>
        <p:spPr>
          <a:xfrm rot="16200000">
            <a:off x="1577798" y="3313427"/>
            <a:ext cx="672825" cy="13613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46142" y="3396686"/>
            <a:ext cx="6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</a:t>
            </a:r>
            <a:endParaRPr lang="es-CO" sz="1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31371" y="3159329"/>
            <a:ext cx="9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0</a:t>
            </a:r>
            <a:endParaRPr lang="es-CO" sz="1000" dirty="0"/>
          </a:p>
        </p:txBody>
      </p:sp>
      <p:sp>
        <p:nvSpPr>
          <p:cNvPr id="32" name="Operación manual 31"/>
          <p:cNvSpPr/>
          <p:nvPr/>
        </p:nvSpPr>
        <p:spPr>
          <a:xfrm rot="16200000">
            <a:off x="3311856" y="3734755"/>
            <a:ext cx="672825" cy="13613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579254" y="3802822"/>
            <a:ext cx="6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0</a:t>
            </a:r>
            <a:endParaRPr lang="es-CO" sz="10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579255" y="3556601"/>
            <a:ext cx="9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</a:t>
            </a:r>
            <a:endParaRPr lang="es-CO" sz="1000" dirty="0"/>
          </a:p>
        </p:txBody>
      </p:sp>
      <p:cxnSp>
        <p:nvCxnSpPr>
          <p:cNvPr id="35" name="Conector recto de flecha 34"/>
          <p:cNvCxnSpPr/>
          <p:nvPr/>
        </p:nvCxnSpPr>
        <p:spPr>
          <a:xfrm flipV="1">
            <a:off x="1378536" y="3535354"/>
            <a:ext cx="452835" cy="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endCxn id="31" idx="1"/>
          </p:cNvCxnSpPr>
          <p:nvPr/>
        </p:nvCxnSpPr>
        <p:spPr>
          <a:xfrm>
            <a:off x="804606" y="2676199"/>
            <a:ext cx="1026765" cy="606241"/>
          </a:xfrm>
          <a:prstGeom prst="bentConnector3">
            <a:avLst>
              <a:gd name="adj1" fmla="val 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2798938" y="3225003"/>
            <a:ext cx="62939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= OK</a:t>
            </a:r>
            <a:endParaRPr lang="es-CO" sz="1000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29" idx="2"/>
            <a:endCxn id="43" idx="1"/>
          </p:cNvCxnSpPr>
          <p:nvPr/>
        </p:nvCxnSpPr>
        <p:spPr>
          <a:xfrm>
            <a:off x="1982279" y="3381495"/>
            <a:ext cx="816659" cy="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2" idx="3"/>
            <a:endCxn id="29" idx="1"/>
          </p:cNvCxnSpPr>
          <p:nvPr/>
        </p:nvCxnSpPr>
        <p:spPr>
          <a:xfrm>
            <a:off x="1747291" y="2676199"/>
            <a:ext cx="166920" cy="974426"/>
          </a:xfrm>
          <a:prstGeom prst="bentConnector4">
            <a:avLst>
              <a:gd name="adj1" fmla="val 271869"/>
              <a:gd name="adj2" fmla="val 1489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43" idx="3"/>
            <a:endCxn id="32" idx="1"/>
          </p:cNvCxnSpPr>
          <p:nvPr/>
        </p:nvCxnSpPr>
        <p:spPr>
          <a:xfrm>
            <a:off x="3428328" y="3383753"/>
            <a:ext cx="219941" cy="688200"/>
          </a:xfrm>
          <a:prstGeom prst="bentConnector4">
            <a:avLst>
              <a:gd name="adj1" fmla="val 195791"/>
              <a:gd name="adj2" fmla="val 1626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32" idx="2"/>
            <a:endCxn id="21" idx="1"/>
          </p:cNvCxnSpPr>
          <p:nvPr/>
        </p:nvCxnSpPr>
        <p:spPr>
          <a:xfrm flipV="1">
            <a:off x="3716337" y="3802822"/>
            <a:ext cx="8617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33" idx="1"/>
          </p:cNvCxnSpPr>
          <p:nvPr/>
        </p:nvCxnSpPr>
        <p:spPr>
          <a:xfrm flipV="1">
            <a:off x="3023758" y="3925933"/>
            <a:ext cx="555496" cy="1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endCxn id="34" idx="1"/>
          </p:cNvCxnSpPr>
          <p:nvPr/>
        </p:nvCxnSpPr>
        <p:spPr>
          <a:xfrm>
            <a:off x="2460036" y="3375214"/>
            <a:ext cx="1119219" cy="304498"/>
          </a:xfrm>
          <a:prstGeom prst="bentConnector3">
            <a:avLst>
              <a:gd name="adj1" fmla="val -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/>
          <p:cNvSpPr/>
          <p:nvPr/>
        </p:nvSpPr>
        <p:spPr>
          <a:xfrm>
            <a:off x="6072416" y="3264269"/>
            <a:ext cx="953324" cy="107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4" name="Conector recto de flecha 73"/>
          <p:cNvCxnSpPr>
            <a:stCxn id="21" idx="3"/>
            <a:endCxn id="73" idx="1"/>
          </p:cNvCxnSpPr>
          <p:nvPr/>
        </p:nvCxnSpPr>
        <p:spPr>
          <a:xfrm>
            <a:off x="5531445" y="3802822"/>
            <a:ext cx="54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7475891" y="3264269"/>
            <a:ext cx="953324" cy="107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Conector recto de flecha 76"/>
          <p:cNvCxnSpPr>
            <a:stCxn id="73" idx="3"/>
            <a:endCxn id="76" idx="1"/>
          </p:cNvCxnSpPr>
          <p:nvPr/>
        </p:nvCxnSpPr>
        <p:spPr>
          <a:xfrm>
            <a:off x="7025740" y="3802822"/>
            <a:ext cx="450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10573689" y="1207525"/>
            <a:ext cx="953324" cy="107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/>
          <p:cNvSpPr/>
          <p:nvPr/>
        </p:nvSpPr>
        <p:spPr>
          <a:xfrm>
            <a:off x="7877072" y="2001053"/>
            <a:ext cx="552143" cy="53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angular 87"/>
          <p:cNvCxnSpPr>
            <a:stCxn id="12" idx="3"/>
            <a:endCxn id="76" idx="0"/>
          </p:cNvCxnSpPr>
          <p:nvPr/>
        </p:nvCxnSpPr>
        <p:spPr>
          <a:xfrm>
            <a:off x="1747291" y="2676199"/>
            <a:ext cx="6205262" cy="5880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endCxn id="73" idx="0"/>
          </p:cNvCxnSpPr>
          <p:nvPr/>
        </p:nvCxnSpPr>
        <p:spPr>
          <a:xfrm>
            <a:off x="6549078" y="2676199"/>
            <a:ext cx="0" cy="588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endCxn id="21" idx="0"/>
          </p:cNvCxnSpPr>
          <p:nvPr/>
        </p:nvCxnSpPr>
        <p:spPr>
          <a:xfrm>
            <a:off x="5054783" y="2676199"/>
            <a:ext cx="0" cy="588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raso 95"/>
          <p:cNvSpPr/>
          <p:nvPr/>
        </p:nvSpPr>
        <p:spPr>
          <a:xfrm>
            <a:off x="4073571" y="4863080"/>
            <a:ext cx="446343" cy="3352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3" name="Conector angular 102"/>
          <p:cNvCxnSpPr>
            <a:stCxn id="43" idx="3"/>
            <a:endCxn id="107" idx="2"/>
          </p:cNvCxnSpPr>
          <p:nvPr/>
        </p:nvCxnSpPr>
        <p:spPr>
          <a:xfrm>
            <a:off x="3428328" y="3383753"/>
            <a:ext cx="599524" cy="1554159"/>
          </a:xfrm>
          <a:prstGeom prst="bentConnector3">
            <a:avLst>
              <a:gd name="adj1" fmla="val 720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/>
          <p:cNvSpPr/>
          <p:nvPr/>
        </p:nvSpPr>
        <p:spPr>
          <a:xfrm>
            <a:off x="4027852" y="491505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Elipse 111"/>
          <p:cNvSpPr/>
          <p:nvPr/>
        </p:nvSpPr>
        <p:spPr>
          <a:xfrm>
            <a:off x="3824560" y="44754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4" name="Conector angular 113"/>
          <p:cNvCxnSpPr>
            <a:endCxn id="76" idx="2"/>
          </p:cNvCxnSpPr>
          <p:nvPr/>
        </p:nvCxnSpPr>
        <p:spPr>
          <a:xfrm flipV="1">
            <a:off x="4519914" y="4341375"/>
            <a:ext cx="3432639" cy="6893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 flipV="1">
            <a:off x="6549078" y="4341375"/>
            <a:ext cx="0" cy="68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endCxn id="21" idx="2"/>
          </p:cNvCxnSpPr>
          <p:nvPr/>
        </p:nvCxnSpPr>
        <p:spPr>
          <a:xfrm flipH="1" flipV="1">
            <a:off x="5054783" y="4341375"/>
            <a:ext cx="9627" cy="68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3403250" y="2461966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 smtClean="0"/>
              <a:t>Reset_reg</a:t>
            </a:r>
            <a:endParaRPr lang="es-CO" sz="10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590654" y="502919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Guardar</a:t>
            </a:r>
            <a:endParaRPr lang="es-CO" sz="10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4110448" y="3586118"/>
            <a:ext cx="383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dt1</a:t>
            </a:r>
            <a:endParaRPr lang="es-CO" sz="10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5488275" y="3594679"/>
            <a:ext cx="383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dt2</a:t>
            </a:r>
            <a:endParaRPr lang="es-CO" sz="10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6992950" y="3575435"/>
            <a:ext cx="383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dt3</a:t>
            </a:r>
            <a:endParaRPr lang="es-CO" sz="1000" dirty="0"/>
          </a:p>
        </p:txBody>
      </p:sp>
      <p:cxnSp>
        <p:nvCxnSpPr>
          <p:cNvPr id="126" name="Conector angular 125"/>
          <p:cNvCxnSpPr/>
          <p:nvPr/>
        </p:nvCxnSpPr>
        <p:spPr>
          <a:xfrm rot="5400000" flipH="1" flipV="1">
            <a:off x="6943137" y="1650345"/>
            <a:ext cx="2433852" cy="1849175"/>
          </a:xfrm>
          <a:prstGeom prst="bentConnector3">
            <a:avLst>
              <a:gd name="adj1" fmla="val 100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flipV="1">
            <a:off x="8429215" y="1546660"/>
            <a:ext cx="655435" cy="232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/>
          <p:cNvSpPr txBox="1"/>
          <p:nvPr/>
        </p:nvSpPr>
        <p:spPr>
          <a:xfrm>
            <a:off x="8387884" y="3642907"/>
            <a:ext cx="383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dt4</a:t>
            </a:r>
            <a:endParaRPr lang="es-CO" sz="1000" dirty="0"/>
          </a:p>
        </p:txBody>
      </p:sp>
      <p:cxnSp>
        <p:nvCxnSpPr>
          <p:cNvPr id="149" name="Conector angular 148"/>
          <p:cNvCxnSpPr>
            <a:stCxn id="43" idx="3"/>
            <a:endCxn id="79" idx="1"/>
          </p:cNvCxnSpPr>
          <p:nvPr/>
        </p:nvCxnSpPr>
        <p:spPr>
          <a:xfrm flipV="1">
            <a:off x="3428328" y="2267363"/>
            <a:ext cx="4448744" cy="1116390"/>
          </a:xfrm>
          <a:prstGeom prst="bentConnector3">
            <a:avLst>
              <a:gd name="adj1" fmla="val 183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/>
          <p:nvPr/>
        </p:nvCxnSpPr>
        <p:spPr>
          <a:xfrm flipV="1">
            <a:off x="9636793" y="1464633"/>
            <a:ext cx="936896" cy="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79" idx="3"/>
            <a:endCxn id="78" idx="1"/>
          </p:cNvCxnSpPr>
          <p:nvPr/>
        </p:nvCxnSpPr>
        <p:spPr>
          <a:xfrm flipV="1">
            <a:off x="8429215" y="1746078"/>
            <a:ext cx="2144474" cy="521285"/>
          </a:xfrm>
          <a:prstGeom prst="bentConnector3">
            <a:avLst>
              <a:gd name="adj1" fmla="val 783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155"/>
          <p:cNvSpPr/>
          <p:nvPr/>
        </p:nvSpPr>
        <p:spPr>
          <a:xfrm>
            <a:off x="8922300" y="5578093"/>
            <a:ext cx="855223" cy="87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8" name="Conector angular 157"/>
          <p:cNvCxnSpPr>
            <a:stCxn id="96" idx="3"/>
            <a:endCxn id="156" idx="1"/>
          </p:cNvCxnSpPr>
          <p:nvPr/>
        </p:nvCxnSpPr>
        <p:spPr>
          <a:xfrm>
            <a:off x="4519914" y="5030711"/>
            <a:ext cx="4402386" cy="9827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/>
          <p:cNvSpPr txBox="1"/>
          <p:nvPr/>
        </p:nvSpPr>
        <p:spPr>
          <a:xfrm>
            <a:off x="8793806" y="5324113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err="1" smtClean="0"/>
              <a:t>Contador_variable</a:t>
            </a:r>
            <a:endParaRPr lang="es-CO" sz="1000" b="1" dirty="0"/>
          </a:p>
        </p:txBody>
      </p:sp>
      <p:cxnSp>
        <p:nvCxnSpPr>
          <p:cNvPr id="160" name="Conector recto de flecha 159"/>
          <p:cNvCxnSpPr/>
          <p:nvPr/>
        </p:nvCxnSpPr>
        <p:spPr>
          <a:xfrm flipV="1">
            <a:off x="210926" y="5119891"/>
            <a:ext cx="3862645" cy="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/>
          <p:cNvSpPr txBox="1"/>
          <p:nvPr/>
        </p:nvSpPr>
        <p:spPr>
          <a:xfrm>
            <a:off x="5462094" y="208191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ok</a:t>
            </a:r>
            <a:endParaRPr lang="es-CO" sz="1000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7682207" y="176049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err="1" smtClean="0"/>
              <a:t>Flanco_Subida</a:t>
            </a:r>
            <a:endParaRPr lang="es-CO" sz="1000" b="1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8922300" y="1013450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smtClean="0"/>
              <a:t>Comparadores</a:t>
            </a:r>
            <a:endParaRPr lang="es-CO" sz="1000" b="1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10587170" y="101577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smtClean="0"/>
              <a:t>Registro4</a:t>
            </a:r>
            <a:endParaRPr lang="es-CO" sz="1000" b="1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7973812" y="3045082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smtClean="0"/>
              <a:t>Registro3</a:t>
            </a:r>
            <a:endParaRPr lang="es-CO" sz="1000" b="1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6545862" y="3010837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smtClean="0"/>
              <a:t>Registro2</a:t>
            </a:r>
            <a:endParaRPr lang="es-CO" sz="1000" b="1" dirty="0"/>
          </a:p>
        </p:txBody>
      </p:sp>
      <p:sp>
        <p:nvSpPr>
          <p:cNvPr id="171" name="CuadroTexto 170"/>
          <p:cNvSpPr txBox="1"/>
          <p:nvPr/>
        </p:nvSpPr>
        <p:spPr>
          <a:xfrm>
            <a:off x="5099192" y="302219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 smtClean="0"/>
              <a:t>Registro1</a:t>
            </a:r>
            <a:endParaRPr lang="es-CO" sz="1000" b="1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4827005" y="323960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Reset</a:t>
            </a:r>
            <a:endParaRPr lang="es-CO" sz="1000" dirty="0"/>
          </a:p>
        </p:txBody>
      </p:sp>
      <p:sp>
        <p:nvSpPr>
          <p:cNvPr id="174" name="CuadroTexto 173"/>
          <p:cNvSpPr txBox="1"/>
          <p:nvPr/>
        </p:nvSpPr>
        <p:spPr>
          <a:xfrm>
            <a:off x="6323453" y="324246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Reset</a:t>
            </a:r>
            <a:endParaRPr lang="es-CO" sz="1000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7732090" y="324227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Reset</a:t>
            </a:r>
            <a:endParaRPr lang="es-CO" sz="1000" dirty="0"/>
          </a:p>
        </p:txBody>
      </p:sp>
      <p:sp>
        <p:nvSpPr>
          <p:cNvPr id="176" name="CuadroTexto 175"/>
          <p:cNvSpPr txBox="1"/>
          <p:nvPr/>
        </p:nvSpPr>
        <p:spPr>
          <a:xfrm>
            <a:off x="4794358" y="409439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Enable</a:t>
            </a:r>
            <a:endParaRPr lang="es-CO" sz="1000" dirty="0"/>
          </a:p>
        </p:txBody>
      </p:sp>
      <p:sp>
        <p:nvSpPr>
          <p:cNvPr id="177" name="CuadroTexto 176"/>
          <p:cNvSpPr txBox="1"/>
          <p:nvPr/>
        </p:nvSpPr>
        <p:spPr>
          <a:xfrm>
            <a:off x="6292996" y="411696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Enable</a:t>
            </a:r>
            <a:endParaRPr lang="es-CO" sz="1000" dirty="0"/>
          </a:p>
        </p:txBody>
      </p:sp>
      <p:sp>
        <p:nvSpPr>
          <p:cNvPr id="178" name="CuadroTexto 177"/>
          <p:cNvSpPr txBox="1"/>
          <p:nvPr/>
        </p:nvSpPr>
        <p:spPr>
          <a:xfrm>
            <a:off x="7700441" y="411696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Enable</a:t>
            </a:r>
            <a:endParaRPr lang="es-CO" sz="1000" dirty="0"/>
          </a:p>
        </p:txBody>
      </p:sp>
      <p:sp>
        <p:nvSpPr>
          <p:cNvPr id="179" name="CuadroTexto 178"/>
          <p:cNvSpPr txBox="1"/>
          <p:nvPr/>
        </p:nvSpPr>
        <p:spPr>
          <a:xfrm>
            <a:off x="658169" y="338262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“0000”</a:t>
            </a:r>
            <a:endParaRPr lang="es-CO" sz="1000" dirty="0"/>
          </a:p>
        </p:txBody>
      </p:sp>
      <p:sp>
        <p:nvSpPr>
          <p:cNvPr id="180" name="CuadroTexto 179"/>
          <p:cNvSpPr txBox="1"/>
          <p:nvPr/>
        </p:nvSpPr>
        <p:spPr>
          <a:xfrm>
            <a:off x="2492904" y="383759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“0000”</a:t>
            </a:r>
            <a:endParaRPr lang="es-CO" sz="1000" dirty="0"/>
          </a:p>
        </p:txBody>
      </p:sp>
      <p:cxnSp>
        <p:nvCxnSpPr>
          <p:cNvPr id="182" name="Conector recto 181"/>
          <p:cNvCxnSpPr/>
          <p:nvPr/>
        </p:nvCxnSpPr>
        <p:spPr>
          <a:xfrm flipH="1">
            <a:off x="3924789" y="3738928"/>
            <a:ext cx="157573" cy="1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/>
          <p:cNvSpPr txBox="1"/>
          <p:nvPr/>
        </p:nvSpPr>
        <p:spPr>
          <a:xfrm>
            <a:off x="3866670" y="3604742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1000" dirty="0" smtClean="0"/>
              <a:t>5</a:t>
            </a:r>
            <a:endParaRPr lang="es-CO" sz="1000" dirty="0"/>
          </a:p>
        </p:txBody>
      </p:sp>
      <p:cxnSp>
        <p:nvCxnSpPr>
          <p:cNvPr id="184" name="Conector recto 183"/>
          <p:cNvCxnSpPr/>
          <p:nvPr/>
        </p:nvCxnSpPr>
        <p:spPr>
          <a:xfrm flipH="1">
            <a:off x="5823522" y="3739941"/>
            <a:ext cx="157573" cy="1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/>
          <p:cNvSpPr txBox="1"/>
          <p:nvPr/>
        </p:nvSpPr>
        <p:spPr>
          <a:xfrm>
            <a:off x="5765403" y="36057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5</a:t>
            </a:r>
            <a:endParaRPr lang="es-CO" sz="1000" dirty="0"/>
          </a:p>
        </p:txBody>
      </p:sp>
      <p:cxnSp>
        <p:nvCxnSpPr>
          <p:cNvPr id="186" name="Conector recto 185"/>
          <p:cNvCxnSpPr/>
          <p:nvPr/>
        </p:nvCxnSpPr>
        <p:spPr>
          <a:xfrm flipH="1">
            <a:off x="7252505" y="3739541"/>
            <a:ext cx="157573" cy="1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/>
          <p:cNvSpPr txBox="1"/>
          <p:nvPr/>
        </p:nvSpPr>
        <p:spPr>
          <a:xfrm>
            <a:off x="7194386" y="36053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5</a:t>
            </a:r>
            <a:endParaRPr lang="es-CO" sz="1000" dirty="0"/>
          </a:p>
        </p:txBody>
      </p:sp>
      <p:cxnSp>
        <p:nvCxnSpPr>
          <p:cNvPr id="188" name="Conector recto 187"/>
          <p:cNvCxnSpPr/>
          <p:nvPr/>
        </p:nvCxnSpPr>
        <p:spPr>
          <a:xfrm flipH="1">
            <a:off x="8723769" y="3421677"/>
            <a:ext cx="90498" cy="9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/>
          <p:cNvSpPr txBox="1"/>
          <p:nvPr/>
        </p:nvSpPr>
        <p:spPr>
          <a:xfrm>
            <a:off x="8598574" y="3287491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5</a:t>
            </a:r>
            <a:endParaRPr lang="es-CO" sz="1000" dirty="0"/>
          </a:p>
        </p:txBody>
      </p:sp>
      <p:cxnSp>
        <p:nvCxnSpPr>
          <p:cNvPr id="195" name="Conector recto 194"/>
          <p:cNvCxnSpPr/>
          <p:nvPr/>
        </p:nvCxnSpPr>
        <p:spPr>
          <a:xfrm flipH="1">
            <a:off x="636044" y="2605140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uadroTexto 195"/>
          <p:cNvSpPr txBox="1"/>
          <p:nvPr/>
        </p:nvSpPr>
        <p:spPr>
          <a:xfrm>
            <a:off x="600874" y="2466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5</a:t>
            </a:r>
            <a:endParaRPr lang="es-CO" sz="1200" dirty="0"/>
          </a:p>
        </p:txBody>
      </p:sp>
      <p:sp>
        <p:nvSpPr>
          <p:cNvPr id="198" name="CuadroTexto 197"/>
          <p:cNvSpPr txBox="1"/>
          <p:nvPr/>
        </p:nvSpPr>
        <p:spPr>
          <a:xfrm>
            <a:off x="174375" y="464913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Sig_div</a:t>
            </a:r>
            <a:endParaRPr lang="es-CO" dirty="0"/>
          </a:p>
        </p:txBody>
      </p:sp>
      <p:cxnSp>
        <p:nvCxnSpPr>
          <p:cNvPr id="199" name="Conector recto 198"/>
          <p:cNvCxnSpPr/>
          <p:nvPr/>
        </p:nvCxnSpPr>
        <p:spPr>
          <a:xfrm flipH="1">
            <a:off x="1022034" y="4989845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/>
          <p:cNvSpPr txBox="1"/>
          <p:nvPr/>
        </p:nvSpPr>
        <p:spPr>
          <a:xfrm>
            <a:off x="997102" y="47765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1</a:t>
            </a:r>
            <a:endParaRPr lang="es-CO" sz="1200" dirty="0"/>
          </a:p>
        </p:txBody>
      </p:sp>
      <p:cxnSp>
        <p:nvCxnSpPr>
          <p:cNvPr id="202" name="Conector recto de flecha 201"/>
          <p:cNvCxnSpPr>
            <a:stCxn id="78" idx="3"/>
          </p:cNvCxnSpPr>
          <p:nvPr/>
        </p:nvCxnSpPr>
        <p:spPr>
          <a:xfrm>
            <a:off x="11527013" y="1746078"/>
            <a:ext cx="573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03"/>
          <p:cNvCxnSpPr>
            <a:stCxn id="21" idx="3"/>
          </p:cNvCxnSpPr>
          <p:nvPr/>
        </p:nvCxnSpPr>
        <p:spPr>
          <a:xfrm>
            <a:off x="5531445" y="3802822"/>
            <a:ext cx="6432668" cy="718328"/>
          </a:xfrm>
          <a:prstGeom prst="bentConnector3">
            <a:avLst>
              <a:gd name="adj1" fmla="val 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>
            <a:stCxn id="73" idx="3"/>
          </p:cNvCxnSpPr>
          <p:nvPr/>
        </p:nvCxnSpPr>
        <p:spPr>
          <a:xfrm>
            <a:off x="7025740" y="3802822"/>
            <a:ext cx="4880072" cy="989277"/>
          </a:xfrm>
          <a:prstGeom prst="bentConnector3">
            <a:avLst>
              <a:gd name="adj1" fmla="val 2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/>
          <p:nvPr/>
        </p:nvCxnSpPr>
        <p:spPr>
          <a:xfrm>
            <a:off x="8454908" y="3869714"/>
            <a:ext cx="3482019" cy="1129980"/>
          </a:xfrm>
          <a:prstGeom prst="bentConnector3">
            <a:avLst>
              <a:gd name="adj1" fmla="val 8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/>
          <p:cNvSpPr txBox="1"/>
          <p:nvPr/>
        </p:nvSpPr>
        <p:spPr>
          <a:xfrm>
            <a:off x="11394194" y="4279634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Num1</a:t>
            </a:r>
            <a:endParaRPr lang="es-CO" sz="11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11371275" y="4572215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Num2</a:t>
            </a:r>
            <a:endParaRPr lang="es-CO" sz="1100" dirty="0"/>
          </a:p>
        </p:txBody>
      </p:sp>
      <p:sp>
        <p:nvSpPr>
          <p:cNvPr id="225" name="CuadroTexto 224"/>
          <p:cNvSpPr txBox="1"/>
          <p:nvPr/>
        </p:nvSpPr>
        <p:spPr>
          <a:xfrm>
            <a:off x="11369371" y="4784246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Num3</a:t>
            </a:r>
            <a:endParaRPr lang="es-CO" sz="1100" dirty="0"/>
          </a:p>
        </p:txBody>
      </p:sp>
      <p:cxnSp>
        <p:nvCxnSpPr>
          <p:cNvPr id="227" name="Conector recto de flecha 226"/>
          <p:cNvCxnSpPr>
            <a:stCxn id="12" idx="3"/>
          </p:cNvCxnSpPr>
          <p:nvPr/>
        </p:nvCxnSpPr>
        <p:spPr>
          <a:xfrm>
            <a:off x="1747291" y="2676199"/>
            <a:ext cx="10353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/>
          <p:cNvCxnSpPr/>
          <p:nvPr/>
        </p:nvCxnSpPr>
        <p:spPr>
          <a:xfrm>
            <a:off x="9777523" y="6013478"/>
            <a:ext cx="2186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/>
          <p:cNvSpPr txBox="1"/>
          <p:nvPr/>
        </p:nvSpPr>
        <p:spPr>
          <a:xfrm>
            <a:off x="11029237" y="5716804"/>
            <a:ext cx="88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 smtClean="0"/>
              <a:t>tres_num</a:t>
            </a:r>
            <a:endParaRPr lang="es-CO" sz="1100" dirty="0"/>
          </a:p>
        </p:txBody>
      </p:sp>
      <p:cxnSp>
        <p:nvCxnSpPr>
          <p:cNvPr id="232" name="Conector recto 231"/>
          <p:cNvCxnSpPr/>
          <p:nvPr/>
        </p:nvCxnSpPr>
        <p:spPr>
          <a:xfrm flipH="1">
            <a:off x="10588954" y="5930097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/>
          <p:cNvSpPr txBox="1"/>
          <p:nvPr/>
        </p:nvSpPr>
        <p:spPr>
          <a:xfrm>
            <a:off x="10564022" y="57168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2</a:t>
            </a:r>
            <a:endParaRPr lang="es-CO" sz="1200" dirty="0"/>
          </a:p>
        </p:txBody>
      </p:sp>
      <p:sp>
        <p:nvSpPr>
          <p:cNvPr id="234" name="CuadroTexto 233"/>
          <p:cNvSpPr txBox="1"/>
          <p:nvPr/>
        </p:nvSpPr>
        <p:spPr>
          <a:xfrm>
            <a:off x="11532632" y="244781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Borrar</a:t>
            </a:r>
            <a:endParaRPr lang="es-CO" sz="1000" dirty="0"/>
          </a:p>
        </p:txBody>
      </p:sp>
      <p:sp>
        <p:nvSpPr>
          <p:cNvPr id="235" name="CuadroTexto 234"/>
          <p:cNvSpPr txBox="1"/>
          <p:nvPr/>
        </p:nvSpPr>
        <p:spPr>
          <a:xfrm>
            <a:off x="11455663" y="134599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Control</a:t>
            </a:r>
            <a:endParaRPr lang="es-CO" sz="1100" dirty="0"/>
          </a:p>
        </p:txBody>
      </p:sp>
      <p:cxnSp>
        <p:nvCxnSpPr>
          <p:cNvPr id="237" name="Conector recto 236"/>
          <p:cNvCxnSpPr/>
          <p:nvPr/>
        </p:nvCxnSpPr>
        <p:spPr>
          <a:xfrm flipH="1">
            <a:off x="11843901" y="1666998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uadroTexto 237"/>
          <p:cNvSpPr txBox="1"/>
          <p:nvPr/>
        </p:nvSpPr>
        <p:spPr>
          <a:xfrm>
            <a:off x="11758341" y="1523017"/>
            <a:ext cx="35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13</a:t>
            </a:r>
            <a:endParaRPr lang="es-CO" sz="1200" dirty="0"/>
          </a:p>
        </p:txBody>
      </p:sp>
      <p:sp>
        <p:nvSpPr>
          <p:cNvPr id="240" name="CuadroTexto 239"/>
          <p:cNvSpPr txBox="1"/>
          <p:nvPr/>
        </p:nvSpPr>
        <p:spPr>
          <a:xfrm>
            <a:off x="5251157" y="259558"/>
            <a:ext cx="9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guarda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4358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2546647" y="610932"/>
            <a:ext cx="7494662" cy="491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21136" y="1230970"/>
            <a:ext cx="1720130" cy="228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969807" y="3723253"/>
            <a:ext cx="696058" cy="502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peración manual 5"/>
          <p:cNvSpPr/>
          <p:nvPr/>
        </p:nvSpPr>
        <p:spPr>
          <a:xfrm rot="16200000">
            <a:off x="8259211" y="3545546"/>
            <a:ext cx="1580105" cy="3702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864120" y="3299803"/>
            <a:ext cx="370287" cy="8617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CO" sz="1000" dirty="0" smtClean="0"/>
              <a:t>0</a:t>
            </a:r>
          </a:p>
          <a:p>
            <a:r>
              <a:rPr lang="es-CO" sz="1000" dirty="0" smtClean="0"/>
              <a:t>.</a:t>
            </a:r>
          </a:p>
          <a:p>
            <a:r>
              <a:rPr lang="es-CO" sz="1000" dirty="0" smtClean="0"/>
              <a:t>.</a:t>
            </a:r>
          </a:p>
          <a:p>
            <a:r>
              <a:rPr lang="es-CO" sz="1000" dirty="0"/>
              <a:t>.</a:t>
            </a:r>
            <a:endParaRPr lang="es-CO" sz="1000" dirty="0" smtClean="0"/>
          </a:p>
          <a:p>
            <a:r>
              <a:rPr lang="es-CO" sz="1000" dirty="0" smtClean="0"/>
              <a:t> 13</a:t>
            </a:r>
            <a:endParaRPr lang="es-CO" sz="1000" dirty="0"/>
          </a:p>
        </p:txBody>
      </p:sp>
      <p:cxnSp>
        <p:nvCxnSpPr>
          <p:cNvPr id="10" name="Conector angular 9"/>
          <p:cNvCxnSpPr/>
          <p:nvPr/>
        </p:nvCxnSpPr>
        <p:spPr>
          <a:xfrm flipV="1">
            <a:off x="5665865" y="3384136"/>
            <a:ext cx="3198255" cy="514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/>
          <p:nvPr/>
        </p:nvCxnSpPr>
        <p:spPr>
          <a:xfrm>
            <a:off x="5665865" y="4058614"/>
            <a:ext cx="3198255" cy="102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4" idx="3"/>
            <a:endCxn id="5" idx="1"/>
          </p:cNvCxnSpPr>
          <p:nvPr/>
        </p:nvCxnSpPr>
        <p:spPr>
          <a:xfrm>
            <a:off x="4341266" y="2371946"/>
            <a:ext cx="628541" cy="1602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580973" y="4156442"/>
            <a:ext cx="338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6" idx="2"/>
          </p:cNvCxnSpPr>
          <p:nvPr/>
        </p:nvCxnSpPr>
        <p:spPr>
          <a:xfrm flipV="1">
            <a:off x="9234407" y="3723253"/>
            <a:ext cx="1088913" cy="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719430" y="96936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smtClean="0"/>
              <a:t>Divisor_Frecuencia</a:t>
            </a:r>
            <a:endParaRPr lang="es-CO" sz="1100" b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297926" y="348446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Cl_out</a:t>
            </a:r>
            <a:endParaRPr lang="es-CO" sz="10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620880" y="3757765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Control</a:t>
            </a:r>
            <a:endParaRPr lang="es-CO" sz="1400" dirty="0"/>
          </a:p>
        </p:txBody>
      </p:sp>
      <p:cxnSp>
        <p:nvCxnSpPr>
          <p:cNvPr id="30" name="Conector recto 29"/>
          <p:cNvCxnSpPr/>
          <p:nvPr/>
        </p:nvCxnSpPr>
        <p:spPr>
          <a:xfrm flipH="1">
            <a:off x="3242919" y="4041364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113091" y="38794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13</a:t>
            </a:r>
            <a:endParaRPr lang="es-CO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9759" y="3471291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 smtClean="0"/>
              <a:t>Comparadores</a:t>
            </a:r>
            <a:endParaRPr lang="es-CO" sz="11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134686" y="207925"/>
            <a:ext cx="161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 smtClean="0"/>
              <a:t>Clic_vid_uti</a:t>
            </a:r>
            <a:endParaRPr lang="es-CO" sz="1100" b="1" dirty="0"/>
          </a:p>
        </p:txBody>
      </p:sp>
    </p:spTree>
    <p:extLst>
      <p:ext uri="{BB962C8B-B14F-4D97-AF65-F5344CB8AC3E}">
        <p14:creationId xmlns:p14="http://schemas.microsoft.com/office/powerpoint/2010/main" val="756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ángulo 125"/>
          <p:cNvSpPr/>
          <p:nvPr/>
        </p:nvSpPr>
        <p:spPr>
          <a:xfrm>
            <a:off x="1803164" y="521293"/>
            <a:ext cx="9520284" cy="5819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8717" y="4261098"/>
            <a:ext cx="1164651" cy="147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424407" y="4166382"/>
            <a:ext cx="1277171" cy="166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341822" y="2482222"/>
            <a:ext cx="1000146" cy="96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Operación manual 6"/>
          <p:cNvSpPr/>
          <p:nvPr/>
        </p:nvSpPr>
        <p:spPr>
          <a:xfrm rot="16200000">
            <a:off x="8071203" y="1339289"/>
            <a:ext cx="1580105" cy="3702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8664993" y="976503"/>
            <a:ext cx="370287" cy="8617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CO" sz="1000" dirty="0" smtClean="0"/>
              <a:t>0</a:t>
            </a:r>
          </a:p>
          <a:p>
            <a:endParaRPr lang="es-CO" sz="1000" dirty="0" smtClean="0"/>
          </a:p>
          <a:p>
            <a:r>
              <a:rPr lang="es-CO" sz="1000" dirty="0"/>
              <a:t>1</a:t>
            </a:r>
            <a:endParaRPr lang="es-CO" sz="1000" dirty="0" smtClean="0"/>
          </a:p>
          <a:p>
            <a:endParaRPr lang="es-CO" sz="1000" dirty="0" smtClean="0"/>
          </a:p>
          <a:p>
            <a:r>
              <a:rPr lang="es-CO" sz="1000" dirty="0" smtClean="0"/>
              <a:t> 3</a:t>
            </a:r>
            <a:endParaRPr lang="es-CO" sz="1000" dirty="0"/>
          </a:p>
        </p:txBody>
      </p:sp>
      <p:sp>
        <p:nvSpPr>
          <p:cNvPr id="13" name="Operación manual 12"/>
          <p:cNvSpPr/>
          <p:nvPr/>
        </p:nvSpPr>
        <p:spPr>
          <a:xfrm rot="16200000">
            <a:off x="8071202" y="3827349"/>
            <a:ext cx="1580105" cy="3702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665181" y="3521138"/>
            <a:ext cx="370287" cy="8617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CO" sz="1000" dirty="0" smtClean="0"/>
              <a:t>0</a:t>
            </a:r>
          </a:p>
          <a:p>
            <a:endParaRPr lang="es-CO" sz="1000" dirty="0" smtClean="0"/>
          </a:p>
          <a:p>
            <a:r>
              <a:rPr lang="es-CO" sz="1000" dirty="0"/>
              <a:t>1</a:t>
            </a:r>
            <a:endParaRPr lang="es-CO" sz="1000" dirty="0" smtClean="0"/>
          </a:p>
          <a:p>
            <a:endParaRPr lang="es-CO" sz="1000" dirty="0" smtClean="0"/>
          </a:p>
          <a:p>
            <a:r>
              <a:rPr lang="es-CO" sz="1000" dirty="0" smtClean="0"/>
              <a:t>3</a:t>
            </a:r>
            <a:endParaRPr lang="es-CO" sz="1000" dirty="0"/>
          </a:p>
        </p:txBody>
      </p:sp>
      <p:sp>
        <p:nvSpPr>
          <p:cNvPr id="15" name="Operación manual 14"/>
          <p:cNvSpPr/>
          <p:nvPr/>
        </p:nvSpPr>
        <p:spPr>
          <a:xfrm rot="16200000">
            <a:off x="9566717" y="2436277"/>
            <a:ext cx="1580105" cy="3702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171626" y="2190534"/>
            <a:ext cx="370287" cy="8617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CO" sz="1000" dirty="0" smtClean="0"/>
              <a:t>0</a:t>
            </a:r>
          </a:p>
          <a:p>
            <a:r>
              <a:rPr lang="es-CO" sz="1000" dirty="0" smtClean="0"/>
              <a:t>.</a:t>
            </a:r>
          </a:p>
          <a:p>
            <a:r>
              <a:rPr lang="es-CO" sz="1000" dirty="0" smtClean="0"/>
              <a:t>.</a:t>
            </a:r>
          </a:p>
          <a:p>
            <a:r>
              <a:rPr lang="es-CO" sz="1000" dirty="0"/>
              <a:t>.</a:t>
            </a:r>
            <a:endParaRPr lang="es-CO" sz="1000" dirty="0" smtClean="0"/>
          </a:p>
          <a:p>
            <a:r>
              <a:rPr lang="es-CO" sz="1000" dirty="0" smtClean="0"/>
              <a:t> 12</a:t>
            </a:r>
            <a:endParaRPr lang="es-CO" sz="1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144948" y="3973677"/>
            <a:ext cx="642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smtClean="0"/>
              <a:t>Circ_1</a:t>
            </a:r>
            <a:endParaRPr lang="es-CO" sz="14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274378" y="3847768"/>
            <a:ext cx="1577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err="1" smtClean="0"/>
              <a:t>Contador_Variable</a:t>
            </a:r>
            <a:endParaRPr lang="es-CO" sz="14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06721" y="2128248"/>
            <a:ext cx="1270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smtClean="0"/>
              <a:t>Comparadores</a:t>
            </a:r>
            <a:endParaRPr lang="es-CO" sz="1400" b="1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1418602" y="1093546"/>
            <a:ext cx="725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418602" y="1382678"/>
            <a:ext cx="725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418602" y="1670856"/>
            <a:ext cx="725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07484" y="845698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Num1</a:t>
            </a:r>
            <a:endParaRPr lang="es-CO" sz="11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18601" y="1183725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Num2</a:t>
            </a:r>
            <a:endParaRPr lang="es-CO" sz="11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407483" y="1479327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Num3</a:t>
            </a:r>
            <a:endParaRPr lang="es-CO" sz="1100" dirty="0"/>
          </a:p>
        </p:txBody>
      </p:sp>
      <p:cxnSp>
        <p:nvCxnSpPr>
          <p:cNvPr id="30" name="Conector angular 29"/>
          <p:cNvCxnSpPr/>
          <p:nvPr/>
        </p:nvCxnSpPr>
        <p:spPr>
          <a:xfrm>
            <a:off x="5341968" y="2621420"/>
            <a:ext cx="3334143" cy="100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endCxn id="14" idx="1"/>
          </p:cNvCxnSpPr>
          <p:nvPr/>
        </p:nvCxnSpPr>
        <p:spPr>
          <a:xfrm>
            <a:off x="5341968" y="2834473"/>
            <a:ext cx="3323213" cy="1117552"/>
          </a:xfrm>
          <a:prstGeom prst="bentConnector3">
            <a:avLst>
              <a:gd name="adj1" fmla="val 46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/>
          <p:nvPr/>
        </p:nvCxnSpPr>
        <p:spPr>
          <a:xfrm>
            <a:off x="5305242" y="3096095"/>
            <a:ext cx="3396663" cy="1168322"/>
          </a:xfrm>
          <a:prstGeom prst="bentConnector3">
            <a:avLst>
              <a:gd name="adj1" fmla="val 42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213502" y="3122418"/>
            <a:ext cx="3128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>
            <a:off x="2179178" y="1093546"/>
            <a:ext cx="2162643" cy="1527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>
            <a:off x="1913368" y="1382678"/>
            <a:ext cx="2428453" cy="1437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>
            <a:off x="1928912" y="1670856"/>
            <a:ext cx="2424028" cy="1303477"/>
          </a:xfrm>
          <a:prstGeom prst="bentConnector3">
            <a:avLst>
              <a:gd name="adj1" fmla="val 4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174393" y="2876503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Borrar</a:t>
            </a:r>
            <a:endParaRPr lang="es-CO" sz="1100" dirty="0"/>
          </a:p>
        </p:txBody>
      </p:sp>
      <p:cxnSp>
        <p:nvCxnSpPr>
          <p:cNvPr id="54" name="Conector angular 53"/>
          <p:cNvCxnSpPr>
            <a:stCxn id="8" idx="3"/>
            <a:endCxn id="15" idx="1"/>
          </p:cNvCxnSpPr>
          <p:nvPr/>
        </p:nvCxnSpPr>
        <p:spPr>
          <a:xfrm>
            <a:off x="9035280" y="1407390"/>
            <a:ext cx="1321490" cy="1846072"/>
          </a:xfrm>
          <a:prstGeom prst="bentConnector4">
            <a:avLst>
              <a:gd name="adj1" fmla="val 20107"/>
              <a:gd name="adj2" fmla="val 11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5" idx="3"/>
            <a:endCxn id="13" idx="1"/>
          </p:cNvCxnSpPr>
          <p:nvPr/>
        </p:nvCxnSpPr>
        <p:spPr>
          <a:xfrm flipV="1">
            <a:off x="5701578" y="4644534"/>
            <a:ext cx="3159677" cy="355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endCxn id="7" idx="1"/>
          </p:cNvCxnSpPr>
          <p:nvPr/>
        </p:nvCxnSpPr>
        <p:spPr>
          <a:xfrm rot="5400000" flipH="1" flipV="1">
            <a:off x="7183449" y="2415630"/>
            <a:ext cx="1936962" cy="1418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5" idx="3"/>
          </p:cNvCxnSpPr>
          <p:nvPr/>
        </p:nvCxnSpPr>
        <p:spPr>
          <a:xfrm flipV="1">
            <a:off x="5701578" y="4093437"/>
            <a:ext cx="1741026" cy="906685"/>
          </a:xfrm>
          <a:prstGeom prst="bentConnector3">
            <a:avLst>
              <a:gd name="adj1" fmla="val 99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5389563" y="2414462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</a:t>
            </a:r>
            <a:r>
              <a:rPr lang="es-CO" sz="1100" dirty="0" smtClean="0"/>
              <a:t>in_an1</a:t>
            </a:r>
            <a:endParaRPr lang="es-CO" sz="11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5395028" y="2644427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fin_an2</a:t>
            </a:r>
            <a:endParaRPr lang="es-CO" sz="11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5387617" y="2893416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fin_an3</a:t>
            </a:r>
            <a:endParaRPr lang="es-CO" sz="1100" dirty="0"/>
          </a:p>
        </p:txBody>
      </p:sp>
      <p:cxnSp>
        <p:nvCxnSpPr>
          <p:cNvPr id="81" name="Conector recto de flecha 80"/>
          <p:cNvCxnSpPr>
            <a:stCxn id="4" idx="3"/>
            <a:endCxn id="5" idx="1"/>
          </p:cNvCxnSpPr>
          <p:nvPr/>
        </p:nvCxnSpPr>
        <p:spPr>
          <a:xfrm>
            <a:off x="3123368" y="5000122"/>
            <a:ext cx="130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3193826" y="4763371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 smtClean="0"/>
              <a:t>glitch</a:t>
            </a:r>
            <a:endParaRPr lang="es-CO" sz="1100" dirty="0"/>
          </a:p>
        </p:txBody>
      </p:sp>
      <p:cxnSp>
        <p:nvCxnSpPr>
          <p:cNvPr id="93" name="Conector recto de flecha 92"/>
          <p:cNvCxnSpPr/>
          <p:nvPr/>
        </p:nvCxnSpPr>
        <p:spPr>
          <a:xfrm>
            <a:off x="1407483" y="3402927"/>
            <a:ext cx="2945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1069127" y="3170700"/>
            <a:ext cx="797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 smtClean="0"/>
              <a:t>Tres_num</a:t>
            </a:r>
            <a:endParaRPr lang="es-CO" sz="1100" dirty="0"/>
          </a:p>
        </p:txBody>
      </p:sp>
      <p:cxnSp>
        <p:nvCxnSpPr>
          <p:cNvPr id="96" name="Conector recto de flecha 95"/>
          <p:cNvCxnSpPr>
            <a:stCxn id="15" idx="2"/>
          </p:cNvCxnSpPr>
          <p:nvPr/>
        </p:nvCxnSpPr>
        <p:spPr>
          <a:xfrm>
            <a:off x="10541913" y="2621420"/>
            <a:ext cx="1333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13" idx="2"/>
          </p:cNvCxnSpPr>
          <p:nvPr/>
        </p:nvCxnSpPr>
        <p:spPr>
          <a:xfrm>
            <a:off x="9046398" y="4012492"/>
            <a:ext cx="2934806" cy="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10458438" y="3762328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Anodos</a:t>
            </a:r>
            <a:endParaRPr lang="es-CO" sz="11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10725359" y="2382817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Catodos</a:t>
            </a:r>
            <a:endParaRPr lang="es-CO" sz="1100" dirty="0"/>
          </a:p>
        </p:txBody>
      </p:sp>
      <p:cxnSp>
        <p:nvCxnSpPr>
          <p:cNvPr id="105" name="Conector recto 104"/>
          <p:cNvCxnSpPr/>
          <p:nvPr/>
        </p:nvCxnSpPr>
        <p:spPr>
          <a:xfrm flipH="1">
            <a:off x="11528286" y="2537574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/>
          <p:cNvSpPr txBox="1"/>
          <p:nvPr/>
        </p:nvSpPr>
        <p:spPr>
          <a:xfrm>
            <a:off x="11493116" y="2399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8</a:t>
            </a:r>
            <a:endParaRPr lang="es-CO" sz="1200" dirty="0"/>
          </a:p>
        </p:txBody>
      </p:sp>
      <p:cxnSp>
        <p:nvCxnSpPr>
          <p:cNvPr id="107" name="Conector recto 106"/>
          <p:cNvCxnSpPr/>
          <p:nvPr/>
        </p:nvCxnSpPr>
        <p:spPr>
          <a:xfrm flipH="1">
            <a:off x="11513593" y="3917694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11478423" y="37791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7</a:t>
            </a:r>
            <a:endParaRPr lang="es-CO" sz="1200" dirty="0"/>
          </a:p>
        </p:txBody>
      </p:sp>
      <p:cxnSp>
        <p:nvCxnSpPr>
          <p:cNvPr id="109" name="Conector recto 108"/>
          <p:cNvCxnSpPr/>
          <p:nvPr/>
        </p:nvCxnSpPr>
        <p:spPr>
          <a:xfrm flipH="1">
            <a:off x="2228959" y="988141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2193789" y="849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5</a:t>
            </a:r>
            <a:endParaRPr lang="es-CO" sz="1200" dirty="0"/>
          </a:p>
        </p:txBody>
      </p:sp>
      <p:cxnSp>
        <p:nvCxnSpPr>
          <p:cNvPr id="111" name="Conector recto 110"/>
          <p:cNvCxnSpPr/>
          <p:nvPr/>
        </p:nvCxnSpPr>
        <p:spPr>
          <a:xfrm flipH="1">
            <a:off x="2264128" y="1279734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228958" y="11412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5</a:t>
            </a:r>
            <a:endParaRPr lang="es-CO" sz="1200" dirty="0"/>
          </a:p>
        </p:txBody>
      </p:sp>
      <p:cxnSp>
        <p:nvCxnSpPr>
          <p:cNvPr id="113" name="Conector recto 112"/>
          <p:cNvCxnSpPr/>
          <p:nvPr/>
        </p:nvCxnSpPr>
        <p:spPr>
          <a:xfrm flipH="1">
            <a:off x="2373091" y="1613323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2337921" y="14748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5</a:t>
            </a:r>
            <a:endParaRPr lang="es-CO" sz="1200" dirty="0"/>
          </a:p>
        </p:txBody>
      </p:sp>
      <p:cxnSp>
        <p:nvCxnSpPr>
          <p:cNvPr id="115" name="Conector recto 114"/>
          <p:cNvCxnSpPr/>
          <p:nvPr/>
        </p:nvCxnSpPr>
        <p:spPr>
          <a:xfrm flipH="1">
            <a:off x="6285648" y="2527632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6250478" y="2389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3</a:t>
            </a:r>
            <a:endParaRPr lang="es-CO" sz="1200" dirty="0"/>
          </a:p>
        </p:txBody>
      </p:sp>
      <p:cxnSp>
        <p:nvCxnSpPr>
          <p:cNvPr id="117" name="Conector recto 116"/>
          <p:cNvCxnSpPr/>
          <p:nvPr/>
        </p:nvCxnSpPr>
        <p:spPr>
          <a:xfrm flipH="1">
            <a:off x="6438484" y="2732613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6403314" y="2594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3</a:t>
            </a:r>
            <a:endParaRPr lang="es-CO" sz="1200" dirty="0"/>
          </a:p>
        </p:txBody>
      </p:sp>
      <p:cxnSp>
        <p:nvCxnSpPr>
          <p:cNvPr id="119" name="Conector recto 118"/>
          <p:cNvCxnSpPr/>
          <p:nvPr/>
        </p:nvCxnSpPr>
        <p:spPr>
          <a:xfrm flipH="1">
            <a:off x="6062731" y="3007310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6027561" y="2868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3</a:t>
            </a:r>
            <a:endParaRPr lang="es-CO" sz="1200" dirty="0"/>
          </a:p>
        </p:txBody>
      </p:sp>
      <p:cxnSp>
        <p:nvCxnSpPr>
          <p:cNvPr id="121" name="Conector recto 120"/>
          <p:cNvCxnSpPr/>
          <p:nvPr/>
        </p:nvCxnSpPr>
        <p:spPr>
          <a:xfrm flipH="1">
            <a:off x="6290534" y="4901870"/>
            <a:ext cx="21335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6229753" y="4763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2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5667792" y="4744346"/>
            <a:ext cx="6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control</a:t>
            </a:r>
            <a:endParaRPr lang="es-CO" sz="1100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6062731" y="170193"/>
            <a:ext cx="95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Vcis_7s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790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217</Words>
  <Application>Microsoft Office PowerPoint</Application>
  <PresentationFormat>Panorámica</PresentationFormat>
  <Paragraphs>197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Manjarres</dc:creator>
  <cp:lastModifiedBy>Andrés Manjarres</cp:lastModifiedBy>
  <cp:revision>36</cp:revision>
  <dcterms:created xsi:type="dcterms:W3CDTF">2017-02-09T02:49:00Z</dcterms:created>
  <dcterms:modified xsi:type="dcterms:W3CDTF">2017-02-09T08:08:58Z</dcterms:modified>
</cp:coreProperties>
</file>