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5fd864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5fd864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5fd8644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5fd8644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5fd8644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5fd8644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5fd8644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5fd8644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5fd8644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5fd8644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5fd8644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5fd8644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5fd8644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b5fd8644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5fd8644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5fd8644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5fd8644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b5fd8644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5fd8644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b5fd8644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519f670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519f670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5fd8644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b5fd8644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5fd8644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b5fd8644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5fd8644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5fd8644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b5fd8644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b5fd8644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51b54e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51b54e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5665250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5665250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5fd8644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5fd8644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5665250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5665250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5fd8644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5fd8644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5fd8644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5fd8644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5fd864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5fd864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90700" y="712750"/>
            <a:ext cx="69657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la mano</a:t>
            </a:r>
            <a:r>
              <a:rPr lang="es"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550" y="945900"/>
            <a:ext cx="5725900" cy="39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550" y="945900"/>
            <a:ext cx="5725899" cy="398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5749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certificados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550" y="901825"/>
            <a:ext cx="2553783" cy="39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726" y="901825"/>
            <a:ext cx="3519350" cy="16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726" y="3211600"/>
            <a:ext cx="3519339" cy="16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25" y="1186125"/>
            <a:ext cx="7105374" cy="10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25" y="2735970"/>
            <a:ext cx="7105375" cy="145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50" y="1058025"/>
            <a:ext cx="7665074" cy="378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75" y="1058025"/>
            <a:ext cx="5902808" cy="37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empleados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575" y="874400"/>
            <a:ext cx="1990848" cy="410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525" y="874400"/>
            <a:ext cx="2074576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" y="1058025"/>
            <a:ext cx="6159425" cy="17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50" y="3150949"/>
            <a:ext cx="6159425" cy="14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850" y="710825"/>
            <a:ext cx="3820649" cy="417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850" y="710825"/>
            <a:ext cx="3820649" cy="417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850" y="710825"/>
            <a:ext cx="3866170" cy="417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historial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50" y="997350"/>
            <a:ext cx="4046208" cy="378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150" y="997350"/>
            <a:ext cx="1677275" cy="16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0675" y="997350"/>
            <a:ext cx="1677275" cy="16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5150" y="3100775"/>
            <a:ext cx="1677275" cy="167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0675" y="3100762"/>
            <a:ext cx="1677275" cy="16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7850" y="997350"/>
            <a:ext cx="4046198" cy="378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75" y="1007950"/>
            <a:ext cx="2126050" cy="37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móvil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63" y="1007950"/>
            <a:ext cx="2126073" cy="37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1600" y="1002488"/>
            <a:ext cx="2126050" cy="3777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775" y="1008475"/>
            <a:ext cx="2126050" cy="377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8975" y="1008475"/>
            <a:ext cx="2126050" cy="377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1600" y="1002500"/>
            <a:ext cx="2126050" cy="377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75" y="1058025"/>
            <a:ext cx="7900743" cy="37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00" y="1058025"/>
            <a:ext cx="6424594" cy="378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50" y="889075"/>
            <a:ext cx="3702850" cy="39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500" y="889075"/>
            <a:ext cx="2950850" cy="19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7500" y="2963350"/>
            <a:ext cx="2950850" cy="191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50" y="945900"/>
            <a:ext cx="4281878" cy="378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móvil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50" y="981825"/>
            <a:ext cx="2126050" cy="377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338" y="980875"/>
            <a:ext cx="2119333" cy="37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625" y="978850"/>
            <a:ext cx="2126050" cy="378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75" y="1188375"/>
            <a:ext cx="5411550" cy="30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500" y="1280225"/>
            <a:ext cx="2207100" cy="28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75" y="1188375"/>
            <a:ext cx="5411550" cy="30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75" y="1188375"/>
            <a:ext cx="5411568" cy="30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100" y="1219450"/>
            <a:ext cx="2378475" cy="29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00" y="931225"/>
            <a:ext cx="5035800" cy="39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575" y="152400"/>
            <a:ext cx="28834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75" y="989975"/>
            <a:ext cx="5073945" cy="37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25" y="1342700"/>
            <a:ext cx="8085574" cy="20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23E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77850" y="176325"/>
            <a:ext cx="4640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Versión web 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650" y="971575"/>
            <a:ext cx="5725901" cy="398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(16:9)</PresentationFormat>
  <Paragraphs>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Montserrat</vt:lpstr>
      <vt:lpstr>Simple Light</vt:lpstr>
      <vt:lpstr>PowerPoint Presentation</vt:lpstr>
      <vt:lpstr>Versión móvil </vt:lpstr>
      <vt:lpstr>Versión móvil </vt:lpstr>
      <vt:lpstr>Versión web  </vt:lpstr>
      <vt:lpstr>Versión web  </vt:lpstr>
      <vt:lpstr>Versión web  </vt:lpstr>
      <vt:lpstr>Versión web  </vt:lpstr>
      <vt:lpstr>Versión web  </vt:lpstr>
      <vt:lpstr>Versión web  </vt:lpstr>
      <vt:lpstr>Versión web  </vt:lpstr>
      <vt:lpstr>Versión web certificados   </vt:lpstr>
      <vt:lpstr>Versión web  </vt:lpstr>
      <vt:lpstr>Versión web  </vt:lpstr>
      <vt:lpstr>Versión web  </vt:lpstr>
      <vt:lpstr>Versión web empleados  </vt:lpstr>
      <vt:lpstr>Versión web  </vt:lpstr>
      <vt:lpstr>Versión web  </vt:lpstr>
      <vt:lpstr>Versión web  </vt:lpstr>
      <vt:lpstr>Versión web historial  </vt:lpstr>
      <vt:lpstr>Versión web  </vt:lpstr>
      <vt:lpstr>Versión web  </vt:lpstr>
      <vt:lpstr>Versión web  </vt:lpstr>
      <vt:lpstr>Versión web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andres londoño</cp:lastModifiedBy>
  <cp:revision>1</cp:revision>
  <dcterms:modified xsi:type="dcterms:W3CDTF">2020-02-19T16:31:25Z</dcterms:modified>
</cp:coreProperties>
</file>