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2" r:id="rId7"/>
    <p:sldId id="258" r:id="rId8"/>
    <p:sldId id="263" r:id="rId9"/>
    <p:sldId id="264" r:id="rId10"/>
    <p:sldId id="265" r:id="rId11"/>
    <p:sldId id="266" r:id="rId12"/>
    <p:sldId id="267" r:id="rId13"/>
    <p:sldId id="268" r:id="rId14"/>
    <p:sldId id="269" r:id="rId15"/>
    <p:sldId id="270" r:id="rId16"/>
    <p:sldId id="271" r:id="rId17"/>
    <p:sldId id="272" r:id="rId18"/>
    <p:sldId id="275" r:id="rId19"/>
    <p:sldId id="273"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s Hernandez" initials="AH" lastIdx="13" clrIdx="0">
    <p:extLst>
      <p:ext uri="{19B8F6BF-5375-455C-9EA6-DF929625EA0E}">
        <p15:presenceInfo xmlns:p15="http://schemas.microsoft.com/office/powerpoint/2012/main" userId="3939b27b414fb78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8" d="100"/>
          <a:sy n="78" d="100"/>
        </p:scale>
        <p:origin x="456"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72EDBD-563E-4020-967F-1F27DB72CFEA}"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s-ES"/>
        </a:p>
      </dgm:t>
    </dgm:pt>
    <dgm:pt modelId="{A3AD2AF2-F2DD-4844-950B-AB9990B879A8}">
      <dgm:prSet phldrT="[Texto]"/>
      <dgm:spPr/>
      <dgm:t>
        <a:bodyPr/>
        <a:lstStyle/>
        <a:p>
          <a:r>
            <a:rPr lang="es-ES" dirty="0"/>
            <a:t>1.6</a:t>
          </a:r>
        </a:p>
      </dgm:t>
    </dgm:pt>
    <dgm:pt modelId="{E0909C9A-36F9-48CF-9694-CF494B580EA7}" type="parTrans" cxnId="{292DF6A5-030C-4C11-B9EE-02879CA4593D}">
      <dgm:prSet/>
      <dgm:spPr/>
      <dgm:t>
        <a:bodyPr/>
        <a:lstStyle/>
        <a:p>
          <a:endParaRPr lang="es-ES"/>
        </a:p>
      </dgm:t>
    </dgm:pt>
    <dgm:pt modelId="{B40719CF-1288-49FF-A273-BE5342C4D8CE}" type="sibTrans" cxnId="{292DF6A5-030C-4C11-B9EE-02879CA4593D}">
      <dgm:prSet/>
      <dgm:spPr/>
      <dgm:t>
        <a:bodyPr/>
        <a:lstStyle/>
        <a:p>
          <a:endParaRPr lang="es-ES"/>
        </a:p>
      </dgm:t>
    </dgm:pt>
    <dgm:pt modelId="{6D0DC293-EE05-4132-A65F-2086A5338ABE}">
      <dgm:prSet phldrT="[Texto]"/>
      <dgm:spPr/>
      <dgm:t>
        <a:bodyPr/>
        <a:lstStyle/>
        <a:p>
          <a:r>
            <a:rPr lang="es-ES" dirty="0"/>
            <a:t>1.61</a:t>
          </a:r>
        </a:p>
      </dgm:t>
    </dgm:pt>
    <dgm:pt modelId="{0CFA4768-4F76-43B3-A514-5B360DDD6BD8}" type="parTrans" cxnId="{2E4AAEE4-1DBD-4E47-88E6-C06AA0BC4EE3}">
      <dgm:prSet/>
      <dgm:spPr/>
      <dgm:t>
        <a:bodyPr/>
        <a:lstStyle/>
        <a:p>
          <a:endParaRPr lang="es-ES"/>
        </a:p>
      </dgm:t>
    </dgm:pt>
    <dgm:pt modelId="{D8D3F031-6EC5-4EE8-AE44-C1638C9FDD77}" type="sibTrans" cxnId="{2E4AAEE4-1DBD-4E47-88E6-C06AA0BC4EE3}">
      <dgm:prSet/>
      <dgm:spPr/>
      <dgm:t>
        <a:bodyPr/>
        <a:lstStyle/>
        <a:p>
          <a:endParaRPr lang="es-ES"/>
        </a:p>
      </dgm:t>
    </dgm:pt>
    <dgm:pt modelId="{CA256C4C-0856-4679-B82E-DCFFB20C0FB1}">
      <dgm:prSet phldrT="[Texto]"/>
      <dgm:spPr/>
      <dgm:t>
        <a:bodyPr/>
        <a:lstStyle/>
        <a:p>
          <a:r>
            <a:rPr lang="es-ES" dirty="0"/>
            <a:t>1.62</a:t>
          </a:r>
        </a:p>
      </dgm:t>
    </dgm:pt>
    <dgm:pt modelId="{2A62014F-8C43-4825-8669-135F0D74D8EF}" type="parTrans" cxnId="{F9AF801B-07C5-4443-B7BC-15B01997561F}">
      <dgm:prSet/>
      <dgm:spPr/>
      <dgm:t>
        <a:bodyPr/>
        <a:lstStyle/>
        <a:p>
          <a:endParaRPr lang="es-ES"/>
        </a:p>
      </dgm:t>
    </dgm:pt>
    <dgm:pt modelId="{99D6C336-DFFF-4C09-89F7-0BE1B4F59AE9}" type="sibTrans" cxnId="{F9AF801B-07C5-4443-B7BC-15B01997561F}">
      <dgm:prSet/>
      <dgm:spPr/>
      <dgm:t>
        <a:bodyPr/>
        <a:lstStyle/>
        <a:p>
          <a:endParaRPr lang="es-ES"/>
        </a:p>
      </dgm:t>
    </dgm:pt>
    <dgm:pt modelId="{B1487436-592A-446D-8AF9-6F1EBAC8227B}">
      <dgm:prSet phldrT="[Texto]"/>
      <dgm:spPr/>
      <dgm:t>
        <a:bodyPr/>
        <a:lstStyle/>
        <a:p>
          <a:r>
            <a:rPr lang="es-ES" dirty="0"/>
            <a:t>3.0</a:t>
          </a:r>
        </a:p>
      </dgm:t>
    </dgm:pt>
    <dgm:pt modelId="{F7AC8B79-6482-4593-82B8-CAEC63BDCEFC}" type="parTrans" cxnId="{B2B8453C-C045-4070-9990-8DD966B39D22}">
      <dgm:prSet/>
      <dgm:spPr/>
      <dgm:t>
        <a:bodyPr/>
        <a:lstStyle/>
        <a:p>
          <a:endParaRPr lang="es-ES"/>
        </a:p>
      </dgm:t>
    </dgm:pt>
    <dgm:pt modelId="{F8DC761C-901F-420B-8938-A87DB9E22606}" type="sibTrans" cxnId="{B2B8453C-C045-4070-9990-8DD966B39D22}">
      <dgm:prSet/>
      <dgm:spPr/>
      <dgm:t>
        <a:bodyPr/>
        <a:lstStyle/>
        <a:p>
          <a:endParaRPr lang="es-ES"/>
        </a:p>
      </dgm:t>
    </dgm:pt>
    <dgm:pt modelId="{C81DDC0D-982C-4C45-B90D-76F17736F34C}">
      <dgm:prSet phldrT="[Texto]"/>
      <dgm:spPr/>
      <dgm:t>
        <a:bodyPr/>
        <a:lstStyle/>
        <a:p>
          <a:r>
            <a:rPr lang="es-ES" dirty="0"/>
            <a:t>4.1</a:t>
          </a:r>
        </a:p>
      </dgm:t>
    </dgm:pt>
    <dgm:pt modelId="{E648A847-CB3F-4313-8F1E-999139E3E6EA}" type="parTrans" cxnId="{8CB83A40-DCC4-454E-B97E-6DAD61527277}">
      <dgm:prSet/>
      <dgm:spPr/>
      <dgm:t>
        <a:bodyPr/>
        <a:lstStyle/>
        <a:p>
          <a:endParaRPr lang="es-ES"/>
        </a:p>
      </dgm:t>
    </dgm:pt>
    <dgm:pt modelId="{84DBC99E-2B53-4AD4-8FC8-5DE885BF2579}" type="sibTrans" cxnId="{8CB83A40-DCC4-454E-B97E-6DAD61527277}">
      <dgm:prSet/>
      <dgm:spPr/>
      <dgm:t>
        <a:bodyPr/>
        <a:lstStyle/>
        <a:p>
          <a:endParaRPr lang="es-ES"/>
        </a:p>
      </dgm:t>
    </dgm:pt>
    <dgm:pt modelId="{1518026C-893A-4C9E-9B91-CF6B10268493}">
      <dgm:prSet phldrT="[Texto]"/>
      <dgm:spPr/>
      <dgm:t>
        <a:bodyPr/>
        <a:lstStyle/>
        <a:p>
          <a:r>
            <a:rPr lang="es-ES" dirty="0"/>
            <a:t>4.2</a:t>
          </a:r>
        </a:p>
      </dgm:t>
    </dgm:pt>
    <dgm:pt modelId="{573D7E92-0C33-4843-965B-0059DF9E57DF}" type="parTrans" cxnId="{44D9F2FB-7E53-4BCF-A7D4-4F609609CE54}">
      <dgm:prSet/>
      <dgm:spPr/>
      <dgm:t>
        <a:bodyPr/>
        <a:lstStyle/>
        <a:p>
          <a:endParaRPr lang="es-ES"/>
        </a:p>
      </dgm:t>
    </dgm:pt>
    <dgm:pt modelId="{A24269F9-E561-4304-AE4D-4F29999012FD}" type="sibTrans" cxnId="{44D9F2FB-7E53-4BCF-A7D4-4F609609CE54}">
      <dgm:prSet/>
      <dgm:spPr/>
      <dgm:t>
        <a:bodyPr/>
        <a:lstStyle/>
        <a:p>
          <a:endParaRPr lang="es-ES"/>
        </a:p>
      </dgm:t>
    </dgm:pt>
    <dgm:pt modelId="{9D4C79A8-5FC3-4908-87B3-82E5B0A8B459}">
      <dgm:prSet phldrT="[Texto]"/>
      <dgm:spPr/>
      <dgm:t>
        <a:bodyPr/>
        <a:lstStyle/>
        <a:p>
          <a:r>
            <a:rPr lang="es-ES" dirty="0"/>
            <a:t>4.0</a:t>
          </a:r>
        </a:p>
      </dgm:t>
    </dgm:pt>
    <dgm:pt modelId="{9332A3E2-6C18-46C2-B99F-84D1396B1730}" type="parTrans" cxnId="{B34875EC-9A93-40BF-B276-32C1509208E8}">
      <dgm:prSet/>
      <dgm:spPr/>
      <dgm:t>
        <a:bodyPr/>
        <a:lstStyle/>
        <a:p>
          <a:endParaRPr lang="es-ES"/>
        </a:p>
      </dgm:t>
    </dgm:pt>
    <dgm:pt modelId="{AC9AF178-E3F6-4AF7-982F-88CBE955EEA1}" type="sibTrans" cxnId="{B34875EC-9A93-40BF-B276-32C1509208E8}">
      <dgm:prSet/>
      <dgm:spPr/>
      <dgm:t>
        <a:bodyPr/>
        <a:lstStyle/>
        <a:p>
          <a:endParaRPr lang="es-ES"/>
        </a:p>
      </dgm:t>
    </dgm:pt>
    <dgm:pt modelId="{A86E2C56-6773-449F-AC6D-1F2943C5A504}">
      <dgm:prSet phldrT="[Texto]"/>
      <dgm:spPr/>
      <dgm:t>
        <a:bodyPr/>
        <a:lstStyle/>
        <a:p>
          <a:endParaRPr lang="es-ES" dirty="0"/>
        </a:p>
      </dgm:t>
    </dgm:pt>
    <dgm:pt modelId="{F3F687BF-AF12-4E38-B477-9C02B4A31BC0}" type="parTrans" cxnId="{E133DDFC-B239-4FBA-9395-CBA7E4669FE2}">
      <dgm:prSet/>
      <dgm:spPr/>
      <dgm:t>
        <a:bodyPr/>
        <a:lstStyle/>
        <a:p>
          <a:endParaRPr lang="es-ES"/>
        </a:p>
      </dgm:t>
    </dgm:pt>
    <dgm:pt modelId="{0D3B5699-1EFC-49FF-8D23-7827B25FBF8C}" type="sibTrans" cxnId="{E133DDFC-B239-4FBA-9395-CBA7E4669FE2}">
      <dgm:prSet/>
      <dgm:spPr/>
      <dgm:t>
        <a:bodyPr/>
        <a:lstStyle/>
        <a:p>
          <a:endParaRPr lang="es-ES"/>
        </a:p>
      </dgm:t>
    </dgm:pt>
    <dgm:pt modelId="{7276D017-CA8A-4D10-BA90-3DE1976F5C1C}">
      <dgm:prSet phldrT="[Texto]"/>
      <dgm:spPr/>
      <dgm:t>
        <a:bodyPr/>
        <a:lstStyle/>
        <a:p>
          <a:endParaRPr lang="es-ES" dirty="0"/>
        </a:p>
      </dgm:t>
    </dgm:pt>
    <dgm:pt modelId="{66E064D4-2D3C-49E8-87EE-850235885866}" type="parTrans" cxnId="{6B50FB51-BDF3-4087-87EA-F4E08BAF87B0}">
      <dgm:prSet/>
      <dgm:spPr/>
      <dgm:t>
        <a:bodyPr/>
        <a:lstStyle/>
        <a:p>
          <a:endParaRPr lang="es-ES"/>
        </a:p>
      </dgm:t>
    </dgm:pt>
    <dgm:pt modelId="{B97643EA-4253-4D1C-A5C9-9941E995625A}" type="sibTrans" cxnId="{6B50FB51-BDF3-4087-87EA-F4E08BAF87B0}">
      <dgm:prSet/>
      <dgm:spPr/>
      <dgm:t>
        <a:bodyPr/>
        <a:lstStyle/>
        <a:p>
          <a:endParaRPr lang="es-ES"/>
        </a:p>
      </dgm:t>
    </dgm:pt>
    <dgm:pt modelId="{045D7D47-CEDD-4655-9DD4-05FEE18ECC92}">
      <dgm:prSet phldrT="[Texto]"/>
      <dgm:spPr/>
      <dgm:t>
        <a:bodyPr/>
        <a:lstStyle/>
        <a:p>
          <a:endParaRPr lang="es-ES" dirty="0"/>
        </a:p>
      </dgm:t>
    </dgm:pt>
    <dgm:pt modelId="{775E6DB8-6957-4BED-80C9-7816D973FBAF}" type="parTrans" cxnId="{731C2A45-E46A-4309-9DF3-205919078292}">
      <dgm:prSet/>
      <dgm:spPr/>
      <dgm:t>
        <a:bodyPr/>
        <a:lstStyle/>
        <a:p>
          <a:endParaRPr lang="es-ES"/>
        </a:p>
      </dgm:t>
    </dgm:pt>
    <dgm:pt modelId="{64FC306C-BDC1-473E-AB89-8BF27349B9AA}" type="sibTrans" cxnId="{731C2A45-E46A-4309-9DF3-205919078292}">
      <dgm:prSet/>
      <dgm:spPr/>
      <dgm:t>
        <a:bodyPr/>
        <a:lstStyle/>
        <a:p>
          <a:endParaRPr lang="es-ES"/>
        </a:p>
      </dgm:t>
    </dgm:pt>
    <dgm:pt modelId="{E4515230-A0B2-462D-88EE-E8DBA110FE15}">
      <dgm:prSet phldrT="[Texto]"/>
      <dgm:spPr/>
      <dgm:t>
        <a:bodyPr/>
        <a:lstStyle/>
        <a:p>
          <a:endParaRPr lang="es-ES" dirty="0"/>
        </a:p>
      </dgm:t>
    </dgm:pt>
    <dgm:pt modelId="{0039A83C-B1A2-4529-B33F-A94CD6A12D8F}" type="parTrans" cxnId="{294B6902-8E87-4B46-AAEB-AC2A0A2972D7}">
      <dgm:prSet/>
      <dgm:spPr/>
      <dgm:t>
        <a:bodyPr/>
        <a:lstStyle/>
        <a:p>
          <a:endParaRPr lang="es-ES"/>
        </a:p>
      </dgm:t>
    </dgm:pt>
    <dgm:pt modelId="{B62A2A5F-616A-4A45-AA39-7EB604233A03}" type="sibTrans" cxnId="{294B6902-8E87-4B46-AAEB-AC2A0A2972D7}">
      <dgm:prSet/>
      <dgm:spPr/>
      <dgm:t>
        <a:bodyPr/>
        <a:lstStyle/>
        <a:p>
          <a:endParaRPr lang="es-ES"/>
        </a:p>
      </dgm:t>
    </dgm:pt>
    <dgm:pt modelId="{E48AF4FA-9AF2-4DFE-8896-E663BD4B1268}" type="pres">
      <dgm:prSet presAssocID="{C772EDBD-563E-4020-967F-1F27DB72CFEA}" presName="Name0" presStyleCnt="0">
        <dgm:presLayoutVars>
          <dgm:chPref val="3"/>
          <dgm:dir/>
          <dgm:animLvl val="lvl"/>
          <dgm:resizeHandles/>
        </dgm:presLayoutVars>
      </dgm:prSet>
      <dgm:spPr/>
    </dgm:pt>
    <dgm:pt modelId="{937360FE-95E0-43FA-BB4F-E73846B4105C}" type="pres">
      <dgm:prSet presAssocID="{A3AD2AF2-F2DD-4844-950B-AB9990B879A8}" presName="horFlow" presStyleCnt="0"/>
      <dgm:spPr/>
    </dgm:pt>
    <dgm:pt modelId="{A5BAB943-1044-4A1D-BA5F-F5C5585D9D65}" type="pres">
      <dgm:prSet presAssocID="{A3AD2AF2-F2DD-4844-950B-AB9990B879A8}" presName="bigChev" presStyleLbl="node1" presStyleIdx="0" presStyleCnt="3"/>
      <dgm:spPr/>
    </dgm:pt>
    <dgm:pt modelId="{4EE41E19-2488-4B80-B048-EF7BBAE8ACC8}" type="pres">
      <dgm:prSet presAssocID="{0CFA4768-4F76-43B3-A514-5B360DDD6BD8}" presName="parTrans" presStyleCnt="0"/>
      <dgm:spPr/>
    </dgm:pt>
    <dgm:pt modelId="{D4B36BCA-71D0-4D23-9633-05D4EEC915E5}" type="pres">
      <dgm:prSet presAssocID="{6D0DC293-EE05-4132-A65F-2086A5338ABE}" presName="node" presStyleLbl="alignAccFollowNode1" presStyleIdx="0" presStyleCnt="4">
        <dgm:presLayoutVars>
          <dgm:bulletEnabled val="1"/>
        </dgm:presLayoutVars>
      </dgm:prSet>
      <dgm:spPr/>
    </dgm:pt>
    <dgm:pt modelId="{CA04681E-EAED-4864-9928-510AD405880B}" type="pres">
      <dgm:prSet presAssocID="{D8D3F031-6EC5-4EE8-AE44-C1638C9FDD77}" presName="sibTrans" presStyleCnt="0"/>
      <dgm:spPr/>
    </dgm:pt>
    <dgm:pt modelId="{DA9956E6-615C-4E8A-B38B-B7737F7F2579}" type="pres">
      <dgm:prSet presAssocID="{CA256C4C-0856-4679-B82E-DCFFB20C0FB1}" presName="node" presStyleLbl="alignAccFollowNode1" presStyleIdx="1" presStyleCnt="4">
        <dgm:presLayoutVars>
          <dgm:bulletEnabled val="1"/>
        </dgm:presLayoutVars>
      </dgm:prSet>
      <dgm:spPr/>
    </dgm:pt>
    <dgm:pt modelId="{06DF7329-2F7B-4D90-ACB6-E9579F405782}" type="pres">
      <dgm:prSet presAssocID="{A3AD2AF2-F2DD-4844-950B-AB9990B879A8}" presName="vSp" presStyleCnt="0"/>
      <dgm:spPr/>
    </dgm:pt>
    <dgm:pt modelId="{6FCAC027-A918-4EC6-814B-62EFAD0816A8}" type="pres">
      <dgm:prSet presAssocID="{B1487436-592A-446D-8AF9-6F1EBAC8227B}" presName="horFlow" presStyleCnt="0"/>
      <dgm:spPr/>
    </dgm:pt>
    <dgm:pt modelId="{5453B357-C69A-434C-86F7-E33FD3421295}" type="pres">
      <dgm:prSet presAssocID="{B1487436-592A-446D-8AF9-6F1EBAC8227B}" presName="bigChev" presStyleLbl="node1" presStyleIdx="1" presStyleCnt="3"/>
      <dgm:spPr/>
    </dgm:pt>
    <dgm:pt modelId="{C73C30D5-70EF-4C27-AC3B-9DD1832D00E5}" type="pres">
      <dgm:prSet presAssocID="{B1487436-592A-446D-8AF9-6F1EBAC8227B}" presName="vSp" presStyleCnt="0"/>
      <dgm:spPr/>
    </dgm:pt>
    <dgm:pt modelId="{53F3AF2F-99F8-4B1E-8815-79C07B0625E8}" type="pres">
      <dgm:prSet presAssocID="{9D4C79A8-5FC3-4908-87B3-82E5B0A8B459}" presName="horFlow" presStyleCnt="0"/>
      <dgm:spPr/>
    </dgm:pt>
    <dgm:pt modelId="{E8A46B8D-8954-45C5-887C-E28759ECEB0F}" type="pres">
      <dgm:prSet presAssocID="{9D4C79A8-5FC3-4908-87B3-82E5B0A8B459}" presName="bigChev" presStyleLbl="node1" presStyleIdx="2" presStyleCnt="3"/>
      <dgm:spPr/>
    </dgm:pt>
    <dgm:pt modelId="{012B6F56-A3CB-48A0-9D93-00C870CCA10D}" type="pres">
      <dgm:prSet presAssocID="{E648A847-CB3F-4313-8F1E-999139E3E6EA}" presName="parTrans" presStyleCnt="0"/>
      <dgm:spPr/>
    </dgm:pt>
    <dgm:pt modelId="{3EDD9DCA-1BD8-4F2F-A15B-50E498355A40}" type="pres">
      <dgm:prSet presAssocID="{C81DDC0D-982C-4C45-B90D-76F17736F34C}" presName="node" presStyleLbl="alignAccFollowNode1" presStyleIdx="2" presStyleCnt="4">
        <dgm:presLayoutVars>
          <dgm:bulletEnabled val="1"/>
        </dgm:presLayoutVars>
      </dgm:prSet>
      <dgm:spPr/>
    </dgm:pt>
    <dgm:pt modelId="{489651DB-780F-4060-871C-7BB2823736A6}" type="pres">
      <dgm:prSet presAssocID="{84DBC99E-2B53-4AD4-8FC8-5DE885BF2579}" presName="sibTrans" presStyleCnt="0"/>
      <dgm:spPr/>
    </dgm:pt>
    <dgm:pt modelId="{0B76E9A8-8C4D-45BF-AA0C-BB72EDEE8106}" type="pres">
      <dgm:prSet presAssocID="{1518026C-893A-4C9E-9B91-CF6B10268493}" presName="node" presStyleLbl="alignAccFollowNode1" presStyleIdx="3" presStyleCnt="4">
        <dgm:presLayoutVars>
          <dgm:bulletEnabled val="1"/>
        </dgm:presLayoutVars>
      </dgm:prSet>
      <dgm:spPr/>
    </dgm:pt>
  </dgm:ptLst>
  <dgm:cxnLst>
    <dgm:cxn modelId="{294B6902-8E87-4B46-AAEB-AC2A0A2972D7}" srcId="{1518026C-893A-4C9E-9B91-CF6B10268493}" destId="{E4515230-A0B2-462D-88EE-E8DBA110FE15}" srcOrd="0" destOrd="0" parTransId="{0039A83C-B1A2-4529-B33F-A94CD6A12D8F}" sibTransId="{B62A2A5F-616A-4A45-AA39-7EB604233A03}"/>
    <dgm:cxn modelId="{345A9A0D-C272-42A6-9116-A5A48C8C97ED}" type="presOf" srcId="{E4515230-A0B2-462D-88EE-E8DBA110FE15}" destId="{0B76E9A8-8C4D-45BF-AA0C-BB72EDEE8106}" srcOrd="0" destOrd="1" presId="urn:microsoft.com/office/officeart/2005/8/layout/lProcess3"/>
    <dgm:cxn modelId="{F9AF801B-07C5-4443-B7BC-15B01997561F}" srcId="{A3AD2AF2-F2DD-4844-950B-AB9990B879A8}" destId="{CA256C4C-0856-4679-B82E-DCFFB20C0FB1}" srcOrd="1" destOrd="0" parTransId="{2A62014F-8C43-4825-8669-135F0D74D8EF}" sibTransId="{99D6C336-DFFF-4C09-89F7-0BE1B4F59AE9}"/>
    <dgm:cxn modelId="{298C8221-7D54-4957-A191-18382D2DB589}" type="presOf" srcId="{C772EDBD-563E-4020-967F-1F27DB72CFEA}" destId="{E48AF4FA-9AF2-4DFE-8896-E663BD4B1268}" srcOrd="0" destOrd="0" presId="urn:microsoft.com/office/officeart/2005/8/layout/lProcess3"/>
    <dgm:cxn modelId="{1EA5A222-F673-4DB4-8D19-15AAE83CA02A}" type="presOf" srcId="{045D7D47-CEDD-4655-9DD4-05FEE18ECC92}" destId="{3EDD9DCA-1BD8-4F2F-A15B-50E498355A40}" srcOrd="0" destOrd="1" presId="urn:microsoft.com/office/officeart/2005/8/layout/lProcess3"/>
    <dgm:cxn modelId="{ED8D3429-59A1-4EE3-91CE-E4D0F2CED419}" type="presOf" srcId="{A3AD2AF2-F2DD-4844-950B-AB9990B879A8}" destId="{A5BAB943-1044-4A1D-BA5F-F5C5585D9D65}" srcOrd="0" destOrd="0" presId="urn:microsoft.com/office/officeart/2005/8/layout/lProcess3"/>
    <dgm:cxn modelId="{21BB2D2B-8CFD-43EC-9810-F5D95D637E0B}" type="presOf" srcId="{1518026C-893A-4C9E-9B91-CF6B10268493}" destId="{0B76E9A8-8C4D-45BF-AA0C-BB72EDEE8106}" srcOrd="0" destOrd="0" presId="urn:microsoft.com/office/officeart/2005/8/layout/lProcess3"/>
    <dgm:cxn modelId="{A675A02C-167A-4BB1-9272-C65249B3BC50}" type="presOf" srcId="{7276D017-CA8A-4D10-BA90-3DE1976F5C1C}" destId="{DA9956E6-615C-4E8A-B38B-B7737F7F2579}" srcOrd="0" destOrd="1" presId="urn:microsoft.com/office/officeart/2005/8/layout/lProcess3"/>
    <dgm:cxn modelId="{B2B8453C-C045-4070-9990-8DD966B39D22}" srcId="{C772EDBD-563E-4020-967F-1F27DB72CFEA}" destId="{B1487436-592A-446D-8AF9-6F1EBAC8227B}" srcOrd="1" destOrd="0" parTransId="{F7AC8B79-6482-4593-82B8-CAEC63BDCEFC}" sibTransId="{F8DC761C-901F-420B-8938-A87DB9E22606}"/>
    <dgm:cxn modelId="{8CB83A40-DCC4-454E-B97E-6DAD61527277}" srcId="{9D4C79A8-5FC3-4908-87B3-82E5B0A8B459}" destId="{C81DDC0D-982C-4C45-B90D-76F17736F34C}" srcOrd="0" destOrd="0" parTransId="{E648A847-CB3F-4313-8F1E-999139E3E6EA}" sibTransId="{84DBC99E-2B53-4AD4-8FC8-5DE885BF2579}"/>
    <dgm:cxn modelId="{85893664-ECDA-4D8F-943E-170591F59387}" type="presOf" srcId="{B1487436-592A-446D-8AF9-6F1EBAC8227B}" destId="{5453B357-C69A-434C-86F7-E33FD3421295}" srcOrd="0" destOrd="0" presId="urn:microsoft.com/office/officeart/2005/8/layout/lProcess3"/>
    <dgm:cxn modelId="{731C2A45-E46A-4309-9DF3-205919078292}" srcId="{C81DDC0D-982C-4C45-B90D-76F17736F34C}" destId="{045D7D47-CEDD-4655-9DD4-05FEE18ECC92}" srcOrd="0" destOrd="0" parTransId="{775E6DB8-6957-4BED-80C9-7816D973FBAF}" sibTransId="{64FC306C-BDC1-473E-AB89-8BF27349B9AA}"/>
    <dgm:cxn modelId="{6B50FB51-BDF3-4087-87EA-F4E08BAF87B0}" srcId="{CA256C4C-0856-4679-B82E-DCFFB20C0FB1}" destId="{7276D017-CA8A-4D10-BA90-3DE1976F5C1C}" srcOrd="0" destOrd="0" parTransId="{66E064D4-2D3C-49E8-87EE-850235885866}" sibTransId="{B97643EA-4253-4D1C-A5C9-9941E995625A}"/>
    <dgm:cxn modelId="{2E15D672-9320-4DA2-8F6F-3C700AA9DDCB}" type="presOf" srcId="{9D4C79A8-5FC3-4908-87B3-82E5B0A8B459}" destId="{E8A46B8D-8954-45C5-887C-E28759ECEB0F}" srcOrd="0" destOrd="0" presId="urn:microsoft.com/office/officeart/2005/8/layout/lProcess3"/>
    <dgm:cxn modelId="{731BEF57-114A-4358-9EFE-6DCA7982ADA2}" type="presOf" srcId="{CA256C4C-0856-4679-B82E-DCFFB20C0FB1}" destId="{DA9956E6-615C-4E8A-B38B-B7737F7F2579}" srcOrd="0" destOrd="0" presId="urn:microsoft.com/office/officeart/2005/8/layout/lProcess3"/>
    <dgm:cxn modelId="{BDF3C89D-3D03-48DC-BA74-D66B81C817B9}" type="presOf" srcId="{C81DDC0D-982C-4C45-B90D-76F17736F34C}" destId="{3EDD9DCA-1BD8-4F2F-A15B-50E498355A40}" srcOrd="0" destOrd="0" presId="urn:microsoft.com/office/officeart/2005/8/layout/lProcess3"/>
    <dgm:cxn modelId="{292DF6A5-030C-4C11-B9EE-02879CA4593D}" srcId="{C772EDBD-563E-4020-967F-1F27DB72CFEA}" destId="{A3AD2AF2-F2DD-4844-950B-AB9990B879A8}" srcOrd="0" destOrd="0" parTransId="{E0909C9A-36F9-48CF-9694-CF494B580EA7}" sibTransId="{B40719CF-1288-49FF-A273-BE5342C4D8CE}"/>
    <dgm:cxn modelId="{6322E4A6-02A0-4B3E-8778-07E96A868535}" type="presOf" srcId="{A86E2C56-6773-449F-AC6D-1F2943C5A504}" destId="{D4B36BCA-71D0-4D23-9633-05D4EEC915E5}" srcOrd="0" destOrd="1" presId="urn:microsoft.com/office/officeart/2005/8/layout/lProcess3"/>
    <dgm:cxn modelId="{D7E10DD6-158C-46E2-978E-F8F89208BAAD}" type="presOf" srcId="{6D0DC293-EE05-4132-A65F-2086A5338ABE}" destId="{D4B36BCA-71D0-4D23-9633-05D4EEC915E5}" srcOrd="0" destOrd="0" presId="urn:microsoft.com/office/officeart/2005/8/layout/lProcess3"/>
    <dgm:cxn modelId="{2E4AAEE4-1DBD-4E47-88E6-C06AA0BC4EE3}" srcId="{A3AD2AF2-F2DD-4844-950B-AB9990B879A8}" destId="{6D0DC293-EE05-4132-A65F-2086A5338ABE}" srcOrd="0" destOrd="0" parTransId="{0CFA4768-4F76-43B3-A514-5B360DDD6BD8}" sibTransId="{D8D3F031-6EC5-4EE8-AE44-C1638C9FDD77}"/>
    <dgm:cxn modelId="{B34875EC-9A93-40BF-B276-32C1509208E8}" srcId="{C772EDBD-563E-4020-967F-1F27DB72CFEA}" destId="{9D4C79A8-5FC3-4908-87B3-82E5B0A8B459}" srcOrd="2" destOrd="0" parTransId="{9332A3E2-6C18-46C2-B99F-84D1396B1730}" sibTransId="{AC9AF178-E3F6-4AF7-982F-88CBE955EEA1}"/>
    <dgm:cxn modelId="{44D9F2FB-7E53-4BCF-A7D4-4F609609CE54}" srcId="{9D4C79A8-5FC3-4908-87B3-82E5B0A8B459}" destId="{1518026C-893A-4C9E-9B91-CF6B10268493}" srcOrd="1" destOrd="0" parTransId="{573D7E92-0C33-4843-965B-0059DF9E57DF}" sibTransId="{A24269F9-E561-4304-AE4D-4F29999012FD}"/>
    <dgm:cxn modelId="{E133DDFC-B239-4FBA-9395-CBA7E4669FE2}" srcId="{6D0DC293-EE05-4132-A65F-2086A5338ABE}" destId="{A86E2C56-6773-449F-AC6D-1F2943C5A504}" srcOrd="0" destOrd="0" parTransId="{F3F687BF-AF12-4E38-B477-9C02B4A31BC0}" sibTransId="{0D3B5699-1EFC-49FF-8D23-7827B25FBF8C}"/>
    <dgm:cxn modelId="{0C9721A4-BE39-4DD3-AFED-41A8D364DBBD}" type="presParOf" srcId="{E48AF4FA-9AF2-4DFE-8896-E663BD4B1268}" destId="{937360FE-95E0-43FA-BB4F-E73846B4105C}" srcOrd="0" destOrd="0" presId="urn:microsoft.com/office/officeart/2005/8/layout/lProcess3"/>
    <dgm:cxn modelId="{FB359E82-676B-490F-9087-62561A1E7E4E}" type="presParOf" srcId="{937360FE-95E0-43FA-BB4F-E73846B4105C}" destId="{A5BAB943-1044-4A1D-BA5F-F5C5585D9D65}" srcOrd="0" destOrd="0" presId="urn:microsoft.com/office/officeart/2005/8/layout/lProcess3"/>
    <dgm:cxn modelId="{27C8E6AF-0A4C-48DC-AB8C-95A6360D3D30}" type="presParOf" srcId="{937360FE-95E0-43FA-BB4F-E73846B4105C}" destId="{4EE41E19-2488-4B80-B048-EF7BBAE8ACC8}" srcOrd="1" destOrd="0" presId="urn:microsoft.com/office/officeart/2005/8/layout/lProcess3"/>
    <dgm:cxn modelId="{06B0304D-185B-4D5C-8C1D-79003E97A8C4}" type="presParOf" srcId="{937360FE-95E0-43FA-BB4F-E73846B4105C}" destId="{D4B36BCA-71D0-4D23-9633-05D4EEC915E5}" srcOrd="2" destOrd="0" presId="urn:microsoft.com/office/officeart/2005/8/layout/lProcess3"/>
    <dgm:cxn modelId="{7ABBB2A3-7424-45A3-8C44-C7398DCEDC1C}" type="presParOf" srcId="{937360FE-95E0-43FA-BB4F-E73846B4105C}" destId="{CA04681E-EAED-4864-9928-510AD405880B}" srcOrd="3" destOrd="0" presId="urn:microsoft.com/office/officeart/2005/8/layout/lProcess3"/>
    <dgm:cxn modelId="{22940584-729A-46ED-B7E3-DFBD5FD13F34}" type="presParOf" srcId="{937360FE-95E0-43FA-BB4F-E73846B4105C}" destId="{DA9956E6-615C-4E8A-B38B-B7737F7F2579}" srcOrd="4" destOrd="0" presId="urn:microsoft.com/office/officeart/2005/8/layout/lProcess3"/>
    <dgm:cxn modelId="{51895AB5-9447-4F9E-9521-2199A0B31C1D}" type="presParOf" srcId="{E48AF4FA-9AF2-4DFE-8896-E663BD4B1268}" destId="{06DF7329-2F7B-4D90-ACB6-E9579F405782}" srcOrd="1" destOrd="0" presId="urn:microsoft.com/office/officeart/2005/8/layout/lProcess3"/>
    <dgm:cxn modelId="{0678FC39-D8B5-40D9-B97D-981A2B0E4DDA}" type="presParOf" srcId="{E48AF4FA-9AF2-4DFE-8896-E663BD4B1268}" destId="{6FCAC027-A918-4EC6-814B-62EFAD0816A8}" srcOrd="2" destOrd="0" presId="urn:microsoft.com/office/officeart/2005/8/layout/lProcess3"/>
    <dgm:cxn modelId="{0011F513-6765-4E29-863B-AEBAF3F3056A}" type="presParOf" srcId="{6FCAC027-A918-4EC6-814B-62EFAD0816A8}" destId="{5453B357-C69A-434C-86F7-E33FD3421295}" srcOrd="0" destOrd="0" presId="urn:microsoft.com/office/officeart/2005/8/layout/lProcess3"/>
    <dgm:cxn modelId="{E7F19D16-5428-4CB0-83BB-48C22AB298E1}" type="presParOf" srcId="{E48AF4FA-9AF2-4DFE-8896-E663BD4B1268}" destId="{C73C30D5-70EF-4C27-AC3B-9DD1832D00E5}" srcOrd="3" destOrd="0" presId="urn:microsoft.com/office/officeart/2005/8/layout/lProcess3"/>
    <dgm:cxn modelId="{B5B17EA8-EA7E-40CF-BFE9-F6F3D0155823}" type="presParOf" srcId="{E48AF4FA-9AF2-4DFE-8896-E663BD4B1268}" destId="{53F3AF2F-99F8-4B1E-8815-79C07B0625E8}" srcOrd="4" destOrd="0" presId="urn:microsoft.com/office/officeart/2005/8/layout/lProcess3"/>
    <dgm:cxn modelId="{AD1A23C0-7C77-4628-A3DC-A194F3567CB2}" type="presParOf" srcId="{53F3AF2F-99F8-4B1E-8815-79C07B0625E8}" destId="{E8A46B8D-8954-45C5-887C-E28759ECEB0F}" srcOrd="0" destOrd="0" presId="urn:microsoft.com/office/officeart/2005/8/layout/lProcess3"/>
    <dgm:cxn modelId="{2CAA046A-E100-4B40-A225-51B27B1FE033}" type="presParOf" srcId="{53F3AF2F-99F8-4B1E-8815-79C07B0625E8}" destId="{012B6F56-A3CB-48A0-9D93-00C870CCA10D}" srcOrd="1" destOrd="0" presId="urn:microsoft.com/office/officeart/2005/8/layout/lProcess3"/>
    <dgm:cxn modelId="{FB18D1F2-E9AC-4CAA-80B8-00D04271690D}" type="presParOf" srcId="{53F3AF2F-99F8-4B1E-8815-79C07B0625E8}" destId="{3EDD9DCA-1BD8-4F2F-A15B-50E498355A40}" srcOrd="2" destOrd="0" presId="urn:microsoft.com/office/officeart/2005/8/layout/lProcess3"/>
    <dgm:cxn modelId="{067A9391-D7A2-4558-A89E-D432D0287AAF}" type="presParOf" srcId="{53F3AF2F-99F8-4B1E-8815-79C07B0625E8}" destId="{489651DB-780F-4060-871C-7BB2823736A6}" srcOrd="3" destOrd="0" presId="urn:microsoft.com/office/officeart/2005/8/layout/lProcess3"/>
    <dgm:cxn modelId="{8E908A45-C5DC-4B25-8637-CFC64A9D0333}" type="presParOf" srcId="{53F3AF2F-99F8-4B1E-8815-79C07B0625E8}" destId="{0B76E9A8-8C4D-45BF-AA0C-BB72EDEE8106}" srcOrd="4"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772EDBD-563E-4020-967F-1F27DB72CFEA}"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s-ES"/>
        </a:p>
      </dgm:t>
    </dgm:pt>
    <dgm:pt modelId="{A3AD2AF2-F2DD-4844-950B-AB9990B879A8}">
      <dgm:prSet phldrT="[Texto]"/>
      <dgm:spPr/>
      <dgm:t>
        <a:bodyPr/>
        <a:lstStyle/>
        <a:p>
          <a:r>
            <a:rPr lang="es-ES" dirty="0"/>
            <a:t>5.0</a:t>
          </a:r>
        </a:p>
      </dgm:t>
    </dgm:pt>
    <dgm:pt modelId="{E0909C9A-36F9-48CF-9694-CF494B580EA7}" type="parTrans" cxnId="{292DF6A5-030C-4C11-B9EE-02879CA4593D}">
      <dgm:prSet/>
      <dgm:spPr/>
      <dgm:t>
        <a:bodyPr/>
        <a:lstStyle/>
        <a:p>
          <a:endParaRPr lang="es-ES"/>
        </a:p>
      </dgm:t>
    </dgm:pt>
    <dgm:pt modelId="{B40719CF-1288-49FF-A273-BE5342C4D8CE}" type="sibTrans" cxnId="{292DF6A5-030C-4C11-B9EE-02879CA4593D}">
      <dgm:prSet/>
      <dgm:spPr/>
      <dgm:t>
        <a:bodyPr/>
        <a:lstStyle/>
        <a:p>
          <a:endParaRPr lang="es-ES"/>
        </a:p>
      </dgm:t>
    </dgm:pt>
    <dgm:pt modelId="{6D0DC293-EE05-4132-A65F-2086A5338ABE}">
      <dgm:prSet phldrT="[Texto]"/>
      <dgm:spPr/>
      <dgm:t>
        <a:bodyPr/>
        <a:lstStyle/>
        <a:p>
          <a:r>
            <a:rPr lang="es-ES" dirty="0"/>
            <a:t>5.1</a:t>
          </a:r>
        </a:p>
      </dgm:t>
    </dgm:pt>
    <dgm:pt modelId="{0CFA4768-4F76-43B3-A514-5B360DDD6BD8}" type="parTrans" cxnId="{2E4AAEE4-1DBD-4E47-88E6-C06AA0BC4EE3}">
      <dgm:prSet/>
      <dgm:spPr/>
      <dgm:t>
        <a:bodyPr/>
        <a:lstStyle/>
        <a:p>
          <a:endParaRPr lang="es-ES"/>
        </a:p>
      </dgm:t>
    </dgm:pt>
    <dgm:pt modelId="{D8D3F031-6EC5-4EE8-AE44-C1638C9FDD77}" type="sibTrans" cxnId="{2E4AAEE4-1DBD-4E47-88E6-C06AA0BC4EE3}">
      <dgm:prSet/>
      <dgm:spPr/>
      <dgm:t>
        <a:bodyPr/>
        <a:lstStyle/>
        <a:p>
          <a:endParaRPr lang="es-ES"/>
        </a:p>
      </dgm:t>
    </dgm:pt>
    <dgm:pt modelId="{A86E2C56-6773-449F-AC6D-1F2943C5A504}">
      <dgm:prSet phldrT="[Texto]"/>
      <dgm:spPr/>
      <dgm:t>
        <a:bodyPr/>
        <a:lstStyle/>
        <a:p>
          <a:r>
            <a:rPr lang="es-ES" dirty="0"/>
            <a:t>5.2</a:t>
          </a:r>
        </a:p>
      </dgm:t>
    </dgm:pt>
    <dgm:pt modelId="{F3F687BF-AF12-4E38-B477-9C02B4A31BC0}" type="parTrans" cxnId="{E133DDFC-B239-4FBA-9395-CBA7E4669FE2}">
      <dgm:prSet/>
      <dgm:spPr/>
      <dgm:t>
        <a:bodyPr/>
        <a:lstStyle/>
        <a:p>
          <a:endParaRPr lang="es-ES"/>
        </a:p>
      </dgm:t>
    </dgm:pt>
    <dgm:pt modelId="{0D3B5699-1EFC-49FF-8D23-7827B25FBF8C}" type="sibTrans" cxnId="{E133DDFC-B239-4FBA-9395-CBA7E4669FE2}">
      <dgm:prSet/>
      <dgm:spPr/>
      <dgm:t>
        <a:bodyPr/>
        <a:lstStyle/>
        <a:p>
          <a:endParaRPr lang="es-ES"/>
        </a:p>
      </dgm:t>
    </dgm:pt>
    <dgm:pt modelId="{8EA02101-0129-492E-BD8B-2AA8EBABE14B}">
      <dgm:prSet phldrT="[Texto]"/>
      <dgm:spPr/>
      <dgm:t>
        <a:bodyPr/>
        <a:lstStyle/>
        <a:p>
          <a:r>
            <a:rPr lang="es-ES" dirty="0"/>
            <a:t>5.3</a:t>
          </a:r>
        </a:p>
      </dgm:t>
    </dgm:pt>
    <dgm:pt modelId="{FFBFE5B0-8016-4BE0-9EF6-308305BF51D3}" type="parTrans" cxnId="{7744E193-484B-47BC-8E6E-C24D824DE14F}">
      <dgm:prSet/>
      <dgm:spPr/>
      <dgm:t>
        <a:bodyPr/>
        <a:lstStyle/>
        <a:p>
          <a:endParaRPr lang="es-ES"/>
        </a:p>
      </dgm:t>
    </dgm:pt>
    <dgm:pt modelId="{D9DFAAB9-5083-4EAC-A06E-30ECF27A05B2}" type="sibTrans" cxnId="{7744E193-484B-47BC-8E6E-C24D824DE14F}">
      <dgm:prSet/>
      <dgm:spPr/>
      <dgm:t>
        <a:bodyPr/>
        <a:lstStyle/>
        <a:p>
          <a:endParaRPr lang="es-ES"/>
        </a:p>
      </dgm:t>
    </dgm:pt>
    <dgm:pt modelId="{D89537AA-22F5-4933-A13D-CA3DCA7899C4}">
      <dgm:prSet phldrT="[Texto]"/>
      <dgm:spPr/>
      <dgm:t>
        <a:bodyPr/>
        <a:lstStyle/>
        <a:p>
          <a:r>
            <a:rPr lang="es-ES" dirty="0"/>
            <a:t>5.4</a:t>
          </a:r>
        </a:p>
      </dgm:t>
    </dgm:pt>
    <dgm:pt modelId="{BEDC4665-C478-4A3D-ACCF-EAF7EC922D2C}" type="parTrans" cxnId="{3311683A-30CF-4412-9B62-D000A48396AE}">
      <dgm:prSet/>
      <dgm:spPr/>
      <dgm:t>
        <a:bodyPr/>
        <a:lstStyle/>
        <a:p>
          <a:endParaRPr lang="es-ES"/>
        </a:p>
      </dgm:t>
    </dgm:pt>
    <dgm:pt modelId="{C8AC567F-7A89-4ABF-BD4A-00B84150A18B}" type="sibTrans" cxnId="{3311683A-30CF-4412-9B62-D000A48396AE}">
      <dgm:prSet/>
      <dgm:spPr/>
      <dgm:t>
        <a:bodyPr/>
        <a:lstStyle/>
        <a:p>
          <a:endParaRPr lang="es-ES"/>
        </a:p>
      </dgm:t>
    </dgm:pt>
    <dgm:pt modelId="{3707E1C3-C09E-43FA-914B-2B4190A581D2}">
      <dgm:prSet phldrT="[Texto]"/>
      <dgm:spPr/>
      <dgm:t>
        <a:bodyPr/>
        <a:lstStyle/>
        <a:p>
          <a:r>
            <a:rPr lang="es-ES" dirty="0"/>
            <a:t>5.5</a:t>
          </a:r>
        </a:p>
      </dgm:t>
    </dgm:pt>
    <dgm:pt modelId="{EF66795E-0A68-405A-BF0E-E65264922EC6}" type="parTrans" cxnId="{E52B852B-4EC0-4251-B182-9550ED65D411}">
      <dgm:prSet/>
      <dgm:spPr/>
      <dgm:t>
        <a:bodyPr/>
        <a:lstStyle/>
        <a:p>
          <a:endParaRPr lang="es-ES"/>
        </a:p>
      </dgm:t>
    </dgm:pt>
    <dgm:pt modelId="{E30C2BB3-1973-49F6-9883-C9C4657C7592}" type="sibTrans" cxnId="{E52B852B-4EC0-4251-B182-9550ED65D411}">
      <dgm:prSet/>
      <dgm:spPr/>
      <dgm:t>
        <a:bodyPr/>
        <a:lstStyle/>
        <a:p>
          <a:endParaRPr lang="es-ES"/>
        </a:p>
      </dgm:t>
    </dgm:pt>
    <dgm:pt modelId="{6834572B-E594-4279-834A-6C1B847278CB}">
      <dgm:prSet phldrT="[Texto]"/>
      <dgm:spPr/>
      <dgm:t>
        <a:bodyPr/>
        <a:lstStyle/>
        <a:p>
          <a:r>
            <a:rPr lang="es-ES" dirty="0"/>
            <a:t>5.6</a:t>
          </a:r>
        </a:p>
      </dgm:t>
    </dgm:pt>
    <dgm:pt modelId="{2AC7AD34-D5F9-4EC4-B20B-28C47AB0A286}" type="parTrans" cxnId="{F6072C1E-F028-4EC0-A96F-80A2C79B1145}">
      <dgm:prSet/>
      <dgm:spPr/>
      <dgm:t>
        <a:bodyPr/>
        <a:lstStyle/>
        <a:p>
          <a:endParaRPr lang="es-ES"/>
        </a:p>
      </dgm:t>
    </dgm:pt>
    <dgm:pt modelId="{E04107A1-A127-4DC3-844A-A6B8743950BB}" type="sibTrans" cxnId="{F6072C1E-F028-4EC0-A96F-80A2C79B1145}">
      <dgm:prSet/>
      <dgm:spPr/>
      <dgm:t>
        <a:bodyPr/>
        <a:lstStyle/>
        <a:p>
          <a:endParaRPr lang="es-ES"/>
        </a:p>
      </dgm:t>
    </dgm:pt>
    <dgm:pt modelId="{FF20CD8B-CE47-421F-852A-30C49B8B7BA6}">
      <dgm:prSet phldrT="[Texto]"/>
      <dgm:spPr/>
      <dgm:t>
        <a:bodyPr/>
        <a:lstStyle/>
        <a:p>
          <a:r>
            <a:rPr lang="es-ES" dirty="0"/>
            <a:t>5.7</a:t>
          </a:r>
        </a:p>
      </dgm:t>
    </dgm:pt>
    <dgm:pt modelId="{1D80FE0A-EC08-4BFE-8669-0C68D6E18099}" type="parTrans" cxnId="{5EA4E66A-A35E-4F2D-B593-6212BFF90A82}">
      <dgm:prSet/>
      <dgm:spPr/>
      <dgm:t>
        <a:bodyPr/>
        <a:lstStyle/>
        <a:p>
          <a:endParaRPr lang="es-ES"/>
        </a:p>
      </dgm:t>
    </dgm:pt>
    <dgm:pt modelId="{5473275F-B8CB-4078-85BC-6081BECADDF8}" type="sibTrans" cxnId="{5EA4E66A-A35E-4F2D-B593-6212BFF90A82}">
      <dgm:prSet/>
      <dgm:spPr/>
      <dgm:t>
        <a:bodyPr/>
        <a:lstStyle/>
        <a:p>
          <a:endParaRPr lang="es-ES"/>
        </a:p>
      </dgm:t>
    </dgm:pt>
    <dgm:pt modelId="{3E33BAC6-DCA8-4561-B480-455673B918EA}">
      <dgm:prSet phldrT="[Texto]"/>
      <dgm:spPr/>
      <dgm:t>
        <a:bodyPr/>
        <a:lstStyle/>
        <a:p>
          <a:r>
            <a:rPr lang="es-ES" dirty="0"/>
            <a:t>5.8</a:t>
          </a:r>
        </a:p>
      </dgm:t>
    </dgm:pt>
    <dgm:pt modelId="{748299A5-5E42-485D-A235-8551DF9A2515}" type="parTrans" cxnId="{9B2EE724-1B6E-44EB-B7A3-981988628817}">
      <dgm:prSet/>
      <dgm:spPr/>
      <dgm:t>
        <a:bodyPr/>
        <a:lstStyle/>
        <a:p>
          <a:endParaRPr lang="es-ES"/>
        </a:p>
      </dgm:t>
    </dgm:pt>
    <dgm:pt modelId="{7B48E9A2-5645-4D71-BD45-999C274935AB}" type="sibTrans" cxnId="{9B2EE724-1B6E-44EB-B7A3-981988628817}">
      <dgm:prSet/>
      <dgm:spPr/>
      <dgm:t>
        <a:bodyPr/>
        <a:lstStyle/>
        <a:p>
          <a:endParaRPr lang="es-ES"/>
        </a:p>
      </dgm:t>
    </dgm:pt>
    <dgm:pt modelId="{2D498340-D928-465E-9CA3-BD93600ABE54}">
      <dgm:prSet phldrT="[Texto]"/>
      <dgm:spPr/>
      <dgm:t>
        <a:bodyPr/>
        <a:lstStyle/>
        <a:p>
          <a:r>
            <a:rPr lang="es-ES" dirty="0"/>
            <a:t>5.9</a:t>
          </a:r>
        </a:p>
      </dgm:t>
    </dgm:pt>
    <dgm:pt modelId="{E95E868E-F8B1-4F3C-B5C3-C3F9F5B84338}" type="parTrans" cxnId="{F325E81E-95F8-4AE7-B6A3-EABEAD0E9936}">
      <dgm:prSet/>
      <dgm:spPr/>
      <dgm:t>
        <a:bodyPr/>
        <a:lstStyle/>
        <a:p>
          <a:endParaRPr lang="es-ES"/>
        </a:p>
      </dgm:t>
    </dgm:pt>
    <dgm:pt modelId="{4EC5C7CA-3AA3-4C41-ACBB-E9A59A86FBF7}" type="sibTrans" cxnId="{F325E81E-95F8-4AE7-B6A3-EABEAD0E9936}">
      <dgm:prSet/>
      <dgm:spPr/>
      <dgm:t>
        <a:bodyPr/>
        <a:lstStyle/>
        <a:p>
          <a:endParaRPr lang="es-ES"/>
        </a:p>
      </dgm:t>
    </dgm:pt>
    <dgm:pt modelId="{E48AF4FA-9AF2-4DFE-8896-E663BD4B1268}" type="pres">
      <dgm:prSet presAssocID="{C772EDBD-563E-4020-967F-1F27DB72CFEA}" presName="Name0" presStyleCnt="0">
        <dgm:presLayoutVars>
          <dgm:chPref val="3"/>
          <dgm:dir/>
          <dgm:animLvl val="lvl"/>
          <dgm:resizeHandles/>
        </dgm:presLayoutVars>
      </dgm:prSet>
      <dgm:spPr/>
    </dgm:pt>
    <dgm:pt modelId="{937360FE-95E0-43FA-BB4F-E73846B4105C}" type="pres">
      <dgm:prSet presAssocID="{A3AD2AF2-F2DD-4844-950B-AB9990B879A8}" presName="horFlow" presStyleCnt="0"/>
      <dgm:spPr/>
    </dgm:pt>
    <dgm:pt modelId="{A5BAB943-1044-4A1D-BA5F-F5C5585D9D65}" type="pres">
      <dgm:prSet presAssocID="{A3AD2AF2-F2DD-4844-950B-AB9990B879A8}" presName="bigChev" presStyleLbl="node1" presStyleIdx="0" presStyleCnt="1"/>
      <dgm:spPr/>
    </dgm:pt>
    <dgm:pt modelId="{4EE41E19-2488-4B80-B048-EF7BBAE8ACC8}" type="pres">
      <dgm:prSet presAssocID="{0CFA4768-4F76-43B3-A514-5B360DDD6BD8}" presName="parTrans" presStyleCnt="0"/>
      <dgm:spPr/>
    </dgm:pt>
    <dgm:pt modelId="{D4B36BCA-71D0-4D23-9633-05D4EEC915E5}" type="pres">
      <dgm:prSet presAssocID="{6D0DC293-EE05-4132-A65F-2086A5338ABE}" presName="node" presStyleLbl="alignAccFollowNode1" presStyleIdx="0" presStyleCnt="9">
        <dgm:presLayoutVars>
          <dgm:bulletEnabled val="1"/>
        </dgm:presLayoutVars>
      </dgm:prSet>
      <dgm:spPr/>
    </dgm:pt>
    <dgm:pt modelId="{CA04681E-EAED-4864-9928-510AD405880B}" type="pres">
      <dgm:prSet presAssocID="{D8D3F031-6EC5-4EE8-AE44-C1638C9FDD77}" presName="sibTrans" presStyleCnt="0"/>
      <dgm:spPr/>
    </dgm:pt>
    <dgm:pt modelId="{3EC4E924-73E9-4F2E-AB2E-6ED5B96BD133}" type="pres">
      <dgm:prSet presAssocID="{A86E2C56-6773-449F-AC6D-1F2943C5A504}" presName="node" presStyleLbl="alignAccFollowNode1" presStyleIdx="1" presStyleCnt="9">
        <dgm:presLayoutVars>
          <dgm:bulletEnabled val="1"/>
        </dgm:presLayoutVars>
      </dgm:prSet>
      <dgm:spPr/>
    </dgm:pt>
    <dgm:pt modelId="{89E817B8-6561-4F99-A52B-8307AEA959A9}" type="pres">
      <dgm:prSet presAssocID="{0D3B5699-1EFC-49FF-8D23-7827B25FBF8C}" presName="sibTrans" presStyleCnt="0"/>
      <dgm:spPr/>
    </dgm:pt>
    <dgm:pt modelId="{60D02908-516F-4161-B628-FFA61CC8F143}" type="pres">
      <dgm:prSet presAssocID="{8EA02101-0129-492E-BD8B-2AA8EBABE14B}" presName="node" presStyleLbl="alignAccFollowNode1" presStyleIdx="2" presStyleCnt="9">
        <dgm:presLayoutVars>
          <dgm:bulletEnabled val="1"/>
        </dgm:presLayoutVars>
      </dgm:prSet>
      <dgm:spPr/>
    </dgm:pt>
    <dgm:pt modelId="{EF085763-5CE4-4F5B-BF7F-6DDF9804FF14}" type="pres">
      <dgm:prSet presAssocID="{D9DFAAB9-5083-4EAC-A06E-30ECF27A05B2}" presName="sibTrans" presStyleCnt="0"/>
      <dgm:spPr/>
    </dgm:pt>
    <dgm:pt modelId="{B5C3747A-0222-4619-B85B-9F0ACB8B22DB}" type="pres">
      <dgm:prSet presAssocID="{D89537AA-22F5-4933-A13D-CA3DCA7899C4}" presName="node" presStyleLbl="alignAccFollowNode1" presStyleIdx="3" presStyleCnt="9">
        <dgm:presLayoutVars>
          <dgm:bulletEnabled val="1"/>
        </dgm:presLayoutVars>
      </dgm:prSet>
      <dgm:spPr/>
    </dgm:pt>
    <dgm:pt modelId="{F47BD3A2-44D9-4A3E-A90C-7A3920F42A17}" type="pres">
      <dgm:prSet presAssocID="{C8AC567F-7A89-4ABF-BD4A-00B84150A18B}" presName="sibTrans" presStyleCnt="0"/>
      <dgm:spPr/>
    </dgm:pt>
    <dgm:pt modelId="{51B6EB8A-6E9A-4353-AC5F-CA933E86E1C2}" type="pres">
      <dgm:prSet presAssocID="{3707E1C3-C09E-43FA-914B-2B4190A581D2}" presName="node" presStyleLbl="alignAccFollowNode1" presStyleIdx="4" presStyleCnt="9">
        <dgm:presLayoutVars>
          <dgm:bulletEnabled val="1"/>
        </dgm:presLayoutVars>
      </dgm:prSet>
      <dgm:spPr/>
    </dgm:pt>
    <dgm:pt modelId="{CA653A2E-65E8-439E-897D-069099F49C70}" type="pres">
      <dgm:prSet presAssocID="{E30C2BB3-1973-49F6-9883-C9C4657C7592}" presName="sibTrans" presStyleCnt="0"/>
      <dgm:spPr/>
    </dgm:pt>
    <dgm:pt modelId="{68583B4C-CACA-4F5C-831D-5E7A8CC1DCAE}" type="pres">
      <dgm:prSet presAssocID="{6834572B-E594-4279-834A-6C1B847278CB}" presName="node" presStyleLbl="alignAccFollowNode1" presStyleIdx="5" presStyleCnt="9">
        <dgm:presLayoutVars>
          <dgm:bulletEnabled val="1"/>
        </dgm:presLayoutVars>
      </dgm:prSet>
      <dgm:spPr/>
    </dgm:pt>
    <dgm:pt modelId="{3AFC3259-8ADD-429A-8C76-B4BDB4CA10FD}" type="pres">
      <dgm:prSet presAssocID="{E04107A1-A127-4DC3-844A-A6B8743950BB}" presName="sibTrans" presStyleCnt="0"/>
      <dgm:spPr/>
    </dgm:pt>
    <dgm:pt modelId="{774490DC-58D9-467E-93F4-1D2F1DF12A1A}" type="pres">
      <dgm:prSet presAssocID="{FF20CD8B-CE47-421F-852A-30C49B8B7BA6}" presName="node" presStyleLbl="alignAccFollowNode1" presStyleIdx="6" presStyleCnt="9">
        <dgm:presLayoutVars>
          <dgm:bulletEnabled val="1"/>
        </dgm:presLayoutVars>
      </dgm:prSet>
      <dgm:spPr/>
    </dgm:pt>
    <dgm:pt modelId="{0F9651ED-3F89-463F-A9A6-0BB0CB3A491E}" type="pres">
      <dgm:prSet presAssocID="{5473275F-B8CB-4078-85BC-6081BECADDF8}" presName="sibTrans" presStyleCnt="0"/>
      <dgm:spPr/>
    </dgm:pt>
    <dgm:pt modelId="{E5549869-1B9D-4F50-A527-2FEDA4AF1D80}" type="pres">
      <dgm:prSet presAssocID="{3E33BAC6-DCA8-4561-B480-455673B918EA}" presName="node" presStyleLbl="alignAccFollowNode1" presStyleIdx="7" presStyleCnt="9">
        <dgm:presLayoutVars>
          <dgm:bulletEnabled val="1"/>
        </dgm:presLayoutVars>
      </dgm:prSet>
      <dgm:spPr/>
    </dgm:pt>
    <dgm:pt modelId="{853BB034-9FE1-43D3-9B11-2F643C73542F}" type="pres">
      <dgm:prSet presAssocID="{7B48E9A2-5645-4D71-BD45-999C274935AB}" presName="sibTrans" presStyleCnt="0"/>
      <dgm:spPr/>
    </dgm:pt>
    <dgm:pt modelId="{21760E4B-AC83-441F-8BAB-6FF0F20B0ECB}" type="pres">
      <dgm:prSet presAssocID="{2D498340-D928-465E-9CA3-BD93600ABE54}" presName="node" presStyleLbl="alignAccFollowNode1" presStyleIdx="8" presStyleCnt="9">
        <dgm:presLayoutVars>
          <dgm:bulletEnabled val="1"/>
        </dgm:presLayoutVars>
      </dgm:prSet>
      <dgm:spPr/>
    </dgm:pt>
  </dgm:ptLst>
  <dgm:cxnLst>
    <dgm:cxn modelId="{20F0FB01-6A2F-4724-BE41-87010F1F71B3}" type="presOf" srcId="{3707E1C3-C09E-43FA-914B-2B4190A581D2}" destId="{51B6EB8A-6E9A-4353-AC5F-CA933E86E1C2}" srcOrd="0" destOrd="0" presId="urn:microsoft.com/office/officeart/2005/8/layout/lProcess3"/>
    <dgm:cxn modelId="{F6072C1E-F028-4EC0-A96F-80A2C79B1145}" srcId="{A3AD2AF2-F2DD-4844-950B-AB9990B879A8}" destId="{6834572B-E594-4279-834A-6C1B847278CB}" srcOrd="5" destOrd="0" parTransId="{2AC7AD34-D5F9-4EC4-B20B-28C47AB0A286}" sibTransId="{E04107A1-A127-4DC3-844A-A6B8743950BB}"/>
    <dgm:cxn modelId="{F325E81E-95F8-4AE7-B6A3-EABEAD0E9936}" srcId="{A3AD2AF2-F2DD-4844-950B-AB9990B879A8}" destId="{2D498340-D928-465E-9CA3-BD93600ABE54}" srcOrd="8" destOrd="0" parTransId="{E95E868E-F8B1-4F3C-B5C3-C3F9F5B84338}" sibTransId="{4EC5C7CA-3AA3-4C41-ACBB-E9A59A86FBF7}"/>
    <dgm:cxn modelId="{298C8221-7D54-4957-A191-18382D2DB589}" type="presOf" srcId="{C772EDBD-563E-4020-967F-1F27DB72CFEA}" destId="{E48AF4FA-9AF2-4DFE-8896-E663BD4B1268}" srcOrd="0" destOrd="0" presId="urn:microsoft.com/office/officeart/2005/8/layout/lProcess3"/>
    <dgm:cxn modelId="{9B2EE724-1B6E-44EB-B7A3-981988628817}" srcId="{A3AD2AF2-F2DD-4844-950B-AB9990B879A8}" destId="{3E33BAC6-DCA8-4561-B480-455673B918EA}" srcOrd="7" destOrd="0" parTransId="{748299A5-5E42-485D-A235-8551DF9A2515}" sibTransId="{7B48E9A2-5645-4D71-BD45-999C274935AB}"/>
    <dgm:cxn modelId="{ED8D3429-59A1-4EE3-91CE-E4D0F2CED419}" type="presOf" srcId="{A3AD2AF2-F2DD-4844-950B-AB9990B879A8}" destId="{A5BAB943-1044-4A1D-BA5F-F5C5585D9D65}" srcOrd="0" destOrd="0" presId="urn:microsoft.com/office/officeart/2005/8/layout/lProcess3"/>
    <dgm:cxn modelId="{E52B852B-4EC0-4251-B182-9550ED65D411}" srcId="{A3AD2AF2-F2DD-4844-950B-AB9990B879A8}" destId="{3707E1C3-C09E-43FA-914B-2B4190A581D2}" srcOrd="4" destOrd="0" parTransId="{EF66795E-0A68-405A-BF0E-E65264922EC6}" sibTransId="{E30C2BB3-1973-49F6-9883-C9C4657C7592}"/>
    <dgm:cxn modelId="{3311683A-30CF-4412-9B62-D000A48396AE}" srcId="{A3AD2AF2-F2DD-4844-950B-AB9990B879A8}" destId="{D89537AA-22F5-4933-A13D-CA3DCA7899C4}" srcOrd="3" destOrd="0" parTransId="{BEDC4665-C478-4A3D-ACCF-EAF7EC922D2C}" sibTransId="{C8AC567F-7A89-4ABF-BD4A-00B84150A18B}"/>
    <dgm:cxn modelId="{3AFDAC5C-E34C-46BC-9967-99249CA4FCF9}" type="presOf" srcId="{6834572B-E594-4279-834A-6C1B847278CB}" destId="{68583B4C-CACA-4F5C-831D-5E7A8CC1DCAE}" srcOrd="0" destOrd="0" presId="urn:microsoft.com/office/officeart/2005/8/layout/lProcess3"/>
    <dgm:cxn modelId="{5EA4E66A-A35E-4F2D-B593-6212BFF90A82}" srcId="{A3AD2AF2-F2DD-4844-950B-AB9990B879A8}" destId="{FF20CD8B-CE47-421F-852A-30C49B8B7BA6}" srcOrd="6" destOrd="0" parTransId="{1D80FE0A-EC08-4BFE-8669-0C68D6E18099}" sibTransId="{5473275F-B8CB-4078-85BC-6081BECADDF8}"/>
    <dgm:cxn modelId="{04D6F877-EB62-4AB5-B7F0-10225AEAF91F}" type="presOf" srcId="{D89537AA-22F5-4933-A13D-CA3DCA7899C4}" destId="{B5C3747A-0222-4619-B85B-9F0ACB8B22DB}" srcOrd="0" destOrd="0" presId="urn:microsoft.com/office/officeart/2005/8/layout/lProcess3"/>
    <dgm:cxn modelId="{BC0A4186-38AA-4F2A-8BE4-4F2A312662EC}" type="presOf" srcId="{A86E2C56-6773-449F-AC6D-1F2943C5A504}" destId="{3EC4E924-73E9-4F2E-AB2E-6ED5B96BD133}" srcOrd="0" destOrd="0" presId="urn:microsoft.com/office/officeart/2005/8/layout/lProcess3"/>
    <dgm:cxn modelId="{C934788B-8AE5-423A-967A-C651D4D12F5E}" type="presOf" srcId="{FF20CD8B-CE47-421F-852A-30C49B8B7BA6}" destId="{774490DC-58D9-467E-93F4-1D2F1DF12A1A}" srcOrd="0" destOrd="0" presId="urn:microsoft.com/office/officeart/2005/8/layout/lProcess3"/>
    <dgm:cxn modelId="{7744E193-484B-47BC-8E6E-C24D824DE14F}" srcId="{A3AD2AF2-F2DD-4844-950B-AB9990B879A8}" destId="{8EA02101-0129-492E-BD8B-2AA8EBABE14B}" srcOrd="2" destOrd="0" parTransId="{FFBFE5B0-8016-4BE0-9EF6-308305BF51D3}" sibTransId="{D9DFAAB9-5083-4EAC-A06E-30ECF27A05B2}"/>
    <dgm:cxn modelId="{AC288F9F-F0C2-4723-B4A9-7697E28422D7}" type="presOf" srcId="{3E33BAC6-DCA8-4561-B480-455673B918EA}" destId="{E5549869-1B9D-4F50-A527-2FEDA4AF1D80}" srcOrd="0" destOrd="0" presId="urn:microsoft.com/office/officeart/2005/8/layout/lProcess3"/>
    <dgm:cxn modelId="{F3D552A5-301E-4684-973F-6C89CF0B4E90}" type="presOf" srcId="{8EA02101-0129-492E-BD8B-2AA8EBABE14B}" destId="{60D02908-516F-4161-B628-FFA61CC8F143}" srcOrd="0" destOrd="0" presId="urn:microsoft.com/office/officeart/2005/8/layout/lProcess3"/>
    <dgm:cxn modelId="{292DF6A5-030C-4C11-B9EE-02879CA4593D}" srcId="{C772EDBD-563E-4020-967F-1F27DB72CFEA}" destId="{A3AD2AF2-F2DD-4844-950B-AB9990B879A8}" srcOrd="0" destOrd="0" parTransId="{E0909C9A-36F9-48CF-9694-CF494B580EA7}" sibTransId="{B40719CF-1288-49FF-A273-BE5342C4D8CE}"/>
    <dgm:cxn modelId="{68C8BEB9-20B5-4DAD-A731-4A56F75CDB46}" type="presOf" srcId="{2D498340-D928-465E-9CA3-BD93600ABE54}" destId="{21760E4B-AC83-441F-8BAB-6FF0F20B0ECB}" srcOrd="0" destOrd="0" presId="urn:microsoft.com/office/officeart/2005/8/layout/lProcess3"/>
    <dgm:cxn modelId="{D7E10DD6-158C-46E2-978E-F8F89208BAAD}" type="presOf" srcId="{6D0DC293-EE05-4132-A65F-2086A5338ABE}" destId="{D4B36BCA-71D0-4D23-9633-05D4EEC915E5}" srcOrd="0" destOrd="0" presId="urn:microsoft.com/office/officeart/2005/8/layout/lProcess3"/>
    <dgm:cxn modelId="{2E4AAEE4-1DBD-4E47-88E6-C06AA0BC4EE3}" srcId="{A3AD2AF2-F2DD-4844-950B-AB9990B879A8}" destId="{6D0DC293-EE05-4132-A65F-2086A5338ABE}" srcOrd="0" destOrd="0" parTransId="{0CFA4768-4F76-43B3-A514-5B360DDD6BD8}" sibTransId="{D8D3F031-6EC5-4EE8-AE44-C1638C9FDD77}"/>
    <dgm:cxn modelId="{E133DDFC-B239-4FBA-9395-CBA7E4669FE2}" srcId="{A3AD2AF2-F2DD-4844-950B-AB9990B879A8}" destId="{A86E2C56-6773-449F-AC6D-1F2943C5A504}" srcOrd="1" destOrd="0" parTransId="{F3F687BF-AF12-4E38-B477-9C02B4A31BC0}" sibTransId="{0D3B5699-1EFC-49FF-8D23-7827B25FBF8C}"/>
    <dgm:cxn modelId="{0C9721A4-BE39-4DD3-AFED-41A8D364DBBD}" type="presParOf" srcId="{E48AF4FA-9AF2-4DFE-8896-E663BD4B1268}" destId="{937360FE-95E0-43FA-BB4F-E73846B4105C}" srcOrd="0" destOrd="0" presId="urn:microsoft.com/office/officeart/2005/8/layout/lProcess3"/>
    <dgm:cxn modelId="{FB359E82-676B-490F-9087-62561A1E7E4E}" type="presParOf" srcId="{937360FE-95E0-43FA-BB4F-E73846B4105C}" destId="{A5BAB943-1044-4A1D-BA5F-F5C5585D9D65}" srcOrd="0" destOrd="0" presId="urn:microsoft.com/office/officeart/2005/8/layout/lProcess3"/>
    <dgm:cxn modelId="{27C8E6AF-0A4C-48DC-AB8C-95A6360D3D30}" type="presParOf" srcId="{937360FE-95E0-43FA-BB4F-E73846B4105C}" destId="{4EE41E19-2488-4B80-B048-EF7BBAE8ACC8}" srcOrd="1" destOrd="0" presId="urn:microsoft.com/office/officeart/2005/8/layout/lProcess3"/>
    <dgm:cxn modelId="{06B0304D-185B-4D5C-8C1D-79003E97A8C4}" type="presParOf" srcId="{937360FE-95E0-43FA-BB4F-E73846B4105C}" destId="{D4B36BCA-71D0-4D23-9633-05D4EEC915E5}" srcOrd="2" destOrd="0" presId="urn:microsoft.com/office/officeart/2005/8/layout/lProcess3"/>
    <dgm:cxn modelId="{7ABBB2A3-7424-45A3-8C44-C7398DCEDC1C}" type="presParOf" srcId="{937360FE-95E0-43FA-BB4F-E73846B4105C}" destId="{CA04681E-EAED-4864-9928-510AD405880B}" srcOrd="3" destOrd="0" presId="urn:microsoft.com/office/officeart/2005/8/layout/lProcess3"/>
    <dgm:cxn modelId="{808482CB-A915-48F4-B8E3-750E346D8296}" type="presParOf" srcId="{937360FE-95E0-43FA-BB4F-E73846B4105C}" destId="{3EC4E924-73E9-4F2E-AB2E-6ED5B96BD133}" srcOrd="4" destOrd="0" presId="urn:microsoft.com/office/officeart/2005/8/layout/lProcess3"/>
    <dgm:cxn modelId="{B13EB407-EA3D-4AD7-B450-BEE9EFB1779A}" type="presParOf" srcId="{937360FE-95E0-43FA-BB4F-E73846B4105C}" destId="{89E817B8-6561-4F99-A52B-8307AEA959A9}" srcOrd="5" destOrd="0" presId="urn:microsoft.com/office/officeart/2005/8/layout/lProcess3"/>
    <dgm:cxn modelId="{B371C17B-6247-4870-8593-4CE7D5AB8C15}" type="presParOf" srcId="{937360FE-95E0-43FA-BB4F-E73846B4105C}" destId="{60D02908-516F-4161-B628-FFA61CC8F143}" srcOrd="6" destOrd="0" presId="urn:microsoft.com/office/officeart/2005/8/layout/lProcess3"/>
    <dgm:cxn modelId="{3CC6E157-A126-472A-B46B-41346153D8FB}" type="presParOf" srcId="{937360FE-95E0-43FA-BB4F-E73846B4105C}" destId="{EF085763-5CE4-4F5B-BF7F-6DDF9804FF14}" srcOrd="7" destOrd="0" presId="urn:microsoft.com/office/officeart/2005/8/layout/lProcess3"/>
    <dgm:cxn modelId="{A8C2CA4E-2191-459E-B34D-3B95E4CA115D}" type="presParOf" srcId="{937360FE-95E0-43FA-BB4F-E73846B4105C}" destId="{B5C3747A-0222-4619-B85B-9F0ACB8B22DB}" srcOrd="8" destOrd="0" presId="urn:microsoft.com/office/officeart/2005/8/layout/lProcess3"/>
    <dgm:cxn modelId="{3F5A54D2-56A1-4426-B389-EC01980280FD}" type="presParOf" srcId="{937360FE-95E0-43FA-BB4F-E73846B4105C}" destId="{F47BD3A2-44D9-4A3E-A90C-7A3920F42A17}" srcOrd="9" destOrd="0" presId="urn:microsoft.com/office/officeart/2005/8/layout/lProcess3"/>
    <dgm:cxn modelId="{6929A2CD-4815-4B8A-922C-C2695C2AB905}" type="presParOf" srcId="{937360FE-95E0-43FA-BB4F-E73846B4105C}" destId="{51B6EB8A-6E9A-4353-AC5F-CA933E86E1C2}" srcOrd="10" destOrd="0" presId="urn:microsoft.com/office/officeart/2005/8/layout/lProcess3"/>
    <dgm:cxn modelId="{027A859F-F386-43A4-BFC4-31E10E0D58AF}" type="presParOf" srcId="{937360FE-95E0-43FA-BB4F-E73846B4105C}" destId="{CA653A2E-65E8-439E-897D-069099F49C70}" srcOrd="11" destOrd="0" presId="urn:microsoft.com/office/officeart/2005/8/layout/lProcess3"/>
    <dgm:cxn modelId="{9567055E-92BD-4624-A58F-41DD27B9D4DD}" type="presParOf" srcId="{937360FE-95E0-43FA-BB4F-E73846B4105C}" destId="{68583B4C-CACA-4F5C-831D-5E7A8CC1DCAE}" srcOrd="12" destOrd="0" presId="urn:microsoft.com/office/officeart/2005/8/layout/lProcess3"/>
    <dgm:cxn modelId="{E477A869-CA12-4184-9244-7C6A71AF6E6F}" type="presParOf" srcId="{937360FE-95E0-43FA-BB4F-E73846B4105C}" destId="{3AFC3259-8ADD-429A-8C76-B4BDB4CA10FD}" srcOrd="13" destOrd="0" presId="urn:microsoft.com/office/officeart/2005/8/layout/lProcess3"/>
    <dgm:cxn modelId="{C6D1B8B9-20CA-4E4C-8F0E-16FC73AEA9B3}" type="presParOf" srcId="{937360FE-95E0-43FA-BB4F-E73846B4105C}" destId="{774490DC-58D9-467E-93F4-1D2F1DF12A1A}" srcOrd="14" destOrd="0" presId="urn:microsoft.com/office/officeart/2005/8/layout/lProcess3"/>
    <dgm:cxn modelId="{375BA74D-34C8-47B7-BB8F-122AB19E7987}" type="presParOf" srcId="{937360FE-95E0-43FA-BB4F-E73846B4105C}" destId="{0F9651ED-3F89-463F-A9A6-0BB0CB3A491E}" srcOrd="15" destOrd="0" presId="urn:microsoft.com/office/officeart/2005/8/layout/lProcess3"/>
    <dgm:cxn modelId="{37D16E17-881C-4C27-8010-2AE7C78AEA48}" type="presParOf" srcId="{937360FE-95E0-43FA-BB4F-E73846B4105C}" destId="{E5549869-1B9D-4F50-A527-2FEDA4AF1D80}" srcOrd="16" destOrd="0" presId="urn:microsoft.com/office/officeart/2005/8/layout/lProcess3"/>
    <dgm:cxn modelId="{628CA59F-A857-4AB3-95BD-FA175FB4C5A9}" type="presParOf" srcId="{937360FE-95E0-43FA-BB4F-E73846B4105C}" destId="{853BB034-9FE1-43D3-9B11-2F643C73542F}" srcOrd="17" destOrd="0" presId="urn:microsoft.com/office/officeart/2005/8/layout/lProcess3"/>
    <dgm:cxn modelId="{6A0D76CF-72F2-4841-8839-283008804DFF}" type="presParOf" srcId="{937360FE-95E0-43FA-BB4F-E73846B4105C}" destId="{21760E4B-AC83-441F-8BAB-6FF0F20B0ECB}" srcOrd="18"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BAB943-1044-4A1D-BA5F-F5C5585D9D65}">
      <dsp:nvSpPr>
        <dsp:cNvPr id="0" name=""/>
        <dsp:cNvSpPr/>
      </dsp:nvSpPr>
      <dsp:spPr>
        <a:xfrm>
          <a:off x="2134963" y="1942"/>
          <a:ext cx="2800573" cy="1120229"/>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41275" rIns="0" bIns="41275" numCol="1" spcCol="1270" anchor="ctr" anchorCtr="0">
          <a:noAutofit/>
        </a:bodyPr>
        <a:lstStyle/>
        <a:p>
          <a:pPr marL="0" lvl="0" indent="0" algn="ctr" defTabSz="2889250">
            <a:lnSpc>
              <a:spcPct val="90000"/>
            </a:lnSpc>
            <a:spcBef>
              <a:spcPct val="0"/>
            </a:spcBef>
            <a:spcAft>
              <a:spcPct val="35000"/>
            </a:spcAft>
            <a:buNone/>
          </a:pPr>
          <a:r>
            <a:rPr lang="es-ES" sz="6500" kern="1200" dirty="0"/>
            <a:t>1.6</a:t>
          </a:r>
        </a:p>
      </dsp:txBody>
      <dsp:txXfrm>
        <a:off x="2695078" y="1942"/>
        <a:ext cx="1680344" cy="1120229"/>
      </dsp:txXfrm>
    </dsp:sp>
    <dsp:sp modelId="{D4B36BCA-71D0-4D23-9633-05D4EEC915E5}">
      <dsp:nvSpPr>
        <dsp:cNvPr id="0" name=""/>
        <dsp:cNvSpPr/>
      </dsp:nvSpPr>
      <dsp:spPr>
        <a:xfrm>
          <a:off x="4571461" y="97162"/>
          <a:ext cx="2324475" cy="929790"/>
        </a:xfrm>
        <a:prstGeom prst="chevron">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9370" tIns="19685" rIns="0" bIns="19685" numCol="1" spcCol="1270" anchor="t" anchorCtr="0">
          <a:noAutofit/>
        </a:bodyPr>
        <a:lstStyle/>
        <a:p>
          <a:pPr marL="0" lvl="0" indent="0" algn="l" defTabSz="1377950">
            <a:lnSpc>
              <a:spcPct val="90000"/>
            </a:lnSpc>
            <a:spcBef>
              <a:spcPct val="0"/>
            </a:spcBef>
            <a:spcAft>
              <a:spcPct val="35000"/>
            </a:spcAft>
            <a:buNone/>
          </a:pPr>
          <a:r>
            <a:rPr lang="es-ES" sz="3100" kern="1200" dirty="0"/>
            <a:t>1.61</a:t>
          </a:r>
        </a:p>
        <a:p>
          <a:pPr marL="228600" lvl="1" indent="-228600" algn="l" defTabSz="1066800">
            <a:lnSpc>
              <a:spcPct val="90000"/>
            </a:lnSpc>
            <a:spcBef>
              <a:spcPct val="0"/>
            </a:spcBef>
            <a:spcAft>
              <a:spcPct val="15000"/>
            </a:spcAft>
            <a:buChar char="•"/>
          </a:pPr>
          <a:endParaRPr lang="es-ES" sz="2400" kern="1200" dirty="0"/>
        </a:p>
      </dsp:txBody>
      <dsp:txXfrm>
        <a:off x="5036356" y="97162"/>
        <a:ext cx="1394685" cy="929790"/>
      </dsp:txXfrm>
    </dsp:sp>
    <dsp:sp modelId="{DA9956E6-615C-4E8A-B38B-B7737F7F2579}">
      <dsp:nvSpPr>
        <dsp:cNvPr id="0" name=""/>
        <dsp:cNvSpPr/>
      </dsp:nvSpPr>
      <dsp:spPr>
        <a:xfrm>
          <a:off x="6570511" y="97162"/>
          <a:ext cx="2324475" cy="929790"/>
        </a:xfrm>
        <a:prstGeom prst="chevron">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9370" tIns="19685" rIns="0" bIns="19685" numCol="1" spcCol="1270" anchor="t" anchorCtr="0">
          <a:noAutofit/>
        </a:bodyPr>
        <a:lstStyle/>
        <a:p>
          <a:pPr marL="0" lvl="0" indent="0" algn="l" defTabSz="1377950">
            <a:lnSpc>
              <a:spcPct val="90000"/>
            </a:lnSpc>
            <a:spcBef>
              <a:spcPct val="0"/>
            </a:spcBef>
            <a:spcAft>
              <a:spcPct val="35000"/>
            </a:spcAft>
            <a:buNone/>
          </a:pPr>
          <a:r>
            <a:rPr lang="es-ES" sz="3100" kern="1200" dirty="0"/>
            <a:t>1.62</a:t>
          </a:r>
        </a:p>
        <a:p>
          <a:pPr marL="228600" lvl="1" indent="-228600" algn="l" defTabSz="1066800">
            <a:lnSpc>
              <a:spcPct val="90000"/>
            </a:lnSpc>
            <a:spcBef>
              <a:spcPct val="0"/>
            </a:spcBef>
            <a:spcAft>
              <a:spcPct val="15000"/>
            </a:spcAft>
            <a:buChar char="•"/>
          </a:pPr>
          <a:endParaRPr lang="es-ES" sz="2400" kern="1200" dirty="0"/>
        </a:p>
      </dsp:txBody>
      <dsp:txXfrm>
        <a:off x="7035406" y="97162"/>
        <a:ext cx="1394685" cy="929790"/>
      </dsp:txXfrm>
    </dsp:sp>
    <dsp:sp modelId="{5453B357-C69A-434C-86F7-E33FD3421295}">
      <dsp:nvSpPr>
        <dsp:cNvPr id="0" name=""/>
        <dsp:cNvSpPr/>
      </dsp:nvSpPr>
      <dsp:spPr>
        <a:xfrm>
          <a:off x="2134963" y="1279004"/>
          <a:ext cx="2800573" cy="1120229"/>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41275" rIns="0" bIns="41275" numCol="1" spcCol="1270" anchor="ctr" anchorCtr="0">
          <a:noAutofit/>
        </a:bodyPr>
        <a:lstStyle/>
        <a:p>
          <a:pPr marL="0" lvl="0" indent="0" algn="ctr" defTabSz="2889250">
            <a:lnSpc>
              <a:spcPct val="90000"/>
            </a:lnSpc>
            <a:spcBef>
              <a:spcPct val="0"/>
            </a:spcBef>
            <a:spcAft>
              <a:spcPct val="35000"/>
            </a:spcAft>
            <a:buNone/>
          </a:pPr>
          <a:r>
            <a:rPr lang="es-ES" sz="6500" kern="1200" dirty="0"/>
            <a:t>3.0</a:t>
          </a:r>
        </a:p>
      </dsp:txBody>
      <dsp:txXfrm>
        <a:off x="2695078" y="1279004"/>
        <a:ext cx="1680344" cy="1120229"/>
      </dsp:txXfrm>
    </dsp:sp>
    <dsp:sp modelId="{E8A46B8D-8954-45C5-887C-E28759ECEB0F}">
      <dsp:nvSpPr>
        <dsp:cNvPr id="0" name=""/>
        <dsp:cNvSpPr/>
      </dsp:nvSpPr>
      <dsp:spPr>
        <a:xfrm>
          <a:off x="2134963" y="2556065"/>
          <a:ext cx="2800573" cy="1120229"/>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41275" rIns="0" bIns="41275" numCol="1" spcCol="1270" anchor="ctr" anchorCtr="0">
          <a:noAutofit/>
        </a:bodyPr>
        <a:lstStyle/>
        <a:p>
          <a:pPr marL="0" lvl="0" indent="0" algn="ctr" defTabSz="2889250">
            <a:lnSpc>
              <a:spcPct val="90000"/>
            </a:lnSpc>
            <a:spcBef>
              <a:spcPct val="0"/>
            </a:spcBef>
            <a:spcAft>
              <a:spcPct val="35000"/>
            </a:spcAft>
            <a:buNone/>
          </a:pPr>
          <a:r>
            <a:rPr lang="es-ES" sz="6500" kern="1200" dirty="0"/>
            <a:t>4.0</a:t>
          </a:r>
        </a:p>
      </dsp:txBody>
      <dsp:txXfrm>
        <a:off x="2695078" y="2556065"/>
        <a:ext cx="1680344" cy="1120229"/>
      </dsp:txXfrm>
    </dsp:sp>
    <dsp:sp modelId="{3EDD9DCA-1BD8-4F2F-A15B-50E498355A40}">
      <dsp:nvSpPr>
        <dsp:cNvPr id="0" name=""/>
        <dsp:cNvSpPr/>
      </dsp:nvSpPr>
      <dsp:spPr>
        <a:xfrm>
          <a:off x="4571461" y="2651285"/>
          <a:ext cx="2324475" cy="929790"/>
        </a:xfrm>
        <a:prstGeom prst="chevron">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9370" tIns="19685" rIns="0" bIns="19685" numCol="1" spcCol="1270" anchor="t" anchorCtr="0">
          <a:noAutofit/>
        </a:bodyPr>
        <a:lstStyle/>
        <a:p>
          <a:pPr marL="0" lvl="0" indent="0" algn="l" defTabSz="1377950">
            <a:lnSpc>
              <a:spcPct val="90000"/>
            </a:lnSpc>
            <a:spcBef>
              <a:spcPct val="0"/>
            </a:spcBef>
            <a:spcAft>
              <a:spcPct val="35000"/>
            </a:spcAft>
            <a:buNone/>
          </a:pPr>
          <a:r>
            <a:rPr lang="es-ES" sz="3100" kern="1200" dirty="0"/>
            <a:t>4.1</a:t>
          </a:r>
        </a:p>
        <a:p>
          <a:pPr marL="228600" lvl="1" indent="-228600" algn="l" defTabSz="1066800">
            <a:lnSpc>
              <a:spcPct val="90000"/>
            </a:lnSpc>
            <a:spcBef>
              <a:spcPct val="0"/>
            </a:spcBef>
            <a:spcAft>
              <a:spcPct val="15000"/>
            </a:spcAft>
            <a:buChar char="•"/>
          </a:pPr>
          <a:endParaRPr lang="es-ES" sz="2400" kern="1200" dirty="0"/>
        </a:p>
      </dsp:txBody>
      <dsp:txXfrm>
        <a:off x="5036356" y="2651285"/>
        <a:ext cx="1394685" cy="929790"/>
      </dsp:txXfrm>
    </dsp:sp>
    <dsp:sp modelId="{0B76E9A8-8C4D-45BF-AA0C-BB72EDEE8106}">
      <dsp:nvSpPr>
        <dsp:cNvPr id="0" name=""/>
        <dsp:cNvSpPr/>
      </dsp:nvSpPr>
      <dsp:spPr>
        <a:xfrm>
          <a:off x="6570511" y="2651285"/>
          <a:ext cx="2324475" cy="929790"/>
        </a:xfrm>
        <a:prstGeom prst="chevron">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9370" tIns="19685" rIns="0" bIns="19685" numCol="1" spcCol="1270" anchor="t" anchorCtr="0">
          <a:noAutofit/>
        </a:bodyPr>
        <a:lstStyle/>
        <a:p>
          <a:pPr marL="0" lvl="0" indent="0" algn="l" defTabSz="1377950">
            <a:lnSpc>
              <a:spcPct val="90000"/>
            </a:lnSpc>
            <a:spcBef>
              <a:spcPct val="0"/>
            </a:spcBef>
            <a:spcAft>
              <a:spcPct val="35000"/>
            </a:spcAft>
            <a:buNone/>
          </a:pPr>
          <a:r>
            <a:rPr lang="es-ES" sz="3100" kern="1200" dirty="0"/>
            <a:t>4.2</a:t>
          </a:r>
        </a:p>
        <a:p>
          <a:pPr marL="228600" lvl="1" indent="-228600" algn="l" defTabSz="1066800">
            <a:lnSpc>
              <a:spcPct val="90000"/>
            </a:lnSpc>
            <a:spcBef>
              <a:spcPct val="0"/>
            </a:spcBef>
            <a:spcAft>
              <a:spcPct val="15000"/>
            </a:spcAft>
            <a:buChar char="•"/>
          </a:pPr>
          <a:endParaRPr lang="es-ES" sz="2400" kern="1200" dirty="0"/>
        </a:p>
      </dsp:txBody>
      <dsp:txXfrm>
        <a:off x="7035406" y="2651285"/>
        <a:ext cx="1394685" cy="9297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BAB943-1044-4A1D-BA5F-F5C5585D9D65}">
      <dsp:nvSpPr>
        <dsp:cNvPr id="0" name=""/>
        <dsp:cNvSpPr/>
      </dsp:nvSpPr>
      <dsp:spPr>
        <a:xfrm>
          <a:off x="7350" y="1541827"/>
          <a:ext cx="1486458" cy="59458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25400" rIns="0" bIns="25400" numCol="1" spcCol="1270" anchor="ctr" anchorCtr="0">
          <a:noAutofit/>
        </a:bodyPr>
        <a:lstStyle/>
        <a:p>
          <a:pPr marL="0" lvl="0" indent="0" algn="ctr" defTabSz="1778000">
            <a:lnSpc>
              <a:spcPct val="90000"/>
            </a:lnSpc>
            <a:spcBef>
              <a:spcPct val="0"/>
            </a:spcBef>
            <a:spcAft>
              <a:spcPct val="35000"/>
            </a:spcAft>
            <a:buNone/>
          </a:pPr>
          <a:r>
            <a:rPr lang="es-ES" sz="4000" kern="1200" dirty="0"/>
            <a:t>5.0</a:t>
          </a:r>
        </a:p>
      </dsp:txBody>
      <dsp:txXfrm>
        <a:off x="304642" y="1541827"/>
        <a:ext cx="891875" cy="594583"/>
      </dsp:txXfrm>
    </dsp:sp>
    <dsp:sp modelId="{D4B36BCA-71D0-4D23-9633-05D4EEC915E5}">
      <dsp:nvSpPr>
        <dsp:cNvPr id="0" name=""/>
        <dsp:cNvSpPr/>
      </dsp:nvSpPr>
      <dsp:spPr>
        <a:xfrm>
          <a:off x="1300568" y="1592366"/>
          <a:ext cx="1233760" cy="493504"/>
        </a:xfrm>
        <a:prstGeom prst="chevron">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0" bIns="20955" numCol="1" spcCol="1270" anchor="ctr" anchorCtr="0">
          <a:noAutofit/>
        </a:bodyPr>
        <a:lstStyle/>
        <a:p>
          <a:pPr marL="0" lvl="0" indent="0" algn="ctr" defTabSz="1466850">
            <a:lnSpc>
              <a:spcPct val="90000"/>
            </a:lnSpc>
            <a:spcBef>
              <a:spcPct val="0"/>
            </a:spcBef>
            <a:spcAft>
              <a:spcPct val="35000"/>
            </a:spcAft>
            <a:buNone/>
          </a:pPr>
          <a:r>
            <a:rPr lang="es-ES" sz="3300" kern="1200" dirty="0"/>
            <a:t>5.1</a:t>
          </a:r>
        </a:p>
      </dsp:txBody>
      <dsp:txXfrm>
        <a:off x="1547320" y="1592366"/>
        <a:ext cx="740256" cy="493504"/>
      </dsp:txXfrm>
    </dsp:sp>
    <dsp:sp modelId="{3EC4E924-73E9-4F2E-AB2E-6ED5B96BD133}">
      <dsp:nvSpPr>
        <dsp:cNvPr id="0" name=""/>
        <dsp:cNvSpPr/>
      </dsp:nvSpPr>
      <dsp:spPr>
        <a:xfrm>
          <a:off x="2361602" y="1592366"/>
          <a:ext cx="1233760" cy="493504"/>
        </a:xfrm>
        <a:prstGeom prst="chevron">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0" bIns="20955" numCol="1" spcCol="1270" anchor="ctr" anchorCtr="0">
          <a:noAutofit/>
        </a:bodyPr>
        <a:lstStyle/>
        <a:p>
          <a:pPr marL="0" lvl="0" indent="0" algn="ctr" defTabSz="1466850">
            <a:lnSpc>
              <a:spcPct val="90000"/>
            </a:lnSpc>
            <a:spcBef>
              <a:spcPct val="0"/>
            </a:spcBef>
            <a:spcAft>
              <a:spcPct val="35000"/>
            </a:spcAft>
            <a:buNone/>
          </a:pPr>
          <a:r>
            <a:rPr lang="es-ES" sz="3300" kern="1200" dirty="0"/>
            <a:t>5.2</a:t>
          </a:r>
        </a:p>
      </dsp:txBody>
      <dsp:txXfrm>
        <a:off x="2608354" y="1592366"/>
        <a:ext cx="740256" cy="493504"/>
      </dsp:txXfrm>
    </dsp:sp>
    <dsp:sp modelId="{60D02908-516F-4161-B628-FFA61CC8F143}">
      <dsp:nvSpPr>
        <dsp:cNvPr id="0" name=""/>
        <dsp:cNvSpPr/>
      </dsp:nvSpPr>
      <dsp:spPr>
        <a:xfrm>
          <a:off x="3422636" y="1592366"/>
          <a:ext cx="1233760" cy="493504"/>
        </a:xfrm>
        <a:prstGeom prst="chevron">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0" bIns="20955" numCol="1" spcCol="1270" anchor="ctr" anchorCtr="0">
          <a:noAutofit/>
        </a:bodyPr>
        <a:lstStyle/>
        <a:p>
          <a:pPr marL="0" lvl="0" indent="0" algn="ctr" defTabSz="1466850">
            <a:lnSpc>
              <a:spcPct val="90000"/>
            </a:lnSpc>
            <a:spcBef>
              <a:spcPct val="0"/>
            </a:spcBef>
            <a:spcAft>
              <a:spcPct val="35000"/>
            </a:spcAft>
            <a:buNone/>
          </a:pPr>
          <a:r>
            <a:rPr lang="es-ES" sz="3300" kern="1200" dirty="0"/>
            <a:t>5.3</a:t>
          </a:r>
        </a:p>
      </dsp:txBody>
      <dsp:txXfrm>
        <a:off x="3669388" y="1592366"/>
        <a:ext cx="740256" cy="493504"/>
      </dsp:txXfrm>
    </dsp:sp>
    <dsp:sp modelId="{B5C3747A-0222-4619-B85B-9F0ACB8B22DB}">
      <dsp:nvSpPr>
        <dsp:cNvPr id="0" name=""/>
        <dsp:cNvSpPr/>
      </dsp:nvSpPr>
      <dsp:spPr>
        <a:xfrm>
          <a:off x="4483670" y="1592366"/>
          <a:ext cx="1233760" cy="493504"/>
        </a:xfrm>
        <a:prstGeom prst="chevron">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0" bIns="20955" numCol="1" spcCol="1270" anchor="ctr" anchorCtr="0">
          <a:noAutofit/>
        </a:bodyPr>
        <a:lstStyle/>
        <a:p>
          <a:pPr marL="0" lvl="0" indent="0" algn="ctr" defTabSz="1466850">
            <a:lnSpc>
              <a:spcPct val="90000"/>
            </a:lnSpc>
            <a:spcBef>
              <a:spcPct val="0"/>
            </a:spcBef>
            <a:spcAft>
              <a:spcPct val="35000"/>
            </a:spcAft>
            <a:buNone/>
          </a:pPr>
          <a:r>
            <a:rPr lang="es-ES" sz="3300" kern="1200" dirty="0"/>
            <a:t>5.4</a:t>
          </a:r>
        </a:p>
      </dsp:txBody>
      <dsp:txXfrm>
        <a:off x="4730422" y="1592366"/>
        <a:ext cx="740256" cy="493504"/>
      </dsp:txXfrm>
    </dsp:sp>
    <dsp:sp modelId="{51B6EB8A-6E9A-4353-AC5F-CA933E86E1C2}">
      <dsp:nvSpPr>
        <dsp:cNvPr id="0" name=""/>
        <dsp:cNvSpPr/>
      </dsp:nvSpPr>
      <dsp:spPr>
        <a:xfrm>
          <a:off x="5544704" y="1592366"/>
          <a:ext cx="1233760" cy="493504"/>
        </a:xfrm>
        <a:prstGeom prst="chevron">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0" bIns="20955" numCol="1" spcCol="1270" anchor="ctr" anchorCtr="0">
          <a:noAutofit/>
        </a:bodyPr>
        <a:lstStyle/>
        <a:p>
          <a:pPr marL="0" lvl="0" indent="0" algn="ctr" defTabSz="1466850">
            <a:lnSpc>
              <a:spcPct val="90000"/>
            </a:lnSpc>
            <a:spcBef>
              <a:spcPct val="0"/>
            </a:spcBef>
            <a:spcAft>
              <a:spcPct val="35000"/>
            </a:spcAft>
            <a:buNone/>
          </a:pPr>
          <a:r>
            <a:rPr lang="es-ES" sz="3300" kern="1200" dirty="0"/>
            <a:t>5.5</a:t>
          </a:r>
        </a:p>
      </dsp:txBody>
      <dsp:txXfrm>
        <a:off x="5791456" y="1592366"/>
        <a:ext cx="740256" cy="493504"/>
      </dsp:txXfrm>
    </dsp:sp>
    <dsp:sp modelId="{68583B4C-CACA-4F5C-831D-5E7A8CC1DCAE}">
      <dsp:nvSpPr>
        <dsp:cNvPr id="0" name=""/>
        <dsp:cNvSpPr/>
      </dsp:nvSpPr>
      <dsp:spPr>
        <a:xfrm>
          <a:off x="6605737" y="1592366"/>
          <a:ext cx="1233760" cy="493504"/>
        </a:xfrm>
        <a:prstGeom prst="chevron">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0" bIns="20955" numCol="1" spcCol="1270" anchor="ctr" anchorCtr="0">
          <a:noAutofit/>
        </a:bodyPr>
        <a:lstStyle/>
        <a:p>
          <a:pPr marL="0" lvl="0" indent="0" algn="ctr" defTabSz="1466850">
            <a:lnSpc>
              <a:spcPct val="90000"/>
            </a:lnSpc>
            <a:spcBef>
              <a:spcPct val="0"/>
            </a:spcBef>
            <a:spcAft>
              <a:spcPct val="35000"/>
            </a:spcAft>
            <a:buNone/>
          </a:pPr>
          <a:r>
            <a:rPr lang="es-ES" sz="3300" kern="1200" dirty="0"/>
            <a:t>5.6</a:t>
          </a:r>
        </a:p>
      </dsp:txBody>
      <dsp:txXfrm>
        <a:off x="6852489" y="1592366"/>
        <a:ext cx="740256" cy="493504"/>
      </dsp:txXfrm>
    </dsp:sp>
    <dsp:sp modelId="{774490DC-58D9-467E-93F4-1D2F1DF12A1A}">
      <dsp:nvSpPr>
        <dsp:cNvPr id="0" name=""/>
        <dsp:cNvSpPr/>
      </dsp:nvSpPr>
      <dsp:spPr>
        <a:xfrm>
          <a:off x="7666771" y="1592366"/>
          <a:ext cx="1233760" cy="493504"/>
        </a:xfrm>
        <a:prstGeom prst="chevron">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0" bIns="20955" numCol="1" spcCol="1270" anchor="ctr" anchorCtr="0">
          <a:noAutofit/>
        </a:bodyPr>
        <a:lstStyle/>
        <a:p>
          <a:pPr marL="0" lvl="0" indent="0" algn="ctr" defTabSz="1466850">
            <a:lnSpc>
              <a:spcPct val="90000"/>
            </a:lnSpc>
            <a:spcBef>
              <a:spcPct val="0"/>
            </a:spcBef>
            <a:spcAft>
              <a:spcPct val="35000"/>
            </a:spcAft>
            <a:buNone/>
          </a:pPr>
          <a:r>
            <a:rPr lang="es-ES" sz="3300" kern="1200" dirty="0"/>
            <a:t>5.7</a:t>
          </a:r>
        </a:p>
      </dsp:txBody>
      <dsp:txXfrm>
        <a:off x="7913523" y="1592366"/>
        <a:ext cx="740256" cy="493504"/>
      </dsp:txXfrm>
    </dsp:sp>
    <dsp:sp modelId="{E5549869-1B9D-4F50-A527-2FEDA4AF1D80}">
      <dsp:nvSpPr>
        <dsp:cNvPr id="0" name=""/>
        <dsp:cNvSpPr/>
      </dsp:nvSpPr>
      <dsp:spPr>
        <a:xfrm>
          <a:off x="8727805" y="1592366"/>
          <a:ext cx="1233760" cy="493504"/>
        </a:xfrm>
        <a:prstGeom prst="chevron">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0" bIns="20955" numCol="1" spcCol="1270" anchor="ctr" anchorCtr="0">
          <a:noAutofit/>
        </a:bodyPr>
        <a:lstStyle/>
        <a:p>
          <a:pPr marL="0" lvl="0" indent="0" algn="ctr" defTabSz="1466850">
            <a:lnSpc>
              <a:spcPct val="90000"/>
            </a:lnSpc>
            <a:spcBef>
              <a:spcPct val="0"/>
            </a:spcBef>
            <a:spcAft>
              <a:spcPct val="35000"/>
            </a:spcAft>
            <a:buNone/>
          </a:pPr>
          <a:r>
            <a:rPr lang="es-ES" sz="3300" kern="1200" dirty="0"/>
            <a:t>5.8</a:t>
          </a:r>
        </a:p>
      </dsp:txBody>
      <dsp:txXfrm>
        <a:off x="8974557" y="1592366"/>
        <a:ext cx="740256" cy="493504"/>
      </dsp:txXfrm>
    </dsp:sp>
    <dsp:sp modelId="{21760E4B-AC83-441F-8BAB-6FF0F20B0ECB}">
      <dsp:nvSpPr>
        <dsp:cNvPr id="0" name=""/>
        <dsp:cNvSpPr/>
      </dsp:nvSpPr>
      <dsp:spPr>
        <a:xfrm>
          <a:off x="9788839" y="1592366"/>
          <a:ext cx="1233760" cy="493504"/>
        </a:xfrm>
        <a:prstGeom prst="chevron">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0" bIns="20955" numCol="1" spcCol="1270" anchor="ctr" anchorCtr="0">
          <a:noAutofit/>
        </a:bodyPr>
        <a:lstStyle/>
        <a:p>
          <a:pPr marL="0" lvl="0" indent="0" algn="ctr" defTabSz="1466850">
            <a:lnSpc>
              <a:spcPct val="90000"/>
            </a:lnSpc>
            <a:spcBef>
              <a:spcPct val="0"/>
            </a:spcBef>
            <a:spcAft>
              <a:spcPct val="35000"/>
            </a:spcAft>
            <a:buNone/>
          </a:pPr>
          <a:r>
            <a:rPr lang="es-ES" sz="3300" kern="1200" dirty="0"/>
            <a:t>5.9</a:t>
          </a:r>
        </a:p>
      </dsp:txBody>
      <dsp:txXfrm>
        <a:off x="10035591" y="1592366"/>
        <a:ext cx="740256" cy="493504"/>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7/27/2020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 advClick="0" advTm="20000">
        <p:fade/>
      </p:transition>
    </mc:Choice>
    <mc:Fallback xmlns="">
      <p:transition advClick="0" advTm="20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 advClick="0" advTm="20000">
        <p:fade/>
      </p:transition>
    </mc:Choice>
    <mc:Fallback xmlns="">
      <p:transition advClick="0" advTm="20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7/27/2020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 advClick="0" advTm="20000">
        <p:fade/>
      </p:transition>
    </mc:Choice>
    <mc:Fallback xmlns="">
      <p:transition advClick="0" advTm="20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 advClick="0" advTm="20000">
        <p:fade/>
      </p:transition>
    </mc:Choice>
    <mc:Fallback xmlns="">
      <p:transition advClick="0" advTm="20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7/27/2020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 advClick="0" advTm="20000">
        <p:fade/>
      </p:transition>
    </mc:Choice>
    <mc:Fallback xmlns="">
      <p:transition advClick="0" advTm="20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 advClick="0" advTm="20000">
        <p:fade/>
      </p:transition>
    </mc:Choice>
    <mc:Fallback xmlns="">
      <p:transition advClick="0" advTm="20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 advClick="0" advTm="20000">
        <p:fade/>
      </p:transition>
    </mc:Choice>
    <mc:Fallback xmlns="">
      <p:transition advClick="0" advTm="20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 advClick="0" advTm="20000">
        <p:fade/>
      </p:transition>
    </mc:Choice>
    <mc:Fallback xmlns="">
      <p:transition advClick="0" advTm="20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 advClick="0" advTm="20000">
        <p:fade/>
      </p:transition>
    </mc:Choice>
    <mc:Fallback xmlns="">
      <p:transition advClick="0" advTm="20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7/27/2020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 advClick="0" advTm="20000">
        <p:fade/>
      </p:transition>
    </mc:Choice>
    <mc:Fallback xmlns="">
      <p:transition advClick="0" advTm="20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7/27/2020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 advClick="0" advTm="20000">
        <p:fade/>
      </p:transition>
    </mc:Choice>
    <mc:Fallback xmlns="">
      <p:transition advClick="0" advTm="20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7/27/2020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‹Nº›</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10" advClick="0" advTm="20000">
        <p:fade/>
      </p:transition>
    </mc:Choice>
    <mc:Fallback xmlns="">
      <p:transition advClick="0" advTm="20000">
        <p:fade/>
      </p:transition>
    </mc:Fallback>
  </mc:AlternateConten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vensim.com/" TargetMode="External"/><Relationship Id="rId2" Type="http://schemas.openxmlformats.org/officeDocument/2006/relationships/hyperlink" Target="https://www.youtube.com/watch?v=BsD80aJ_3Is" TargetMode="External"/><Relationship Id="rId1" Type="http://schemas.openxmlformats.org/officeDocument/2006/relationships/slideLayout" Target="../slideLayouts/slideLayout2.xml"/><Relationship Id="rId6" Type="http://schemas.openxmlformats.org/officeDocument/2006/relationships/hyperlink" Target="http://vensim.com/download/" TargetMode="External"/><Relationship Id="rId5" Type="http://schemas.openxmlformats.org/officeDocument/2006/relationships/hyperlink" Target="http://vensim.com/vensim-software/#versions" TargetMode="External"/><Relationship Id="rId4" Type="http://schemas.openxmlformats.org/officeDocument/2006/relationships/hyperlink" Target="http://vensim.com/vensim-brochure/"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15596E-349D-4DD6-97A8-73CCE6B45277}"/>
              </a:ext>
            </a:extLst>
          </p:cNvPr>
          <p:cNvSpPr>
            <a:spLocks noGrp="1"/>
          </p:cNvSpPr>
          <p:nvPr>
            <p:ph type="ctrTitle"/>
          </p:nvPr>
        </p:nvSpPr>
        <p:spPr/>
        <p:txBody>
          <a:bodyPr/>
          <a:lstStyle/>
          <a:p>
            <a:r>
              <a:rPr lang="es-ES" dirty="0"/>
              <a:t>Software de simulación </a:t>
            </a:r>
            <a:r>
              <a:rPr lang="es-ES" dirty="0" err="1"/>
              <a:t>vensim</a:t>
            </a:r>
            <a:r>
              <a:rPr lang="es-ES" b="1" dirty="0"/>
              <a:t>®</a:t>
            </a:r>
            <a:endParaRPr lang="es-ES" dirty="0"/>
          </a:p>
        </p:txBody>
      </p:sp>
      <p:sp>
        <p:nvSpPr>
          <p:cNvPr id="3" name="Subtítulo 2">
            <a:extLst>
              <a:ext uri="{FF2B5EF4-FFF2-40B4-BE49-F238E27FC236}">
                <a16:creationId xmlns:a16="http://schemas.microsoft.com/office/drawing/2014/main" id="{2AE9692C-7E58-4C9C-893A-37D53E8D8C05}"/>
              </a:ext>
            </a:extLst>
          </p:cNvPr>
          <p:cNvSpPr>
            <a:spLocks noGrp="1"/>
          </p:cNvSpPr>
          <p:nvPr>
            <p:ph type="subTitle" idx="1"/>
          </p:nvPr>
        </p:nvSpPr>
        <p:spPr/>
        <p:txBody>
          <a:bodyPr>
            <a:normAutofit fontScale="92500" lnSpcReduction="20000"/>
          </a:bodyPr>
          <a:lstStyle/>
          <a:p>
            <a:pPr marL="285750" indent="-285750">
              <a:buFont typeface="Arial" panose="020B0604020202020204" pitchFamily="34" charset="0"/>
              <a:buChar char="•"/>
            </a:pPr>
            <a:r>
              <a:rPr lang="es-ES" dirty="0"/>
              <a:t>Andres Julián Hernández</a:t>
            </a:r>
          </a:p>
          <a:p>
            <a:pPr marL="285750" indent="-285750">
              <a:buFont typeface="Arial" panose="020B0604020202020204" pitchFamily="34" charset="0"/>
              <a:buChar char="•"/>
            </a:pPr>
            <a:r>
              <a:rPr lang="es-ES" dirty="0"/>
              <a:t>Hermes </a:t>
            </a:r>
            <a:r>
              <a:rPr lang="es-ES" dirty="0" err="1"/>
              <a:t>arnul</a:t>
            </a:r>
            <a:r>
              <a:rPr lang="es-ES" dirty="0"/>
              <a:t> Díaz</a:t>
            </a:r>
          </a:p>
        </p:txBody>
      </p:sp>
    </p:spTree>
    <p:extLst>
      <p:ext uri="{BB962C8B-B14F-4D97-AF65-F5344CB8AC3E}">
        <p14:creationId xmlns:p14="http://schemas.microsoft.com/office/powerpoint/2010/main" val="4215497895"/>
      </p:ext>
    </p:extLst>
  </p:cSld>
  <p:clrMapOvr>
    <a:masterClrMapping/>
  </p:clrMapOvr>
  <mc:AlternateContent xmlns:mc="http://schemas.openxmlformats.org/markup-compatibility/2006" xmlns:p14="http://schemas.microsoft.com/office/powerpoint/2010/main">
    <mc:Choice Requires="p14">
      <p:transition p14:dur="10" advClick="0" advTm="20000">
        <p:fade/>
      </p:transition>
    </mc:Choice>
    <mc:Fallback xmlns="">
      <p:transition advClick="0" advTm="20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94709E-9053-4D51-8E35-18B1E13E99C7}"/>
              </a:ext>
            </a:extLst>
          </p:cNvPr>
          <p:cNvSpPr>
            <a:spLocks noGrp="1"/>
          </p:cNvSpPr>
          <p:nvPr>
            <p:ph type="title"/>
          </p:nvPr>
        </p:nvSpPr>
        <p:spPr/>
        <p:txBody>
          <a:bodyPr/>
          <a:lstStyle/>
          <a:p>
            <a:r>
              <a:rPr lang="es-ES" dirty="0" err="1"/>
              <a:t>Sensitivity</a:t>
            </a:r>
            <a:r>
              <a:rPr lang="es-ES" dirty="0"/>
              <a:t> </a:t>
            </a:r>
            <a:r>
              <a:rPr lang="es-ES" dirty="0" err="1"/>
              <a:t>Testing</a:t>
            </a:r>
            <a:endParaRPr lang="es-ES" dirty="0"/>
          </a:p>
        </p:txBody>
      </p:sp>
      <p:sp>
        <p:nvSpPr>
          <p:cNvPr id="3" name="Marcador de contenido 2">
            <a:extLst>
              <a:ext uri="{FF2B5EF4-FFF2-40B4-BE49-F238E27FC236}">
                <a16:creationId xmlns:a16="http://schemas.microsoft.com/office/drawing/2014/main" id="{A4D67538-403F-426D-BCA6-6A9E7A649B0E}"/>
              </a:ext>
            </a:extLst>
          </p:cNvPr>
          <p:cNvSpPr>
            <a:spLocks noGrp="1"/>
          </p:cNvSpPr>
          <p:nvPr>
            <p:ph idx="1"/>
          </p:nvPr>
        </p:nvSpPr>
        <p:spPr/>
        <p:txBody>
          <a:bodyPr/>
          <a:lstStyle/>
          <a:p>
            <a:r>
              <a:rPr lang="es-ES" dirty="0"/>
              <a:t>La prueba de sensibilidad implica cambiar sus suposiciones sobre el valor de las entradas al modelo mientras realiza simulaciones múltiples, luego examina la incertidumbre en las variables de salida seleccionadas.</a:t>
            </a:r>
          </a:p>
          <a:p>
            <a:r>
              <a:rPr lang="es-ES" dirty="0" err="1"/>
              <a:t>Vensim</a:t>
            </a:r>
            <a:r>
              <a:rPr lang="es-ES" dirty="0"/>
              <a:t> automatiza simulaciones multivariadas de Monte Carlo, así como una variedad de métodos de búsqueda de vectores y cuadrículas.</a:t>
            </a:r>
          </a:p>
          <a:p>
            <a:r>
              <a:rPr lang="es-ES" dirty="0"/>
              <a:t>La salida se puede mostrar como gráficos con límites de confianza, trazas de simulación individuales o histogramas.</a:t>
            </a:r>
          </a:p>
        </p:txBody>
      </p:sp>
    </p:spTree>
    <p:extLst>
      <p:ext uri="{BB962C8B-B14F-4D97-AF65-F5344CB8AC3E}">
        <p14:creationId xmlns:p14="http://schemas.microsoft.com/office/powerpoint/2010/main" val="1300670677"/>
      </p:ext>
    </p:extLst>
  </p:cSld>
  <p:clrMapOvr>
    <a:masterClrMapping/>
  </p:clrMapOvr>
  <mc:AlternateContent xmlns:mc="http://schemas.openxmlformats.org/markup-compatibility/2006" xmlns:p14="http://schemas.microsoft.com/office/powerpoint/2010/main">
    <mc:Choice Requires="p14">
      <p:transition p14:dur="10" advClick="0" advTm="20000">
        <p:fade/>
      </p:transition>
    </mc:Choice>
    <mc:Fallback xmlns="">
      <p:transition advClick="0" advTm="20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72155C-5079-46C9-8FCE-93BF4877B2C4}"/>
              </a:ext>
            </a:extLst>
          </p:cNvPr>
          <p:cNvSpPr>
            <a:spLocks noGrp="1"/>
          </p:cNvSpPr>
          <p:nvPr>
            <p:ph type="title"/>
          </p:nvPr>
        </p:nvSpPr>
        <p:spPr/>
        <p:txBody>
          <a:bodyPr/>
          <a:lstStyle/>
          <a:p>
            <a:r>
              <a:rPr lang="es-ES" dirty="0"/>
              <a:t>Casual </a:t>
            </a:r>
            <a:r>
              <a:rPr lang="es-ES" dirty="0" err="1"/>
              <a:t>tracing</a:t>
            </a:r>
            <a:endParaRPr lang="es-ES" dirty="0"/>
          </a:p>
        </p:txBody>
      </p:sp>
      <p:sp>
        <p:nvSpPr>
          <p:cNvPr id="3" name="Marcador de contenido 2">
            <a:extLst>
              <a:ext uri="{FF2B5EF4-FFF2-40B4-BE49-F238E27FC236}">
                <a16:creationId xmlns:a16="http://schemas.microsoft.com/office/drawing/2014/main" id="{B49AE0A2-8506-430B-9071-0759D5048498}"/>
              </a:ext>
            </a:extLst>
          </p:cNvPr>
          <p:cNvSpPr>
            <a:spLocks noGrp="1"/>
          </p:cNvSpPr>
          <p:nvPr>
            <p:ph idx="1"/>
          </p:nvPr>
        </p:nvSpPr>
        <p:spPr/>
        <p:txBody>
          <a:bodyPr/>
          <a:lstStyle/>
          <a:p>
            <a:r>
              <a:rPr lang="es-ES" dirty="0"/>
              <a:t>Causal </a:t>
            </a:r>
            <a:r>
              <a:rPr lang="es-ES" dirty="0" err="1"/>
              <a:t>Tracing</a:t>
            </a:r>
            <a:r>
              <a:rPr lang="es-ES" dirty="0"/>
              <a:t>, una invención de Ventana, es un método poderoso para seguir las causas o usos de una variable (o su comportamiento) a lo largo de un modelo.</a:t>
            </a:r>
          </a:p>
          <a:p>
            <a:r>
              <a:rPr lang="es-ES" dirty="0"/>
              <a:t>La estructura del modelo se rastrea con diagramas de árbol, y el comportamiento del modelo se rastrea con gráficos de tira.</a:t>
            </a:r>
          </a:p>
          <a:p>
            <a:r>
              <a:rPr lang="es-ES" dirty="0"/>
              <a:t>El rastreo causal hace que sea mucho más fácil explorar a fondo y depurar un modelo complejo; Esto mejora en gran medida la comprensión del comportamiento del modelo.</a:t>
            </a:r>
          </a:p>
        </p:txBody>
      </p:sp>
    </p:spTree>
    <p:extLst>
      <p:ext uri="{BB962C8B-B14F-4D97-AF65-F5344CB8AC3E}">
        <p14:creationId xmlns:p14="http://schemas.microsoft.com/office/powerpoint/2010/main" val="2058786718"/>
      </p:ext>
    </p:extLst>
  </p:cSld>
  <p:clrMapOvr>
    <a:masterClrMapping/>
  </p:clrMapOvr>
  <mc:AlternateContent xmlns:mc="http://schemas.openxmlformats.org/markup-compatibility/2006" xmlns:p14="http://schemas.microsoft.com/office/powerpoint/2010/main">
    <mc:Choice Requires="p14">
      <p:transition p14:dur="10" advClick="0" advTm="20000">
        <p:fade/>
      </p:transition>
    </mc:Choice>
    <mc:Fallback xmlns="">
      <p:transition advClick="0" advTm="20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3B9D28-1393-43F8-8D2F-5AFA346541AC}"/>
              </a:ext>
            </a:extLst>
          </p:cNvPr>
          <p:cNvSpPr>
            <a:spLocks noGrp="1"/>
          </p:cNvSpPr>
          <p:nvPr>
            <p:ph type="title"/>
          </p:nvPr>
        </p:nvSpPr>
        <p:spPr/>
        <p:txBody>
          <a:bodyPr/>
          <a:lstStyle/>
          <a:p>
            <a:r>
              <a:rPr lang="es-ES" dirty="0" err="1"/>
              <a:t>Reality</a:t>
            </a:r>
            <a:r>
              <a:rPr lang="es-ES" dirty="0"/>
              <a:t> </a:t>
            </a:r>
            <a:r>
              <a:rPr lang="es-ES" dirty="0" err="1"/>
              <a:t>check</a:t>
            </a:r>
            <a:endParaRPr lang="es-ES" dirty="0"/>
          </a:p>
        </p:txBody>
      </p:sp>
      <p:sp>
        <p:nvSpPr>
          <p:cNvPr id="3" name="Marcador de contenido 2">
            <a:extLst>
              <a:ext uri="{FF2B5EF4-FFF2-40B4-BE49-F238E27FC236}">
                <a16:creationId xmlns:a16="http://schemas.microsoft.com/office/drawing/2014/main" id="{9662526A-17F8-4284-BB59-3EC0E1705823}"/>
              </a:ext>
            </a:extLst>
          </p:cNvPr>
          <p:cNvSpPr>
            <a:spLocks noGrp="1"/>
          </p:cNvSpPr>
          <p:nvPr>
            <p:ph idx="1"/>
          </p:nvPr>
        </p:nvSpPr>
        <p:spPr/>
        <p:txBody>
          <a:bodyPr/>
          <a:lstStyle/>
          <a:p>
            <a:r>
              <a:rPr lang="es-ES" dirty="0"/>
              <a:t>La tecnología </a:t>
            </a:r>
            <a:r>
              <a:rPr lang="es-ES" dirty="0" err="1"/>
              <a:t>Reality</a:t>
            </a:r>
            <a:r>
              <a:rPr lang="es-ES" dirty="0"/>
              <a:t> </a:t>
            </a:r>
            <a:r>
              <a:rPr lang="es-ES" dirty="0" err="1"/>
              <a:t>Check</a:t>
            </a:r>
            <a:r>
              <a:rPr lang="es-ES" dirty="0"/>
              <a:t> le permite probar modelos de simulación contra su comprensión de la realidad.</a:t>
            </a:r>
          </a:p>
          <a:p>
            <a:r>
              <a:rPr lang="es-ES" dirty="0"/>
              <a:t>Construir un modelo que refleje con precisión un sistema complejo puede ser muy difícil.</a:t>
            </a:r>
          </a:p>
          <a:p>
            <a:r>
              <a:rPr lang="es-ES" dirty="0"/>
              <a:t>Los controles de realidad proporcionan una manera fácil de verificar automáticamente las declaraciones sobre la realidad contra el comportamiento generado en un modelo, manteniendo el modelo en línea con el mundo real.</a:t>
            </a:r>
          </a:p>
        </p:txBody>
      </p:sp>
    </p:spTree>
    <p:extLst>
      <p:ext uri="{BB962C8B-B14F-4D97-AF65-F5344CB8AC3E}">
        <p14:creationId xmlns:p14="http://schemas.microsoft.com/office/powerpoint/2010/main" val="4122798321"/>
      </p:ext>
    </p:extLst>
  </p:cSld>
  <p:clrMapOvr>
    <a:masterClrMapping/>
  </p:clrMapOvr>
  <mc:AlternateContent xmlns:mc="http://schemas.openxmlformats.org/markup-compatibility/2006" xmlns:p14="http://schemas.microsoft.com/office/powerpoint/2010/main">
    <mc:Choice Requires="p14">
      <p:transition p14:dur="10" advClick="0" advTm="20000">
        <p:fade/>
      </p:transition>
    </mc:Choice>
    <mc:Fallback xmlns="">
      <p:transition advClick="0" advTm="20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687D73-9DAD-437A-8EE2-949655582990}"/>
              </a:ext>
            </a:extLst>
          </p:cNvPr>
          <p:cNvSpPr>
            <a:spLocks noGrp="1"/>
          </p:cNvSpPr>
          <p:nvPr>
            <p:ph type="title"/>
          </p:nvPr>
        </p:nvSpPr>
        <p:spPr/>
        <p:txBody>
          <a:bodyPr/>
          <a:lstStyle/>
          <a:p>
            <a:r>
              <a:rPr lang="es-ES" dirty="0" err="1"/>
              <a:t>suscripting</a:t>
            </a:r>
            <a:endParaRPr lang="es-ES" dirty="0"/>
          </a:p>
        </p:txBody>
      </p:sp>
      <p:sp>
        <p:nvSpPr>
          <p:cNvPr id="3" name="Marcador de contenido 2">
            <a:extLst>
              <a:ext uri="{FF2B5EF4-FFF2-40B4-BE49-F238E27FC236}">
                <a16:creationId xmlns:a16="http://schemas.microsoft.com/office/drawing/2014/main" id="{FFD06971-485B-495C-92EE-3906B8D47627}"/>
              </a:ext>
            </a:extLst>
          </p:cNvPr>
          <p:cNvSpPr>
            <a:spLocks noGrp="1"/>
          </p:cNvSpPr>
          <p:nvPr>
            <p:ph idx="1"/>
          </p:nvPr>
        </p:nvSpPr>
        <p:spPr/>
        <p:txBody>
          <a:bodyPr/>
          <a:lstStyle/>
          <a:p>
            <a:r>
              <a:rPr lang="es-ES" dirty="0" err="1"/>
              <a:t>Vensim</a:t>
            </a:r>
            <a:r>
              <a:rPr lang="es-ES" dirty="0"/>
              <a:t> presenta un potente lenguaje de suscripción para construir modelos detallados, conectados a datos granulares. Cada estructura subíndice se puede personalizar individualmente con diferentes constantes, ecuaciones múltiples, funciones de agregación (como la suma de elementos de un subíndice) y asignaciones de una a muchas o muchas a muchas fuentes y sumideros.</a:t>
            </a:r>
          </a:p>
          <a:p>
            <a:r>
              <a:rPr lang="es-ES" dirty="0"/>
              <a:t>Múltiples </a:t>
            </a:r>
            <a:r>
              <a:rPr lang="es-ES" dirty="0" err="1"/>
              <a:t>sub-intervalos</a:t>
            </a:r>
            <a:r>
              <a:rPr lang="es-ES" dirty="0"/>
              <a:t> facilitan la construcción y el análisis de subconjuntos de una matriz. Las funciones de mapeo facilitan el paso de un nivel de detalle a otro.</a:t>
            </a:r>
          </a:p>
        </p:txBody>
      </p:sp>
    </p:spTree>
    <p:extLst>
      <p:ext uri="{BB962C8B-B14F-4D97-AF65-F5344CB8AC3E}">
        <p14:creationId xmlns:p14="http://schemas.microsoft.com/office/powerpoint/2010/main" val="3023143175"/>
      </p:ext>
    </p:extLst>
  </p:cSld>
  <p:clrMapOvr>
    <a:masterClrMapping/>
  </p:clrMapOvr>
  <mc:AlternateContent xmlns:mc="http://schemas.openxmlformats.org/markup-compatibility/2006" xmlns:p14="http://schemas.microsoft.com/office/powerpoint/2010/main">
    <mc:Choice Requires="p14">
      <p:transition p14:dur="10" advClick="0" advTm="20000">
        <p:fade/>
      </p:transition>
    </mc:Choice>
    <mc:Fallback xmlns="">
      <p:transition advClick="0" advTm="20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81875A-E031-44D6-83EE-4463D76A06AB}"/>
              </a:ext>
            </a:extLst>
          </p:cNvPr>
          <p:cNvSpPr>
            <a:spLocks noGrp="1"/>
          </p:cNvSpPr>
          <p:nvPr>
            <p:ph type="title"/>
          </p:nvPr>
        </p:nvSpPr>
        <p:spPr/>
        <p:txBody>
          <a:bodyPr/>
          <a:lstStyle/>
          <a:p>
            <a:r>
              <a:rPr lang="es-ES" dirty="0"/>
              <a:t>Versiones de  </a:t>
            </a:r>
            <a:r>
              <a:rPr lang="es-ES" dirty="0" err="1"/>
              <a:t>vensim</a:t>
            </a:r>
            <a:endParaRPr lang="es-ES" dirty="0"/>
          </a:p>
        </p:txBody>
      </p:sp>
      <p:sp>
        <p:nvSpPr>
          <p:cNvPr id="3" name="Marcador de contenido 2">
            <a:extLst>
              <a:ext uri="{FF2B5EF4-FFF2-40B4-BE49-F238E27FC236}">
                <a16:creationId xmlns:a16="http://schemas.microsoft.com/office/drawing/2014/main" id="{381B5BE6-0E44-4494-8908-757CFDBF745A}"/>
              </a:ext>
            </a:extLst>
          </p:cNvPr>
          <p:cNvSpPr>
            <a:spLocks noGrp="1"/>
          </p:cNvSpPr>
          <p:nvPr>
            <p:ph idx="1"/>
          </p:nvPr>
        </p:nvSpPr>
        <p:spPr/>
        <p:txBody>
          <a:bodyPr/>
          <a:lstStyle/>
          <a:p>
            <a:r>
              <a:rPr lang="es-ES" dirty="0" err="1"/>
              <a:t>Vensim</a:t>
            </a:r>
            <a:r>
              <a:rPr lang="es-ES" dirty="0"/>
              <a:t> PLE (personal </a:t>
            </a:r>
            <a:r>
              <a:rPr lang="es-ES" dirty="0" err="1"/>
              <a:t>learning</a:t>
            </a:r>
            <a:r>
              <a:rPr lang="es-ES" dirty="0"/>
              <a:t> </a:t>
            </a:r>
            <a:r>
              <a:rPr lang="es-ES" dirty="0" err="1"/>
              <a:t>edition</a:t>
            </a:r>
            <a:r>
              <a:rPr lang="es-ES" dirty="0"/>
              <a:t>)</a:t>
            </a:r>
          </a:p>
          <a:p>
            <a:r>
              <a:rPr lang="es-ES" dirty="0" err="1"/>
              <a:t>Vensim</a:t>
            </a:r>
            <a:r>
              <a:rPr lang="es-ES" dirty="0"/>
              <a:t> profesional</a:t>
            </a:r>
          </a:p>
          <a:p>
            <a:r>
              <a:rPr lang="es-ES" dirty="0" err="1"/>
              <a:t>Vensim</a:t>
            </a:r>
            <a:r>
              <a:rPr lang="es-ES" dirty="0"/>
              <a:t> DSS</a:t>
            </a:r>
          </a:p>
        </p:txBody>
      </p:sp>
    </p:spTree>
    <p:extLst>
      <p:ext uri="{BB962C8B-B14F-4D97-AF65-F5344CB8AC3E}">
        <p14:creationId xmlns:p14="http://schemas.microsoft.com/office/powerpoint/2010/main" val="8889276"/>
      </p:ext>
    </p:extLst>
  </p:cSld>
  <p:clrMapOvr>
    <a:masterClrMapping/>
  </p:clrMapOvr>
  <mc:AlternateContent xmlns:mc="http://schemas.openxmlformats.org/markup-compatibility/2006" xmlns:p14="http://schemas.microsoft.com/office/powerpoint/2010/main">
    <mc:Choice Requires="p14">
      <p:transition p14:dur="10" advClick="0" advTm="20000">
        <p:fade/>
      </p:transition>
    </mc:Choice>
    <mc:Fallback xmlns="">
      <p:transition advClick="0" advTm="20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D4F3C5-06DF-42A7-A0E5-271A76C4F0EA}"/>
              </a:ext>
            </a:extLst>
          </p:cNvPr>
          <p:cNvSpPr>
            <a:spLocks noGrp="1"/>
          </p:cNvSpPr>
          <p:nvPr>
            <p:ph type="title"/>
          </p:nvPr>
        </p:nvSpPr>
        <p:spPr/>
        <p:txBody>
          <a:bodyPr/>
          <a:lstStyle/>
          <a:p>
            <a:r>
              <a:rPr lang="es-ES" dirty="0" err="1"/>
              <a:t>Vensim</a:t>
            </a:r>
            <a:r>
              <a:rPr lang="es-ES" dirty="0"/>
              <a:t> ple</a:t>
            </a:r>
          </a:p>
        </p:txBody>
      </p:sp>
      <p:sp>
        <p:nvSpPr>
          <p:cNvPr id="3" name="Marcador de contenido 2">
            <a:extLst>
              <a:ext uri="{FF2B5EF4-FFF2-40B4-BE49-F238E27FC236}">
                <a16:creationId xmlns:a16="http://schemas.microsoft.com/office/drawing/2014/main" id="{78167390-B6D1-4208-8A82-98423D1F9697}"/>
              </a:ext>
            </a:extLst>
          </p:cNvPr>
          <p:cNvSpPr>
            <a:spLocks noGrp="1"/>
          </p:cNvSpPr>
          <p:nvPr>
            <p:ph idx="1"/>
          </p:nvPr>
        </p:nvSpPr>
        <p:spPr/>
        <p:txBody>
          <a:bodyPr/>
          <a:lstStyle/>
          <a:p>
            <a:r>
              <a:rPr lang="es-ES" dirty="0"/>
              <a:t>Lo  ayuda a comenzar a construir dinámicas de sistemas y modelos de pensamiento de sistemas. </a:t>
            </a:r>
            <a:r>
              <a:rPr lang="es-ES" dirty="0" err="1"/>
              <a:t>Vensim</a:t>
            </a:r>
            <a:r>
              <a:rPr lang="es-ES" dirty="0"/>
              <a:t> PLE es gratuito para uso educativo o personal y se puede descargar desde nuestro sitio web.</a:t>
            </a:r>
          </a:p>
        </p:txBody>
      </p:sp>
    </p:spTree>
    <p:extLst>
      <p:ext uri="{BB962C8B-B14F-4D97-AF65-F5344CB8AC3E}">
        <p14:creationId xmlns:p14="http://schemas.microsoft.com/office/powerpoint/2010/main" val="762000184"/>
      </p:ext>
    </p:extLst>
  </p:cSld>
  <p:clrMapOvr>
    <a:masterClrMapping/>
  </p:clrMapOvr>
  <mc:AlternateContent xmlns:mc="http://schemas.openxmlformats.org/markup-compatibility/2006" xmlns:p14="http://schemas.microsoft.com/office/powerpoint/2010/main">
    <mc:Choice Requires="p14">
      <p:transition p14:dur="10" advClick="0" advTm="20000">
        <p:fade/>
      </p:transition>
    </mc:Choice>
    <mc:Fallback xmlns="">
      <p:transition advClick="0" advTm="200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DE38B3-D651-4435-9729-33C20A234242}"/>
              </a:ext>
            </a:extLst>
          </p:cNvPr>
          <p:cNvSpPr>
            <a:spLocks noGrp="1"/>
          </p:cNvSpPr>
          <p:nvPr>
            <p:ph type="title"/>
          </p:nvPr>
        </p:nvSpPr>
        <p:spPr/>
        <p:txBody>
          <a:bodyPr/>
          <a:lstStyle/>
          <a:p>
            <a:r>
              <a:rPr lang="es-ES" dirty="0" err="1"/>
              <a:t>Vensim</a:t>
            </a:r>
            <a:r>
              <a:rPr lang="es-ES" dirty="0"/>
              <a:t> </a:t>
            </a:r>
            <a:r>
              <a:rPr lang="es-ES" dirty="0" err="1"/>
              <a:t>professional</a:t>
            </a:r>
            <a:endParaRPr lang="es-ES" dirty="0"/>
          </a:p>
        </p:txBody>
      </p:sp>
      <p:sp>
        <p:nvSpPr>
          <p:cNvPr id="3" name="Marcador de contenido 2">
            <a:extLst>
              <a:ext uri="{FF2B5EF4-FFF2-40B4-BE49-F238E27FC236}">
                <a16:creationId xmlns:a16="http://schemas.microsoft.com/office/drawing/2014/main" id="{FB4B5E7C-3C7A-416D-894A-FF8278492B02}"/>
              </a:ext>
            </a:extLst>
          </p:cNvPr>
          <p:cNvSpPr>
            <a:spLocks noGrp="1"/>
          </p:cNvSpPr>
          <p:nvPr>
            <p:ph idx="1"/>
          </p:nvPr>
        </p:nvSpPr>
        <p:spPr/>
        <p:txBody>
          <a:bodyPr/>
          <a:lstStyle/>
          <a:p>
            <a:r>
              <a:rPr lang="es-ES" dirty="0"/>
              <a:t>Permite utilizar suscripciones para un manejo sencillo de la complejidad de los detalles, contiene un editor de texto y tiene capacidades de optimización que incluyen la calibración del modelo y la optimización de políticas.</a:t>
            </a:r>
          </a:p>
        </p:txBody>
      </p:sp>
    </p:spTree>
    <p:extLst>
      <p:ext uri="{BB962C8B-B14F-4D97-AF65-F5344CB8AC3E}">
        <p14:creationId xmlns:p14="http://schemas.microsoft.com/office/powerpoint/2010/main" val="327984196"/>
      </p:ext>
    </p:extLst>
  </p:cSld>
  <p:clrMapOvr>
    <a:masterClrMapping/>
  </p:clrMapOvr>
  <mc:AlternateContent xmlns:mc="http://schemas.openxmlformats.org/markup-compatibility/2006" xmlns:p14="http://schemas.microsoft.com/office/powerpoint/2010/main">
    <mc:Choice Requires="p14">
      <p:transition p14:dur="10" advClick="0" advTm="20000">
        <p:fade/>
      </p:transition>
    </mc:Choice>
    <mc:Fallback xmlns="">
      <p:transition advClick="0" advTm="200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2163E1-7D60-4CCD-9D2D-4370937D6051}"/>
              </a:ext>
            </a:extLst>
          </p:cNvPr>
          <p:cNvSpPr>
            <a:spLocks noGrp="1"/>
          </p:cNvSpPr>
          <p:nvPr>
            <p:ph type="title"/>
          </p:nvPr>
        </p:nvSpPr>
        <p:spPr/>
        <p:txBody>
          <a:bodyPr/>
          <a:lstStyle/>
          <a:p>
            <a:r>
              <a:rPr lang="es-ES" dirty="0" err="1"/>
              <a:t>Vensim</a:t>
            </a:r>
            <a:r>
              <a:rPr lang="es-ES" dirty="0"/>
              <a:t> </a:t>
            </a:r>
            <a:r>
              <a:rPr lang="es-ES"/>
              <a:t>dss</a:t>
            </a:r>
          </a:p>
        </p:txBody>
      </p:sp>
      <p:sp>
        <p:nvSpPr>
          <p:cNvPr id="3" name="Marcador de contenido 2">
            <a:extLst>
              <a:ext uri="{FF2B5EF4-FFF2-40B4-BE49-F238E27FC236}">
                <a16:creationId xmlns:a16="http://schemas.microsoft.com/office/drawing/2014/main" id="{3D7765CC-8661-4791-914C-C98263CB08E2}"/>
              </a:ext>
            </a:extLst>
          </p:cNvPr>
          <p:cNvSpPr>
            <a:spLocks noGrp="1"/>
          </p:cNvSpPr>
          <p:nvPr>
            <p:ph idx="1"/>
          </p:nvPr>
        </p:nvSpPr>
        <p:spPr/>
        <p:txBody>
          <a:bodyPr/>
          <a:lstStyle/>
          <a:p>
            <a:r>
              <a:rPr lang="es-ES" dirty="0"/>
              <a:t>Permite crear simuladores de vuelo de gestión para modelos, personalizar </a:t>
            </a:r>
            <a:r>
              <a:rPr lang="es-ES" dirty="0" err="1"/>
              <a:t>Vensim</a:t>
            </a:r>
            <a:r>
              <a:rPr lang="es-ES" dirty="0"/>
              <a:t> definiendo macros o funciones externas, y vincular a otro software de programación a través de las DLL de </a:t>
            </a:r>
            <a:r>
              <a:rPr lang="es-ES" dirty="0" err="1"/>
              <a:t>Vensim</a:t>
            </a:r>
            <a:r>
              <a:rPr lang="es-ES" dirty="0"/>
              <a:t>.</a:t>
            </a:r>
          </a:p>
        </p:txBody>
      </p:sp>
    </p:spTree>
    <p:extLst>
      <p:ext uri="{BB962C8B-B14F-4D97-AF65-F5344CB8AC3E}">
        <p14:creationId xmlns:p14="http://schemas.microsoft.com/office/powerpoint/2010/main" val="3062815845"/>
      </p:ext>
    </p:extLst>
  </p:cSld>
  <p:clrMapOvr>
    <a:masterClrMapping/>
  </p:clrMapOvr>
  <mc:AlternateContent xmlns:mc="http://schemas.openxmlformats.org/markup-compatibility/2006" xmlns:p14="http://schemas.microsoft.com/office/powerpoint/2010/main">
    <mc:Choice Requires="p14">
      <p:transition p14:dur="10" advClick="0" advTm="20000">
        <p:fade/>
      </p:transition>
    </mc:Choice>
    <mc:Fallback xmlns="">
      <p:transition advClick="0" advTm="2000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a:t>Free </a:t>
            </a:r>
            <a:r>
              <a:rPr lang="es-CO" dirty="0" err="1"/>
              <a:t>Downloads</a:t>
            </a:r>
            <a:endParaRPr lang="es-CO" dirty="0"/>
          </a:p>
        </p:txBody>
      </p:sp>
      <p:sp>
        <p:nvSpPr>
          <p:cNvPr id="3" name="2 Marcador de contenido"/>
          <p:cNvSpPr>
            <a:spLocks noGrp="1"/>
          </p:cNvSpPr>
          <p:nvPr>
            <p:ph idx="1"/>
          </p:nvPr>
        </p:nvSpPr>
        <p:spPr/>
        <p:txBody>
          <a:bodyPr/>
          <a:lstStyle/>
          <a:p>
            <a:r>
              <a:rPr lang="es-ES" dirty="0"/>
              <a:t>Ventana </a:t>
            </a:r>
            <a:r>
              <a:rPr lang="es-ES" dirty="0" err="1"/>
              <a:t>Systems</a:t>
            </a:r>
            <a:r>
              <a:rPr lang="es-ES" dirty="0"/>
              <a:t> se enorgullece de apoyar la educación con decenas de miles de descargas PLE gratuitas cada año.</a:t>
            </a:r>
          </a:p>
          <a:p>
            <a:endParaRPr lang="es-ES" dirty="0"/>
          </a:p>
          <a:p>
            <a:r>
              <a:rPr lang="es-ES" dirty="0"/>
              <a:t>Sin embargo ... necesitamos el apoyo de usuarios no educativos para sostener nuestros esfuerzos de desarrollo de </a:t>
            </a:r>
            <a:r>
              <a:rPr lang="es-ES" dirty="0" err="1"/>
              <a:t>Vensim</a:t>
            </a:r>
            <a:r>
              <a:rPr lang="es-ES" dirty="0"/>
              <a:t>. Por lo tanto, solicitamos que los usuarios comerciales y gubernamentales compren una licencia económica para otros usos que no sean la evaluación de software. Este requisito incluye cualquier investigación que carezca de un componente educativo o sea patentada o clasificada. </a:t>
            </a:r>
            <a:endParaRPr lang="es-CO" dirty="0"/>
          </a:p>
        </p:txBody>
      </p:sp>
    </p:spTree>
    <p:extLst>
      <p:ext uri="{BB962C8B-B14F-4D97-AF65-F5344CB8AC3E}">
        <p14:creationId xmlns:p14="http://schemas.microsoft.com/office/powerpoint/2010/main" val="1184305218"/>
      </p:ext>
    </p:extLst>
  </p:cSld>
  <p:clrMapOvr>
    <a:masterClrMapping/>
  </p:clrMapOvr>
  <mc:AlternateContent xmlns:mc="http://schemas.openxmlformats.org/markup-compatibility/2006" xmlns:p14="http://schemas.microsoft.com/office/powerpoint/2010/main">
    <mc:Choice Requires="p14">
      <p:transition p14:dur="10" advClick="0" advTm="20000">
        <p:fade/>
      </p:transition>
    </mc:Choice>
    <mc:Fallback xmlns="">
      <p:transition advClick="0" advTm="2000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a:t>Cursos y documentación </a:t>
            </a:r>
          </a:p>
        </p:txBody>
      </p:sp>
      <p:sp>
        <p:nvSpPr>
          <p:cNvPr id="3" name="2 Marcador de contenido"/>
          <p:cNvSpPr>
            <a:spLocks noGrp="1"/>
          </p:cNvSpPr>
          <p:nvPr>
            <p:ph idx="1"/>
          </p:nvPr>
        </p:nvSpPr>
        <p:spPr/>
        <p:txBody>
          <a:bodyPr/>
          <a:lstStyle/>
          <a:p>
            <a:r>
              <a:rPr lang="es-CO" dirty="0"/>
              <a:t>Cursos online.</a:t>
            </a:r>
          </a:p>
          <a:p>
            <a:r>
              <a:rPr lang="es-CO" dirty="0"/>
              <a:t>Cursos tradicionales.</a:t>
            </a:r>
          </a:p>
          <a:p>
            <a:r>
              <a:rPr lang="es-CO" dirty="0"/>
              <a:t>Documentación electrónica</a:t>
            </a:r>
          </a:p>
          <a:p>
            <a:r>
              <a:rPr lang="es-CO" dirty="0"/>
              <a:t>Documentación en línea</a:t>
            </a:r>
          </a:p>
        </p:txBody>
      </p:sp>
    </p:spTree>
    <p:extLst>
      <p:ext uri="{BB962C8B-B14F-4D97-AF65-F5344CB8AC3E}">
        <p14:creationId xmlns:p14="http://schemas.microsoft.com/office/powerpoint/2010/main" val="678668621"/>
      </p:ext>
    </p:extLst>
  </p:cSld>
  <p:clrMapOvr>
    <a:masterClrMapping/>
  </p:clrMapOvr>
  <mc:AlternateContent xmlns:mc="http://schemas.openxmlformats.org/markup-compatibility/2006" xmlns:p14="http://schemas.microsoft.com/office/powerpoint/2010/main">
    <mc:Choice Requires="p14">
      <p:transition p14:dur="10" advClick="0" advTm="20000">
        <p:fade/>
      </p:transition>
    </mc:Choice>
    <mc:Fallback xmlns="">
      <p:transition advClick="0" advTm="20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D153A6-D6BC-493D-B41C-CCE77044D3F1}"/>
              </a:ext>
            </a:extLst>
          </p:cNvPr>
          <p:cNvSpPr>
            <a:spLocks noGrp="1"/>
          </p:cNvSpPr>
          <p:nvPr>
            <p:ph type="title"/>
          </p:nvPr>
        </p:nvSpPr>
        <p:spPr/>
        <p:txBody>
          <a:bodyPr/>
          <a:lstStyle/>
          <a:p>
            <a:r>
              <a:rPr lang="es-ES" dirty="0"/>
              <a:t>¿Qué es </a:t>
            </a:r>
            <a:r>
              <a:rPr lang="es-ES" dirty="0" err="1"/>
              <a:t>vensim</a:t>
            </a:r>
            <a:r>
              <a:rPr lang="es-ES" dirty="0"/>
              <a:t>?</a:t>
            </a:r>
          </a:p>
        </p:txBody>
      </p:sp>
      <p:sp>
        <p:nvSpPr>
          <p:cNvPr id="3" name="Marcador de contenido 2">
            <a:extLst>
              <a:ext uri="{FF2B5EF4-FFF2-40B4-BE49-F238E27FC236}">
                <a16:creationId xmlns:a16="http://schemas.microsoft.com/office/drawing/2014/main" id="{285237C5-23F2-4B99-A9CA-974E48E2E3C7}"/>
              </a:ext>
            </a:extLst>
          </p:cNvPr>
          <p:cNvSpPr>
            <a:spLocks noGrp="1"/>
          </p:cNvSpPr>
          <p:nvPr>
            <p:ph idx="1"/>
          </p:nvPr>
        </p:nvSpPr>
        <p:spPr/>
        <p:txBody>
          <a:bodyPr/>
          <a:lstStyle/>
          <a:p>
            <a:r>
              <a:rPr lang="es-ES" dirty="0"/>
              <a:t>Software de simulación desarrollado por Ventana </a:t>
            </a:r>
            <a:r>
              <a:rPr lang="es-ES" dirty="0" err="1"/>
              <a:t>Systems</a:t>
            </a:r>
            <a:r>
              <a:rPr lang="es-ES" dirty="0"/>
              <a:t> enfocado en mejorar el desempeño de los sistemas reales.</a:t>
            </a:r>
          </a:p>
        </p:txBody>
      </p:sp>
      <p:pic>
        <p:nvPicPr>
          <p:cNvPr id="2050" name="Picture 2" descr="Vensim Reviews 2020: Details, Pricing, &amp; Features | G2">
            <a:extLst>
              <a:ext uri="{FF2B5EF4-FFF2-40B4-BE49-F238E27FC236}">
                <a16:creationId xmlns:a16="http://schemas.microsoft.com/office/drawing/2014/main" id="{246C70A0-A9FD-4FD5-98FD-C21B64019AD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2214"/>
          <a:stretch/>
        </p:blipFill>
        <p:spPr bwMode="auto">
          <a:xfrm>
            <a:off x="8349834" y="5500805"/>
            <a:ext cx="3467100" cy="1310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3510327"/>
      </p:ext>
    </p:extLst>
  </p:cSld>
  <p:clrMapOvr>
    <a:masterClrMapping/>
  </p:clrMapOvr>
  <mc:AlternateContent xmlns:mc="http://schemas.openxmlformats.org/markup-compatibility/2006" xmlns:p14="http://schemas.microsoft.com/office/powerpoint/2010/main">
    <mc:Choice Requires="p14">
      <p:transition p14:dur="10" advClick="0" advTm="20000">
        <p:fade/>
      </p:transition>
    </mc:Choice>
    <mc:Fallback xmlns="">
      <p:transition advClick="0" advTm="2000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a:t>Referencias</a:t>
            </a:r>
          </a:p>
        </p:txBody>
      </p:sp>
      <p:sp>
        <p:nvSpPr>
          <p:cNvPr id="5" name="Rectángulo 4">
            <a:extLst>
              <a:ext uri="{FF2B5EF4-FFF2-40B4-BE49-F238E27FC236}">
                <a16:creationId xmlns:a16="http://schemas.microsoft.com/office/drawing/2014/main" id="{44F17ED2-69D2-4A0A-9087-C7671C3B3199}"/>
              </a:ext>
            </a:extLst>
          </p:cNvPr>
          <p:cNvSpPr/>
          <p:nvPr/>
        </p:nvSpPr>
        <p:spPr>
          <a:xfrm>
            <a:off x="581192" y="2935414"/>
            <a:ext cx="9020727" cy="1477328"/>
          </a:xfrm>
          <a:prstGeom prst="rect">
            <a:avLst/>
          </a:prstGeom>
        </p:spPr>
        <p:txBody>
          <a:bodyPr wrap="square">
            <a:spAutoFit/>
          </a:bodyPr>
          <a:lstStyle/>
          <a:p>
            <a:r>
              <a:rPr lang="es-ES" dirty="0">
                <a:hlinkClick r:id="rId2"/>
              </a:rPr>
              <a:t>https://www.youtube.com/watch?v=BsD80aJ_3Is</a:t>
            </a:r>
            <a:endParaRPr lang="es-ES" dirty="0"/>
          </a:p>
          <a:p>
            <a:r>
              <a:rPr lang="es-ES" dirty="0">
                <a:hlinkClick r:id="rId3"/>
              </a:rPr>
              <a:t>https://vensim.com/</a:t>
            </a:r>
            <a:endParaRPr lang="es-ES" dirty="0"/>
          </a:p>
          <a:p>
            <a:r>
              <a:rPr lang="es-ES" dirty="0">
                <a:hlinkClick r:id="rId4"/>
              </a:rPr>
              <a:t>http://vensim.com/vensim-brochure/</a:t>
            </a:r>
            <a:endParaRPr lang="es-ES" dirty="0"/>
          </a:p>
          <a:p>
            <a:r>
              <a:rPr lang="es-ES" dirty="0">
                <a:hlinkClick r:id="rId5"/>
              </a:rPr>
              <a:t>http://vensim.com/vensim-software/#versions</a:t>
            </a:r>
            <a:endParaRPr lang="es-ES" dirty="0"/>
          </a:p>
          <a:p>
            <a:r>
              <a:rPr lang="es-ES" dirty="0">
                <a:hlinkClick r:id="rId6"/>
              </a:rPr>
              <a:t>http://vensim.com/download/</a:t>
            </a:r>
            <a:endParaRPr lang="es-ES" dirty="0"/>
          </a:p>
        </p:txBody>
      </p:sp>
    </p:spTree>
    <p:extLst>
      <p:ext uri="{BB962C8B-B14F-4D97-AF65-F5344CB8AC3E}">
        <p14:creationId xmlns:p14="http://schemas.microsoft.com/office/powerpoint/2010/main" val="4186116990"/>
      </p:ext>
    </p:extLst>
  </p:cSld>
  <p:clrMapOvr>
    <a:masterClrMapping/>
  </p:clrMapOvr>
  <mc:AlternateContent xmlns:mc="http://schemas.openxmlformats.org/markup-compatibility/2006" xmlns:p14="http://schemas.microsoft.com/office/powerpoint/2010/main">
    <mc:Choice Requires="p14">
      <p:transition p14:dur="10" advClick="0" advTm="20000">
        <p:fade/>
      </p:transition>
    </mc:Choice>
    <mc:Fallback xmlns="">
      <p:transition advClick="0" advTm="20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B26F46-C94F-48FF-8D52-46841F396027}"/>
              </a:ext>
            </a:extLst>
          </p:cNvPr>
          <p:cNvSpPr>
            <a:spLocks noGrp="1"/>
          </p:cNvSpPr>
          <p:nvPr>
            <p:ph type="title"/>
          </p:nvPr>
        </p:nvSpPr>
        <p:spPr/>
        <p:txBody>
          <a:bodyPr/>
          <a:lstStyle/>
          <a:p>
            <a:r>
              <a:rPr lang="es-ES" dirty="0"/>
              <a:t>Historia de </a:t>
            </a:r>
            <a:r>
              <a:rPr lang="es-ES" dirty="0" err="1"/>
              <a:t>vensim</a:t>
            </a:r>
            <a:endParaRPr lang="es-ES" dirty="0"/>
          </a:p>
        </p:txBody>
      </p:sp>
      <p:sp>
        <p:nvSpPr>
          <p:cNvPr id="3" name="Marcador de contenido 2">
            <a:extLst>
              <a:ext uri="{FF2B5EF4-FFF2-40B4-BE49-F238E27FC236}">
                <a16:creationId xmlns:a16="http://schemas.microsoft.com/office/drawing/2014/main" id="{7740FA89-FBB4-4B99-9EE6-21D6BBDFDB27}"/>
              </a:ext>
            </a:extLst>
          </p:cNvPr>
          <p:cNvSpPr>
            <a:spLocks noGrp="1"/>
          </p:cNvSpPr>
          <p:nvPr>
            <p:ph idx="1"/>
          </p:nvPr>
        </p:nvSpPr>
        <p:spPr/>
        <p:txBody>
          <a:bodyPr/>
          <a:lstStyle/>
          <a:p>
            <a:r>
              <a:rPr lang="es-ES" dirty="0"/>
              <a:t>Ventana </a:t>
            </a:r>
            <a:r>
              <a:rPr lang="es-ES" dirty="0" err="1"/>
              <a:t>Systems</a:t>
            </a:r>
            <a:r>
              <a:rPr lang="es-ES" dirty="0"/>
              <a:t> </a:t>
            </a:r>
            <a:r>
              <a:rPr lang="es-ES" dirty="0" err="1"/>
              <a:t>Inc</a:t>
            </a:r>
            <a:r>
              <a:rPr lang="es-ES" dirty="0"/>
              <a:t>, formada en Massachusetts en 1985 nacida de la universidad de </a:t>
            </a:r>
            <a:r>
              <a:rPr lang="es-ES" dirty="0" err="1"/>
              <a:t>Harvart</a:t>
            </a:r>
            <a:endParaRPr lang="es-ES" dirty="0"/>
          </a:p>
          <a:p>
            <a:r>
              <a:rPr lang="es-ES" dirty="0"/>
              <a:t>Enfocada en la creación de software de simulación de modelos basados en programas existentes.</a:t>
            </a:r>
          </a:p>
          <a:p>
            <a:r>
              <a:rPr lang="es-ES" dirty="0"/>
              <a:t>Para reducir sus tiempos de desarrollo decidieron crear su propio lenguaje de simulación al que llamaron </a:t>
            </a:r>
            <a:r>
              <a:rPr lang="es-ES" dirty="0" err="1"/>
              <a:t>Vensim</a:t>
            </a:r>
            <a:r>
              <a:rPr lang="es-ES" dirty="0"/>
              <a:t>.</a:t>
            </a:r>
          </a:p>
          <a:p>
            <a:pPr marL="0" indent="0">
              <a:buNone/>
            </a:pPr>
            <a:endParaRPr lang="es-ES" dirty="0"/>
          </a:p>
        </p:txBody>
      </p:sp>
      <p:sp>
        <p:nvSpPr>
          <p:cNvPr id="6" name="AutoShape 2" descr="Vensim Reviews 2020: Details, Pricing, &amp; Features | G2">
            <a:extLst>
              <a:ext uri="{FF2B5EF4-FFF2-40B4-BE49-F238E27FC236}">
                <a16:creationId xmlns:a16="http://schemas.microsoft.com/office/drawing/2014/main" id="{04CD949B-9834-45C1-B76E-303FFA61C7B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028" name="Picture 4" descr="Vensim Reviews 2020: Details, Pricing, &amp; Features | G2">
            <a:extLst>
              <a:ext uri="{FF2B5EF4-FFF2-40B4-BE49-F238E27FC236}">
                <a16:creationId xmlns:a16="http://schemas.microsoft.com/office/drawing/2014/main" id="{20D4BF3D-301C-4292-BE15-15B5D765C56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898" b="35193"/>
          <a:stretch/>
        </p:blipFill>
        <p:spPr bwMode="auto">
          <a:xfrm>
            <a:off x="7975079" y="4586989"/>
            <a:ext cx="3467100" cy="1903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8997265"/>
      </p:ext>
    </p:extLst>
  </p:cSld>
  <p:clrMapOvr>
    <a:masterClrMapping/>
  </p:clrMapOvr>
  <mc:AlternateContent xmlns:mc="http://schemas.openxmlformats.org/markup-compatibility/2006" xmlns:p14="http://schemas.microsoft.com/office/powerpoint/2010/main">
    <mc:Choice Requires="p14">
      <p:transition p14:dur="10" advClick="0" advTm="20000">
        <p:fade/>
      </p:transition>
    </mc:Choice>
    <mc:Fallback xmlns="">
      <p:transition advClick="0" advTm="20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B26F46-C94F-48FF-8D52-46841F396027}"/>
              </a:ext>
            </a:extLst>
          </p:cNvPr>
          <p:cNvSpPr>
            <a:spLocks noGrp="1"/>
          </p:cNvSpPr>
          <p:nvPr>
            <p:ph type="title"/>
          </p:nvPr>
        </p:nvSpPr>
        <p:spPr/>
        <p:txBody>
          <a:bodyPr/>
          <a:lstStyle/>
          <a:p>
            <a:r>
              <a:rPr lang="es-ES" dirty="0"/>
              <a:t>Historia de </a:t>
            </a:r>
            <a:r>
              <a:rPr lang="es-ES" dirty="0" err="1"/>
              <a:t>vensim</a:t>
            </a:r>
            <a:endParaRPr lang="es-ES" dirty="0"/>
          </a:p>
        </p:txBody>
      </p:sp>
      <p:sp>
        <p:nvSpPr>
          <p:cNvPr id="3" name="Marcador de contenido 2">
            <a:extLst>
              <a:ext uri="{FF2B5EF4-FFF2-40B4-BE49-F238E27FC236}">
                <a16:creationId xmlns:a16="http://schemas.microsoft.com/office/drawing/2014/main" id="{7740FA89-FBB4-4B99-9EE6-21D6BBDFDB27}"/>
              </a:ext>
            </a:extLst>
          </p:cNvPr>
          <p:cNvSpPr>
            <a:spLocks noGrp="1"/>
          </p:cNvSpPr>
          <p:nvPr>
            <p:ph idx="1"/>
          </p:nvPr>
        </p:nvSpPr>
        <p:spPr/>
        <p:txBody>
          <a:bodyPr/>
          <a:lstStyle/>
          <a:p>
            <a:r>
              <a:rPr lang="es-ES" dirty="0" err="1"/>
              <a:t>Vensim</a:t>
            </a:r>
            <a:r>
              <a:rPr lang="es-ES" dirty="0"/>
              <a:t> originalmente era una extensión de Pascal.</a:t>
            </a:r>
          </a:p>
          <a:p>
            <a:r>
              <a:rPr lang="es-ES" dirty="0"/>
              <a:t>En 1988 el software fue migrado a C</a:t>
            </a:r>
          </a:p>
          <a:p>
            <a:r>
              <a:rPr lang="es-ES" dirty="0"/>
              <a:t>Con el lanzamiento de Windows 3.0, Ventana decidió hacer </a:t>
            </a:r>
            <a:r>
              <a:rPr lang="es-ES" dirty="0" err="1"/>
              <a:t>Vensim</a:t>
            </a:r>
            <a:r>
              <a:rPr lang="es-ES" dirty="0"/>
              <a:t> finalmente publico en 1991.</a:t>
            </a:r>
          </a:p>
          <a:p>
            <a:r>
              <a:rPr lang="es-ES" dirty="0" err="1"/>
              <a:t>Vensim</a:t>
            </a:r>
            <a:r>
              <a:rPr lang="es-ES" dirty="0"/>
              <a:t> 1.5 estaba enforcado en modeladores expertos</a:t>
            </a:r>
          </a:p>
          <a:p>
            <a:pPr marL="0" indent="0">
              <a:buNone/>
            </a:pPr>
            <a:endParaRPr lang="es-ES" dirty="0"/>
          </a:p>
        </p:txBody>
      </p:sp>
    </p:spTree>
    <p:extLst>
      <p:ext uri="{BB962C8B-B14F-4D97-AF65-F5344CB8AC3E}">
        <p14:creationId xmlns:p14="http://schemas.microsoft.com/office/powerpoint/2010/main" val="2737969182"/>
      </p:ext>
    </p:extLst>
  </p:cSld>
  <p:clrMapOvr>
    <a:masterClrMapping/>
  </p:clrMapOvr>
  <mc:AlternateContent xmlns:mc="http://schemas.openxmlformats.org/markup-compatibility/2006" xmlns:p14="http://schemas.microsoft.com/office/powerpoint/2010/main">
    <mc:Choice Requires="p14">
      <p:transition p14:dur="10" advClick="0" advTm="20000">
        <p:fade/>
      </p:transition>
    </mc:Choice>
    <mc:Fallback xmlns="">
      <p:transition advClick="0" advTm="20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07147C-7797-4CFB-A38B-6C9ACBDE84B9}"/>
              </a:ext>
            </a:extLst>
          </p:cNvPr>
          <p:cNvSpPr>
            <a:spLocks noGrp="1"/>
          </p:cNvSpPr>
          <p:nvPr>
            <p:ph type="title"/>
          </p:nvPr>
        </p:nvSpPr>
        <p:spPr/>
        <p:txBody>
          <a:bodyPr/>
          <a:lstStyle/>
          <a:p>
            <a:r>
              <a:rPr lang="es-ES" dirty="0"/>
              <a:t>Línea de tiempo-versiones</a:t>
            </a:r>
          </a:p>
        </p:txBody>
      </p:sp>
      <p:graphicFrame>
        <p:nvGraphicFramePr>
          <p:cNvPr id="6" name="Marcador de contenido 3">
            <a:extLst>
              <a:ext uri="{FF2B5EF4-FFF2-40B4-BE49-F238E27FC236}">
                <a16:creationId xmlns:a16="http://schemas.microsoft.com/office/drawing/2014/main" id="{CD274B0A-1823-47D2-B935-380DD19832FF}"/>
              </a:ext>
            </a:extLst>
          </p:cNvPr>
          <p:cNvGraphicFramePr>
            <a:graphicFrameLocks noGrp="1"/>
          </p:cNvGraphicFramePr>
          <p:nvPr>
            <p:ph idx="1"/>
            <p:extLst>
              <p:ext uri="{D42A27DB-BD31-4B8C-83A1-F6EECF244321}">
                <p14:modId xmlns:p14="http://schemas.microsoft.com/office/powerpoint/2010/main" val="3632133425"/>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43925037"/>
      </p:ext>
    </p:extLst>
  </p:cSld>
  <p:clrMapOvr>
    <a:masterClrMapping/>
  </p:clrMapOvr>
  <mc:AlternateContent xmlns:mc="http://schemas.openxmlformats.org/markup-compatibility/2006" xmlns:p14="http://schemas.microsoft.com/office/powerpoint/2010/main">
    <mc:Choice Requires="p14">
      <p:transition p14:dur="10" advClick="0" advTm="20000">
        <p:fade/>
      </p:transition>
    </mc:Choice>
    <mc:Fallback xmlns="">
      <p:transition advClick="0" advTm="20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24C563-592C-4BBD-BFB8-C45978F16B93}"/>
              </a:ext>
            </a:extLst>
          </p:cNvPr>
          <p:cNvSpPr>
            <a:spLocks noGrp="1"/>
          </p:cNvSpPr>
          <p:nvPr>
            <p:ph type="title"/>
          </p:nvPr>
        </p:nvSpPr>
        <p:spPr/>
        <p:txBody>
          <a:bodyPr/>
          <a:lstStyle/>
          <a:p>
            <a:r>
              <a:rPr lang="es-ES" dirty="0"/>
              <a:t>Línea de tiempo-versiones</a:t>
            </a:r>
          </a:p>
        </p:txBody>
      </p:sp>
      <p:graphicFrame>
        <p:nvGraphicFramePr>
          <p:cNvPr id="8" name="Marcador de contenido 3">
            <a:extLst>
              <a:ext uri="{FF2B5EF4-FFF2-40B4-BE49-F238E27FC236}">
                <a16:creationId xmlns:a16="http://schemas.microsoft.com/office/drawing/2014/main" id="{40809E33-1D8D-4FE1-B042-62430AE7CDA7}"/>
              </a:ext>
            </a:extLst>
          </p:cNvPr>
          <p:cNvGraphicFramePr>
            <a:graphicFrameLocks noGrp="1"/>
          </p:cNvGraphicFramePr>
          <p:nvPr>
            <p:ph idx="1"/>
            <p:extLst>
              <p:ext uri="{D42A27DB-BD31-4B8C-83A1-F6EECF244321}">
                <p14:modId xmlns:p14="http://schemas.microsoft.com/office/powerpoint/2010/main" val="1253431602"/>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1629468"/>
      </p:ext>
    </p:extLst>
  </p:cSld>
  <p:clrMapOvr>
    <a:masterClrMapping/>
  </p:clrMapOvr>
  <mc:AlternateContent xmlns:mc="http://schemas.openxmlformats.org/markup-compatibility/2006" xmlns:p14="http://schemas.microsoft.com/office/powerpoint/2010/main">
    <mc:Choice Requires="p14">
      <p:transition p14:dur="10" advClick="0" advTm="20000">
        <p:fade/>
      </p:transition>
    </mc:Choice>
    <mc:Fallback xmlns="">
      <p:transition advClick="0" advTm="20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3B55F9-EC6D-4416-8C30-5D3CB66A40EB}"/>
              </a:ext>
            </a:extLst>
          </p:cNvPr>
          <p:cNvSpPr>
            <a:spLocks noGrp="1"/>
          </p:cNvSpPr>
          <p:nvPr>
            <p:ph type="title"/>
          </p:nvPr>
        </p:nvSpPr>
        <p:spPr/>
        <p:txBody>
          <a:bodyPr/>
          <a:lstStyle/>
          <a:p>
            <a:r>
              <a:rPr lang="es-ES" dirty="0"/>
              <a:t>Énfasis del </a:t>
            </a:r>
            <a:r>
              <a:rPr lang="es-ES" dirty="0" err="1"/>
              <a:t>vensim</a:t>
            </a:r>
            <a:endParaRPr lang="es-ES" dirty="0"/>
          </a:p>
        </p:txBody>
      </p:sp>
      <p:sp>
        <p:nvSpPr>
          <p:cNvPr id="3" name="Marcador de contenido 2">
            <a:extLst>
              <a:ext uri="{FF2B5EF4-FFF2-40B4-BE49-F238E27FC236}">
                <a16:creationId xmlns:a16="http://schemas.microsoft.com/office/drawing/2014/main" id="{8BC24AE5-B2C8-4203-872F-86937D0109BE}"/>
              </a:ext>
            </a:extLst>
          </p:cNvPr>
          <p:cNvSpPr>
            <a:spLocks noGrp="1"/>
          </p:cNvSpPr>
          <p:nvPr>
            <p:ph idx="1"/>
          </p:nvPr>
        </p:nvSpPr>
        <p:spPr>
          <a:xfrm>
            <a:off x="581193" y="2180496"/>
            <a:ext cx="4781640" cy="3678303"/>
          </a:xfrm>
        </p:spPr>
        <p:txBody>
          <a:bodyPr/>
          <a:lstStyle/>
          <a:p>
            <a:r>
              <a:rPr lang="es-ES" dirty="0"/>
              <a:t>Alta calidad con consistencia dimensional</a:t>
            </a:r>
          </a:p>
          <a:p>
            <a:r>
              <a:rPr lang="es-ES" dirty="0"/>
              <a:t>Salida instantáneo con la simulación continua en </a:t>
            </a:r>
            <a:r>
              <a:rPr lang="es-ES" dirty="0" err="1"/>
              <a:t>Synthesim</a:t>
            </a:r>
            <a:endParaRPr lang="es-ES" dirty="0"/>
          </a:p>
          <a:p>
            <a:r>
              <a:rPr lang="es-ES" dirty="0"/>
              <a:t>Análisis de modelo, incluyendo optimización y simulación de </a:t>
            </a:r>
            <a:r>
              <a:rPr lang="es-ES" dirty="0" err="1"/>
              <a:t>MonteCarlo</a:t>
            </a:r>
            <a:r>
              <a:rPr lang="es-ES" dirty="0"/>
              <a:t>.</a:t>
            </a:r>
          </a:p>
        </p:txBody>
      </p:sp>
      <p:pic>
        <p:nvPicPr>
          <p:cNvPr id="4" name="Picture 4" descr="Vensim Help">
            <a:extLst>
              <a:ext uri="{FF2B5EF4-FFF2-40B4-BE49-F238E27FC236}">
                <a16:creationId xmlns:a16="http://schemas.microsoft.com/office/drawing/2014/main" id="{6A6F258F-7685-4874-A960-62345AFE7E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1" y="1888427"/>
            <a:ext cx="6300531" cy="4759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1422880"/>
      </p:ext>
    </p:extLst>
  </p:cSld>
  <p:clrMapOvr>
    <a:masterClrMapping/>
  </p:clrMapOvr>
  <mc:AlternateContent xmlns:mc="http://schemas.openxmlformats.org/markup-compatibility/2006" xmlns:p14="http://schemas.microsoft.com/office/powerpoint/2010/main">
    <mc:Choice Requires="p14">
      <p:transition p14:dur="10" advClick="0" advTm="20000">
        <p:fade/>
      </p:transition>
    </mc:Choice>
    <mc:Fallback xmlns="">
      <p:transition advClick="0" advTm="20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95253E-D551-45CB-9015-B590DEBE8451}"/>
              </a:ext>
            </a:extLst>
          </p:cNvPr>
          <p:cNvSpPr>
            <a:spLocks noGrp="1"/>
          </p:cNvSpPr>
          <p:nvPr>
            <p:ph type="title"/>
          </p:nvPr>
        </p:nvSpPr>
        <p:spPr/>
        <p:txBody>
          <a:bodyPr/>
          <a:lstStyle/>
          <a:p>
            <a:r>
              <a:rPr lang="es-ES" dirty="0"/>
              <a:t>Algoritmos de  </a:t>
            </a:r>
            <a:r>
              <a:rPr lang="es-ES" dirty="0" err="1"/>
              <a:t>vensim</a:t>
            </a:r>
            <a:endParaRPr lang="es-ES" dirty="0"/>
          </a:p>
        </p:txBody>
      </p:sp>
      <p:sp>
        <p:nvSpPr>
          <p:cNvPr id="3" name="Marcador de contenido 2">
            <a:extLst>
              <a:ext uri="{FF2B5EF4-FFF2-40B4-BE49-F238E27FC236}">
                <a16:creationId xmlns:a16="http://schemas.microsoft.com/office/drawing/2014/main" id="{BE14CBB8-E8F1-41BB-8F66-CB434A8DA4EA}"/>
              </a:ext>
            </a:extLst>
          </p:cNvPr>
          <p:cNvSpPr>
            <a:spLocks noGrp="1"/>
          </p:cNvSpPr>
          <p:nvPr>
            <p:ph idx="1"/>
          </p:nvPr>
        </p:nvSpPr>
        <p:spPr/>
        <p:txBody>
          <a:bodyPr/>
          <a:lstStyle/>
          <a:p>
            <a:r>
              <a:rPr lang="es-ES" dirty="0" err="1"/>
              <a:t>Optimizacion</a:t>
            </a:r>
            <a:endParaRPr lang="es-ES" dirty="0"/>
          </a:p>
          <a:p>
            <a:r>
              <a:rPr lang="es-ES" dirty="0" err="1"/>
              <a:t>Senstivity</a:t>
            </a:r>
            <a:r>
              <a:rPr lang="es-ES" dirty="0"/>
              <a:t> </a:t>
            </a:r>
            <a:r>
              <a:rPr lang="es-ES" dirty="0" err="1"/>
              <a:t>testing</a:t>
            </a:r>
            <a:endParaRPr lang="es-ES" dirty="0"/>
          </a:p>
          <a:p>
            <a:r>
              <a:rPr lang="es-ES" dirty="0"/>
              <a:t>Causal </a:t>
            </a:r>
            <a:r>
              <a:rPr lang="es-ES" dirty="0" err="1"/>
              <a:t>tracing</a:t>
            </a:r>
            <a:endParaRPr lang="es-ES" dirty="0"/>
          </a:p>
          <a:p>
            <a:r>
              <a:rPr lang="es-ES" dirty="0" err="1"/>
              <a:t>Reality</a:t>
            </a:r>
            <a:r>
              <a:rPr lang="es-ES" dirty="0"/>
              <a:t> </a:t>
            </a:r>
            <a:r>
              <a:rPr lang="es-ES" dirty="0" err="1"/>
              <a:t>check</a:t>
            </a:r>
            <a:endParaRPr lang="es-ES" dirty="0"/>
          </a:p>
          <a:p>
            <a:r>
              <a:rPr lang="es-ES" dirty="0" err="1"/>
              <a:t>Suscripting</a:t>
            </a:r>
            <a:endParaRPr lang="es-ES" dirty="0"/>
          </a:p>
        </p:txBody>
      </p:sp>
    </p:spTree>
    <p:extLst>
      <p:ext uri="{BB962C8B-B14F-4D97-AF65-F5344CB8AC3E}">
        <p14:creationId xmlns:p14="http://schemas.microsoft.com/office/powerpoint/2010/main" val="510945426"/>
      </p:ext>
    </p:extLst>
  </p:cSld>
  <p:clrMapOvr>
    <a:masterClrMapping/>
  </p:clrMapOvr>
  <mc:AlternateContent xmlns:mc="http://schemas.openxmlformats.org/markup-compatibility/2006" xmlns:p14="http://schemas.microsoft.com/office/powerpoint/2010/main">
    <mc:Choice Requires="p14">
      <p:transition p14:dur="10" advClick="0" advTm="20000">
        <p:fade/>
      </p:transition>
    </mc:Choice>
    <mc:Fallback xmlns="">
      <p:transition advClick="0" advTm="20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D78635-34C1-4B31-9F79-F5AF36CE5680}"/>
              </a:ext>
            </a:extLst>
          </p:cNvPr>
          <p:cNvSpPr>
            <a:spLocks noGrp="1"/>
          </p:cNvSpPr>
          <p:nvPr>
            <p:ph type="title"/>
          </p:nvPr>
        </p:nvSpPr>
        <p:spPr/>
        <p:txBody>
          <a:bodyPr/>
          <a:lstStyle/>
          <a:p>
            <a:r>
              <a:rPr lang="es-ES" dirty="0" err="1"/>
              <a:t>OptimizaTion</a:t>
            </a:r>
            <a:endParaRPr lang="es-ES" dirty="0"/>
          </a:p>
        </p:txBody>
      </p:sp>
      <p:sp>
        <p:nvSpPr>
          <p:cNvPr id="3" name="Marcador de contenido 2">
            <a:extLst>
              <a:ext uri="{FF2B5EF4-FFF2-40B4-BE49-F238E27FC236}">
                <a16:creationId xmlns:a16="http://schemas.microsoft.com/office/drawing/2014/main" id="{5FFBCCB0-E143-40A1-BFA3-288955D35EC6}"/>
              </a:ext>
            </a:extLst>
          </p:cNvPr>
          <p:cNvSpPr>
            <a:spLocks noGrp="1"/>
          </p:cNvSpPr>
          <p:nvPr>
            <p:ph idx="1"/>
          </p:nvPr>
        </p:nvSpPr>
        <p:spPr/>
        <p:txBody>
          <a:bodyPr>
            <a:normAutofit fontScale="92500" lnSpcReduction="20000"/>
          </a:bodyPr>
          <a:lstStyle/>
          <a:p>
            <a:r>
              <a:rPr lang="es-ES" dirty="0"/>
              <a:t>Para aprovechar al máximo los modelos y los datos se requiere un buen modelo y algoritmos sofisticados para la calibración, y </a:t>
            </a:r>
            <a:r>
              <a:rPr lang="es-ES" dirty="0" err="1"/>
              <a:t>Vensim</a:t>
            </a:r>
            <a:r>
              <a:rPr lang="es-ES" dirty="0"/>
              <a:t> proporciona herramientas para ambos.</a:t>
            </a:r>
          </a:p>
          <a:p>
            <a:r>
              <a:rPr lang="es-ES" dirty="0"/>
              <a:t>Un modelo puede calibrarse automáticamente para ajustarse a series de datos históricos.</a:t>
            </a:r>
          </a:p>
          <a:p>
            <a:r>
              <a:rPr lang="es-ES" dirty="0"/>
              <a:t>Carga la serie de datos externos y especifica los parámetros a ajustar, luego </a:t>
            </a:r>
            <a:r>
              <a:rPr lang="es-ES" dirty="0" err="1"/>
              <a:t>Vensim</a:t>
            </a:r>
            <a:r>
              <a:rPr lang="es-ES" dirty="0"/>
              <a:t> ajusta automáticamente estos parámetros para obtener el mejor ajuste. </a:t>
            </a:r>
          </a:p>
          <a:p>
            <a:r>
              <a:rPr lang="es-ES" dirty="0"/>
              <a:t>El motor de optimización de </a:t>
            </a:r>
            <a:r>
              <a:rPr lang="es-ES" dirty="0" err="1"/>
              <a:t>Vensim</a:t>
            </a:r>
            <a:r>
              <a:rPr lang="es-ES" dirty="0"/>
              <a:t> busca a través de complejas superficies multidimensionales buscando soluciones óptimas. </a:t>
            </a:r>
          </a:p>
          <a:p>
            <a:r>
              <a:rPr lang="es-ES" dirty="0"/>
              <a:t>Las funciones de pago proporcionan una comparación de datos del modelo con una variedad de modelos de error, incluidas las distribuciones Normal, robusta, </a:t>
            </a:r>
            <a:r>
              <a:rPr lang="es-ES" dirty="0" err="1"/>
              <a:t>Poisson</a:t>
            </a:r>
            <a:r>
              <a:rPr lang="es-ES" dirty="0"/>
              <a:t> y Binomial.</a:t>
            </a:r>
          </a:p>
          <a:p>
            <a:pPr fontAlgn="base"/>
            <a:r>
              <a:rPr lang="es-ES" dirty="0"/>
              <a:t>El filtrado de </a:t>
            </a:r>
            <a:r>
              <a:rPr lang="es-ES" dirty="0" err="1"/>
              <a:t>Kalman</a:t>
            </a:r>
            <a:r>
              <a:rPr lang="es-ES" dirty="0"/>
              <a:t> proporciona la estimación del estado. </a:t>
            </a:r>
            <a:r>
              <a:rPr lang="es-ES" dirty="0" err="1"/>
              <a:t>Markov</a:t>
            </a:r>
            <a:r>
              <a:rPr lang="es-ES" dirty="0"/>
              <a:t> </a:t>
            </a:r>
            <a:r>
              <a:rPr lang="es-ES" dirty="0" err="1"/>
              <a:t>Chain</a:t>
            </a:r>
            <a:r>
              <a:rPr lang="es-ES" dirty="0"/>
              <a:t> Monte Carlo permite la estimación de límites de confianza y distribuciones posteriores conjuntas (bayesianas) de parámetros.</a:t>
            </a:r>
          </a:p>
          <a:p>
            <a:pPr fontAlgn="base"/>
            <a:r>
              <a:rPr lang="es-ES" dirty="0" err="1"/>
              <a:t>Vensim</a:t>
            </a:r>
            <a:r>
              <a:rPr lang="es-ES" dirty="0"/>
              <a:t> también proporciona optimización de políticas, incluso para las peores situaciones con múltiples óptimos, superficies discretas o rugosas y funciones objetivo estocásticas.</a:t>
            </a:r>
          </a:p>
          <a:p>
            <a:endParaRPr lang="es-ES" dirty="0"/>
          </a:p>
        </p:txBody>
      </p:sp>
    </p:spTree>
    <p:extLst>
      <p:ext uri="{BB962C8B-B14F-4D97-AF65-F5344CB8AC3E}">
        <p14:creationId xmlns:p14="http://schemas.microsoft.com/office/powerpoint/2010/main" val="2571818338"/>
      </p:ext>
    </p:extLst>
  </p:cSld>
  <p:clrMapOvr>
    <a:masterClrMapping/>
  </p:clrMapOvr>
  <mc:AlternateContent xmlns:mc="http://schemas.openxmlformats.org/markup-compatibility/2006" xmlns:p14="http://schemas.microsoft.com/office/powerpoint/2010/main">
    <mc:Choice Requires="p14">
      <p:transition p14:dur="10" advClick="0" advTm="20000">
        <p:fade/>
      </p:transition>
    </mc:Choice>
    <mc:Fallback xmlns="">
      <p:transition advClick="0" advTm="20000">
        <p:fade/>
      </p:transition>
    </mc:Fallback>
  </mc:AlternateContent>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docProps/app.xml><?xml version="1.0" encoding="utf-8"?>
<Properties xmlns="http://schemas.openxmlformats.org/officeDocument/2006/extended-properties" xmlns:vt="http://schemas.openxmlformats.org/officeDocument/2006/docPropsVTypes">
  <Template>TM03457464[[fn=Dividendo]]</Template>
  <TotalTime>599</TotalTime>
  <Words>942</Words>
  <Application>Microsoft Office PowerPoint</Application>
  <PresentationFormat>Panorámica</PresentationFormat>
  <Paragraphs>91</Paragraphs>
  <Slides>20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20</vt:i4>
      </vt:variant>
    </vt:vector>
  </HeadingPairs>
  <TitlesOfParts>
    <vt:vector size="24" baseType="lpstr">
      <vt:lpstr>Arial</vt:lpstr>
      <vt:lpstr>Gill Sans MT</vt:lpstr>
      <vt:lpstr>Wingdings 2</vt:lpstr>
      <vt:lpstr>Dividendo</vt:lpstr>
      <vt:lpstr>Software de simulación vensim®</vt:lpstr>
      <vt:lpstr>¿Qué es vensim?</vt:lpstr>
      <vt:lpstr>Historia de vensim</vt:lpstr>
      <vt:lpstr>Historia de vensim</vt:lpstr>
      <vt:lpstr>Línea de tiempo-versiones</vt:lpstr>
      <vt:lpstr>Línea de tiempo-versiones</vt:lpstr>
      <vt:lpstr>Énfasis del vensim</vt:lpstr>
      <vt:lpstr>Algoritmos de  vensim</vt:lpstr>
      <vt:lpstr>OptimizaTion</vt:lpstr>
      <vt:lpstr>Sensitivity Testing</vt:lpstr>
      <vt:lpstr>Casual tracing</vt:lpstr>
      <vt:lpstr>Reality check</vt:lpstr>
      <vt:lpstr>suscripting</vt:lpstr>
      <vt:lpstr>Versiones de  vensim</vt:lpstr>
      <vt:lpstr>Vensim ple</vt:lpstr>
      <vt:lpstr>Vensim professional</vt:lpstr>
      <vt:lpstr>Vensim dss</vt:lpstr>
      <vt:lpstr>Free Downloads</vt:lpstr>
      <vt:lpstr>Cursos y documentación </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Andres Hernandez</dc:creator>
  <cp:lastModifiedBy>Andres Hernandez</cp:lastModifiedBy>
  <cp:revision>30</cp:revision>
  <dcterms:created xsi:type="dcterms:W3CDTF">2020-07-25T21:42:07Z</dcterms:created>
  <dcterms:modified xsi:type="dcterms:W3CDTF">2020-07-27T14:37:26Z</dcterms:modified>
</cp:coreProperties>
</file>