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57CA-9F17-4A44-B3C9-DA3F18D21B10}" type="datetimeFigureOut">
              <a:rPr lang="es-EC" smtClean="0"/>
              <a:t>16/3/2020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DC680B-9B05-451B-9ABF-0A10F912E6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8206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57CA-9F17-4A44-B3C9-DA3F18D21B10}" type="datetimeFigureOut">
              <a:rPr lang="es-EC" smtClean="0"/>
              <a:t>16/3/2020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DC680B-9B05-451B-9ABF-0A10F912E6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6229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57CA-9F17-4A44-B3C9-DA3F18D21B10}" type="datetimeFigureOut">
              <a:rPr lang="es-EC" smtClean="0"/>
              <a:t>16/3/2020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DC680B-9B05-451B-9ABF-0A10F912E6E3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1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57CA-9F17-4A44-B3C9-DA3F18D21B10}" type="datetimeFigureOut">
              <a:rPr lang="es-EC" smtClean="0"/>
              <a:t>16/3/2020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C680B-9B05-451B-9ABF-0A10F912E6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156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57CA-9F17-4A44-B3C9-DA3F18D21B10}" type="datetimeFigureOut">
              <a:rPr lang="es-EC" smtClean="0"/>
              <a:t>16/3/2020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C680B-9B05-451B-9ABF-0A10F912E6E3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118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57CA-9F17-4A44-B3C9-DA3F18D21B10}" type="datetimeFigureOut">
              <a:rPr lang="es-EC" smtClean="0"/>
              <a:t>16/3/2020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C680B-9B05-451B-9ABF-0A10F912E6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8165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57CA-9F17-4A44-B3C9-DA3F18D21B10}" type="datetimeFigureOut">
              <a:rPr lang="es-EC" smtClean="0"/>
              <a:t>16/3/2020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680B-9B05-451B-9ABF-0A10F912E6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5988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57CA-9F17-4A44-B3C9-DA3F18D21B10}" type="datetimeFigureOut">
              <a:rPr lang="es-EC" smtClean="0"/>
              <a:t>16/3/2020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680B-9B05-451B-9ABF-0A10F912E6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006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57CA-9F17-4A44-B3C9-DA3F18D21B10}" type="datetimeFigureOut">
              <a:rPr lang="es-EC" smtClean="0"/>
              <a:t>16/3/2020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680B-9B05-451B-9ABF-0A10F912E6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826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57CA-9F17-4A44-B3C9-DA3F18D21B10}" type="datetimeFigureOut">
              <a:rPr lang="es-EC" smtClean="0"/>
              <a:t>16/3/2020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DC680B-9B05-451B-9ABF-0A10F912E6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3436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57CA-9F17-4A44-B3C9-DA3F18D21B10}" type="datetimeFigureOut">
              <a:rPr lang="es-EC" smtClean="0"/>
              <a:t>16/3/2020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DC680B-9B05-451B-9ABF-0A10F912E6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07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57CA-9F17-4A44-B3C9-DA3F18D21B10}" type="datetimeFigureOut">
              <a:rPr lang="es-EC" smtClean="0"/>
              <a:t>16/3/2020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DC680B-9B05-451B-9ABF-0A10F912E6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932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57CA-9F17-4A44-B3C9-DA3F18D21B10}" type="datetimeFigureOut">
              <a:rPr lang="es-EC" smtClean="0"/>
              <a:t>16/3/2020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680B-9B05-451B-9ABF-0A10F912E6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6390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57CA-9F17-4A44-B3C9-DA3F18D21B10}" type="datetimeFigureOut">
              <a:rPr lang="es-EC" smtClean="0"/>
              <a:t>16/3/2020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680B-9B05-451B-9ABF-0A10F912E6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2176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57CA-9F17-4A44-B3C9-DA3F18D21B10}" type="datetimeFigureOut">
              <a:rPr lang="es-EC" smtClean="0"/>
              <a:t>16/3/2020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680B-9B05-451B-9ABF-0A10F912E6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1127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57CA-9F17-4A44-B3C9-DA3F18D21B10}" type="datetimeFigureOut">
              <a:rPr lang="es-EC" smtClean="0"/>
              <a:t>16/3/2020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C680B-9B05-451B-9ABF-0A10F912E6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9165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557CA-9F17-4A44-B3C9-DA3F18D21B10}" type="datetimeFigureOut">
              <a:rPr lang="es-EC" smtClean="0"/>
              <a:t>16/3/2020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DC680B-9B05-451B-9ABF-0A10F912E6E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42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angular-file-upload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victorroblesweb.es/2019/01/20/reemplazar-html-entities-con-javascrip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C3D53-514E-46F7-B7DB-9999427FB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C" dirty="0"/>
              <a:t>Manual de Angular</a:t>
            </a:r>
            <a:br>
              <a:rPr lang="es-EC" dirty="0"/>
            </a:b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7367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9BECB-75C0-4C76-A450-4363FD2D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633046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Configurar el </a:t>
            </a:r>
            <a:r>
              <a:rPr lang="es-EC" dirty="0" err="1"/>
              <a:t>Routing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88A66F-6B51-41FF-8CDD-AE86EC82F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409" y="633046"/>
            <a:ext cx="9549203" cy="6224954"/>
          </a:xfrm>
        </p:spPr>
        <p:txBody>
          <a:bodyPr>
            <a:normAutofit fontScale="77500" lnSpcReduction="20000"/>
          </a:bodyPr>
          <a:lstStyle/>
          <a:p>
            <a:r>
              <a:rPr lang="es-EC" dirty="0"/>
              <a:t>Crear un archivo dentro de app con extensión .</a:t>
            </a:r>
            <a:r>
              <a:rPr lang="es-EC" dirty="0" err="1"/>
              <a:t>ts</a:t>
            </a:r>
            <a:r>
              <a:rPr lang="es-EC" dirty="0"/>
              <a:t> en este caso </a:t>
            </a:r>
            <a:r>
              <a:rPr lang="es-EC" dirty="0" err="1"/>
              <a:t>approuting.ts</a:t>
            </a:r>
            <a:r>
              <a:rPr lang="es-EC" dirty="0"/>
              <a:t> ahí lo siguiente:</a:t>
            </a:r>
          </a:p>
          <a:p>
            <a:r>
              <a:rPr lang="es-EC" b="1" i="1" dirty="0"/>
              <a:t>//Importar dependencias necesarias</a:t>
            </a:r>
            <a:endParaRPr lang="es-EC" b="1" dirty="0"/>
          </a:p>
          <a:p>
            <a:r>
              <a:rPr lang="es-EC" dirty="0" err="1"/>
              <a:t>import</a:t>
            </a:r>
            <a:r>
              <a:rPr lang="es-EC" dirty="0"/>
              <a:t> { </a:t>
            </a:r>
            <a:r>
              <a:rPr lang="es-EC" i="1" dirty="0" err="1"/>
              <a:t>ModuleWithProviders</a:t>
            </a:r>
            <a:r>
              <a:rPr lang="es-EC" dirty="0"/>
              <a:t> } </a:t>
            </a:r>
            <a:r>
              <a:rPr lang="es-EC" dirty="0" err="1"/>
              <a:t>from</a:t>
            </a:r>
            <a:r>
              <a:rPr lang="es-EC" dirty="0"/>
              <a:t> "@angular/</a:t>
            </a:r>
            <a:r>
              <a:rPr lang="es-EC" dirty="0" err="1"/>
              <a:t>core</a:t>
            </a:r>
            <a:r>
              <a:rPr lang="es-EC" dirty="0"/>
              <a:t>";</a:t>
            </a:r>
          </a:p>
          <a:p>
            <a:r>
              <a:rPr lang="es-EC" dirty="0" err="1"/>
              <a:t>import</a:t>
            </a:r>
            <a:r>
              <a:rPr lang="es-EC" dirty="0"/>
              <a:t> { </a:t>
            </a:r>
            <a:r>
              <a:rPr lang="es-EC" i="1" dirty="0" err="1"/>
              <a:t>Routes</a:t>
            </a:r>
            <a:r>
              <a:rPr lang="es-EC" dirty="0"/>
              <a:t>, </a:t>
            </a:r>
            <a:r>
              <a:rPr lang="es-EC" i="1" dirty="0" err="1"/>
              <a:t>RouterModule</a:t>
            </a:r>
            <a:r>
              <a:rPr lang="es-EC" dirty="0"/>
              <a:t> } </a:t>
            </a:r>
            <a:r>
              <a:rPr lang="es-EC" dirty="0" err="1"/>
              <a:t>from</a:t>
            </a:r>
            <a:r>
              <a:rPr lang="es-EC" dirty="0"/>
              <a:t> "@angular/</a:t>
            </a:r>
            <a:r>
              <a:rPr lang="es-EC" dirty="0" err="1"/>
              <a:t>router</a:t>
            </a:r>
            <a:r>
              <a:rPr lang="es-EC" dirty="0"/>
              <a:t>";</a:t>
            </a:r>
            <a:br>
              <a:rPr lang="es-EC" dirty="0"/>
            </a:br>
            <a:br>
              <a:rPr lang="es-EC" dirty="0"/>
            </a:br>
            <a:r>
              <a:rPr lang="es-EC" b="1" i="1" dirty="0"/>
              <a:t>//Importar componentes</a:t>
            </a:r>
            <a:endParaRPr lang="es-EC" b="1" dirty="0"/>
          </a:p>
          <a:p>
            <a:r>
              <a:rPr lang="es-EC" dirty="0" err="1"/>
              <a:t>import</a:t>
            </a:r>
            <a:r>
              <a:rPr lang="es-EC" dirty="0"/>
              <a:t> { </a:t>
            </a:r>
            <a:r>
              <a:rPr lang="es-EC" i="1" dirty="0" err="1"/>
              <a:t>LoginComponent</a:t>
            </a:r>
            <a:r>
              <a:rPr lang="es-EC" dirty="0"/>
              <a:t> } </a:t>
            </a:r>
            <a:r>
              <a:rPr lang="es-EC" dirty="0" err="1"/>
              <a:t>from</a:t>
            </a:r>
            <a:r>
              <a:rPr lang="es-EC" dirty="0"/>
              <a:t> "./</a:t>
            </a:r>
            <a:r>
              <a:rPr lang="es-EC" dirty="0" err="1"/>
              <a:t>components</a:t>
            </a:r>
            <a:r>
              <a:rPr lang="es-EC" dirty="0"/>
              <a:t>/</a:t>
            </a:r>
            <a:r>
              <a:rPr lang="es-EC" dirty="0" err="1"/>
              <a:t>login</a:t>
            </a:r>
            <a:r>
              <a:rPr lang="es-EC" dirty="0"/>
              <a:t>/</a:t>
            </a:r>
            <a:r>
              <a:rPr lang="es-EC" dirty="0" err="1"/>
              <a:t>login.component</a:t>
            </a:r>
            <a:r>
              <a:rPr lang="es-EC" dirty="0"/>
              <a:t>";</a:t>
            </a:r>
          </a:p>
          <a:p>
            <a:r>
              <a:rPr lang="es-EC" dirty="0" err="1"/>
              <a:t>import</a:t>
            </a:r>
            <a:r>
              <a:rPr lang="es-EC" dirty="0"/>
              <a:t> { </a:t>
            </a:r>
            <a:r>
              <a:rPr lang="es-EC" i="1" dirty="0" err="1"/>
              <a:t>RegisterComponent</a:t>
            </a:r>
            <a:r>
              <a:rPr lang="es-EC" dirty="0"/>
              <a:t> } </a:t>
            </a:r>
            <a:r>
              <a:rPr lang="es-EC" dirty="0" err="1"/>
              <a:t>from</a:t>
            </a:r>
            <a:r>
              <a:rPr lang="es-EC" dirty="0"/>
              <a:t> "./</a:t>
            </a:r>
            <a:r>
              <a:rPr lang="es-EC" dirty="0" err="1"/>
              <a:t>components</a:t>
            </a:r>
            <a:r>
              <a:rPr lang="es-EC" dirty="0"/>
              <a:t>/</a:t>
            </a:r>
            <a:r>
              <a:rPr lang="es-EC" dirty="0" err="1"/>
              <a:t>register</a:t>
            </a:r>
            <a:r>
              <a:rPr lang="es-EC" dirty="0"/>
              <a:t>/</a:t>
            </a:r>
            <a:r>
              <a:rPr lang="es-EC" dirty="0" err="1"/>
              <a:t>register.component</a:t>
            </a:r>
            <a:r>
              <a:rPr lang="es-EC" dirty="0"/>
              <a:t>";</a:t>
            </a:r>
          </a:p>
          <a:p>
            <a:pPr marL="0" indent="0">
              <a:buNone/>
            </a:pPr>
            <a:br>
              <a:rPr lang="es-EC" dirty="0"/>
            </a:br>
            <a:r>
              <a:rPr lang="es-EC" dirty="0"/>
              <a:t>	</a:t>
            </a:r>
            <a:r>
              <a:rPr lang="es-EC" b="1" i="1" dirty="0"/>
              <a:t>//Definir las rutas </a:t>
            </a:r>
            <a:endParaRPr lang="es-EC" b="1" dirty="0"/>
          </a:p>
          <a:p>
            <a:r>
              <a:rPr lang="es-EC" b="1" dirty="0" err="1"/>
              <a:t>const</a:t>
            </a:r>
            <a:r>
              <a:rPr lang="es-EC" dirty="0"/>
              <a:t> </a:t>
            </a:r>
            <a:r>
              <a:rPr lang="es-EC" i="1" dirty="0" err="1"/>
              <a:t>appRoutes</a:t>
            </a:r>
            <a:r>
              <a:rPr lang="es-EC" dirty="0"/>
              <a:t>: </a:t>
            </a:r>
            <a:r>
              <a:rPr lang="es-EC" dirty="0" err="1"/>
              <a:t>Routes</a:t>
            </a:r>
            <a:r>
              <a:rPr lang="es-EC" dirty="0"/>
              <a:t>=[</a:t>
            </a:r>
          </a:p>
          <a:p>
            <a:r>
              <a:rPr lang="es-EC" dirty="0"/>
              <a:t>    {</a:t>
            </a:r>
            <a:r>
              <a:rPr lang="es-EC" dirty="0" err="1"/>
              <a:t>path</a:t>
            </a:r>
            <a:r>
              <a:rPr lang="es-EC" dirty="0"/>
              <a:t>: '',</a:t>
            </a:r>
            <a:r>
              <a:rPr lang="es-EC" dirty="0" err="1"/>
              <a:t>component</a:t>
            </a:r>
            <a:r>
              <a:rPr lang="es-EC" dirty="0"/>
              <a:t>: </a:t>
            </a:r>
            <a:r>
              <a:rPr lang="es-EC" i="1" dirty="0" err="1"/>
              <a:t>LoginComponent</a:t>
            </a:r>
            <a:r>
              <a:rPr lang="es-EC" dirty="0"/>
              <a:t>},</a:t>
            </a:r>
          </a:p>
          <a:p>
            <a:r>
              <a:rPr lang="es-EC" dirty="0"/>
              <a:t>    {</a:t>
            </a:r>
            <a:r>
              <a:rPr lang="es-EC" dirty="0" err="1"/>
              <a:t>path</a:t>
            </a:r>
            <a:r>
              <a:rPr lang="es-EC" dirty="0"/>
              <a:t>: 'inicio',</a:t>
            </a:r>
            <a:r>
              <a:rPr lang="es-EC" dirty="0" err="1"/>
              <a:t>component</a:t>
            </a:r>
            <a:r>
              <a:rPr lang="es-EC" dirty="0"/>
              <a:t>: </a:t>
            </a:r>
            <a:r>
              <a:rPr lang="es-EC" i="1" dirty="0" err="1"/>
              <a:t>LoginComponent</a:t>
            </a:r>
            <a:r>
              <a:rPr lang="es-EC" dirty="0"/>
              <a:t>},</a:t>
            </a:r>
          </a:p>
          <a:p>
            <a:r>
              <a:rPr lang="es-EC" dirty="0"/>
              <a:t>    {</a:t>
            </a:r>
            <a:r>
              <a:rPr lang="es-EC" dirty="0" err="1"/>
              <a:t>path</a:t>
            </a:r>
            <a:r>
              <a:rPr lang="es-EC" dirty="0"/>
              <a:t>: '</a:t>
            </a:r>
            <a:r>
              <a:rPr lang="es-EC" dirty="0" err="1"/>
              <a:t>login</a:t>
            </a:r>
            <a:r>
              <a:rPr lang="es-EC" dirty="0"/>
              <a:t>',</a:t>
            </a:r>
            <a:r>
              <a:rPr lang="es-EC" dirty="0" err="1"/>
              <a:t>component</a:t>
            </a:r>
            <a:r>
              <a:rPr lang="es-EC" dirty="0"/>
              <a:t>: </a:t>
            </a:r>
            <a:r>
              <a:rPr lang="es-EC" i="1" dirty="0" err="1"/>
              <a:t>LoginComponent</a:t>
            </a:r>
            <a:r>
              <a:rPr lang="es-EC" dirty="0"/>
              <a:t>},</a:t>
            </a:r>
          </a:p>
          <a:p>
            <a:r>
              <a:rPr lang="es-EC" dirty="0"/>
              <a:t>    {</a:t>
            </a:r>
            <a:r>
              <a:rPr lang="es-EC" dirty="0" err="1"/>
              <a:t>path</a:t>
            </a:r>
            <a:r>
              <a:rPr lang="es-EC" dirty="0"/>
              <a:t>: 'registro',</a:t>
            </a:r>
            <a:r>
              <a:rPr lang="es-EC" dirty="0" err="1"/>
              <a:t>component</a:t>
            </a:r>
            <a:r>
              <a:rPr lang="es-EC" dirty="0"/>
              <a:t>: </a:t>
            </a:r>
            <a:r>
              <a:rPr lang="es-EC" i="1" dirty="0" err="1"/>
              <a:t>RegisterComponent</a:t>
            </a:r>
            <a:r>
              <a:rPr lang="es-EC" dirty="0"/>
              <a:t>},</a:t>
            </a:r>
          </a:p>
          <a:p>
            <a:r>
              <a:rPr lang="es-EC" dirty="0"/>
              <a:t>    </a:t>
            </a:r>
            <a:r>
              <a:rPr lang="es-EC" b="1" dirty="0"/>
              <a:t>//Pagina de error si se ingresa a una </a:t>
            </a:r>
            <a:r>
              <a:rPr lang="es-EC" b="1" dirty="0" err="1"/>
              <a:t>url</a:t>
            </a:r>
            <a:r>
              <a:rPr lang="es-EC" b="1" dirty="0"/>
              <a:t>  incorrecta     </a:t>
            </a:r>
          </a:p>
          <a:p>
            <a:r>
              <a:rPr lang="es-EC" dirty="0"/>
              <a:t>    {</a:t>
            </a:r>
            <a:r>
              <a:rPr lang="es-EC" dirty="0" err="1"/>
              <a:t>path</a:t>
            </a:r>
            <a:r>
              <a:rPr lang="es-EC" dirty="0"/>
              <a:t>: '**',</a:t>
            </a:r>
            <a:r>
              <a:rPr lang="es-EC" dirty="0" err="1"/>
              <a:t>component</a:t>
            </a:r>
            <a:r>
              <a:rPr lang="es-EC" dirty="0"/>
              <a:t>: </a:t>
            </a:r>
            <a:r>
              <a:rPr lang="es-EC" i="1" dirty="0" err="1"/>
              <a:t>ErrorComponent</a:t>
            </a:r>
            <a:r>
              <a:rPr lang="es-EC" dirty="0"/>
              <a:t>}</a:t>
            </a:r>
          </a:p>
          <a:p>
            <a:r>
              <a:rPr lang="es-EC" dirty="0"/>
              <a:t>];</a:t>
            </a:r>
          </a:p>
          <a:p>
            <a:br>
              <a:rPr lang="es-EC" dirty="0"/>
            </a:br>
            <a:r>
              <a:rPr lang="es-EC" b="1" i="1" dirty="0"/>
              <a:t>//Exportar la </a:t>
            </a:r>
            <a:r>
              <a:rPr lang="es-EC" b="1" i="1" dirty="0" err="1"/>
              <a:t>configuracion</a:t>
            </a:r>
            <a:endParaRPr lang="es-EC" b="1" dirty="0"/>
          </a:p>
          <a:p>
            <a:r>
              <a:rPr lang="es-EC" dirty="0" err="1"/>
              <a:t>export</a:t>
            </a:r>
            <a:r>
              <a:rPr lang="es-EC" dirty="0"/>
              <a:t> </a:t>
            </a:r>
            <a:r>
              <a:rPr lang="es-EC" b="1" dirty="0" err="1"/>
              <a:t>const</a:t>
            </a:r>
            <a:r>
              <a:rPr lang="es-EC" dirty="0"/>
              <a:t> </a:t>
            </a:r>
            <a:r>
              <a:rPr lang="es-EC" i="1" dirty="0" err="1"/>
              <a:t>appRoutingProvider</a:t>
            </a:r>
            <a:r>
              <a:rPr lang="es-EC" dirty="0" err="1"/>
              <a:t>:any</a:t>
            </a:r>
            <a:r>
              <a:rPr lang="es-EC" dirty="0"/>
              <a:t>[]=[];</a:t>
            </a:r>
          </a:p>
          <a:p>
            <a:r>
              <a:rPr lang="es-EC" dirty="0" err="1"/>
              <a:t>export</a:t>
            </a:r>
            <a:r>
              <a:rPr lang="es-EC" dirty="0"/>
              <a:t> </a:t>
            </a:r>
            <a:r>
              <a:rPr lang="es-EC" b="1" dirty="0" err="1"/>
              <a:t>const</a:t>
            </a:r>
            <a:r>
              <a:rPr lang="es-EC" dirty="0"/>
              <a:t> </a:t>
            </a:r>
            <a:r>
              <a:rPr lang="es-EC" i="1" dirty="0" err="1"/>
              <a:t>routing</a:t>
            </a:r>
            <a:r>
              <a:rPr lang="es-EC" dirty="0" err="1"/>
              <a:t>:ModuleWithProviders</a:t>
            </a:r>
            <a:r>
              <a:rPr lang="es-EC" dirty="0"/>
              <a:t>=</a:t>
            </a:r>
            <a:r>
              <a:rPr lang="es-EC" i="1" dirty="0" err="1"/>
              <a:t>RouterModule</a:t>
            </a:r>
            <a:r>
              <a:rPr lang="es-EC" dirty="0" err="1"/>
              <a:t>.forRoot</a:t>
            </a:r>
            <a:r>
              <a:rPr lang="es-EC" dirty="0"/>
              <a:t>(</a:t>
            </a:r>
            <a:r>
              <a:rPr lang="es-EC" i="1" dirty="0" err="1"/>
              <a:t>appRoutes</a:t>
            </a:r>
            <a:r>
              <a:rPr lang="es-EC" dirty="0"/>
              <a:t>);</a:t>
            </a:r>
            <a:br>
              <a:rPr lang="es-EC" dirty="0"/>
            </a:b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7790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EF81D-C701-457C-9E9F-7D201F23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-8936"/>
            <a:ext cx="8911687" cy="649305"/>
          </a:xfrm>
        </p:spPr>
        <p:txBody>
          <a:bodyPr/>
          <a:lstStyle/>
          <a:p>
            <a:pPr algn="ctr"/>
            <a:r>
              <a:rPr lang="es-EC" dirty="0"/>
              <a:t>Importar en el archivo </a:t>
            </a:r>
            <a:r>
              <a:rPr lang="es-EC" b="1" dirty="0" err="1"/>
              <a:t>app.routing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488DB-14DB-49BB-8C8C-DF4FBEEB2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4" y="611725"/>
            <a:ext cx="9886827" cy="3228750"/>
          </a:xfrm>
        </p:spPr>
        <p:txBody>
          <a:bodyPr>
            <a:normAutofit/>
          </a:bodyPr>
          <a:lstStyle/>
          <a:p>
            <a:r>
              <a:rPr lang="en-US" dirty="0"/>
              <a:t>import { </a:t>
            </a:r>
            <a:r>
              <a:rPr lang="en-US" b="1" i="1" dirty="0"/>
              <a:t>routing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i="1" dirty="0" err="1"/>
              <a:t>appRoutingProvider</a:t>
            </a:r>
            <a:r>
              <a:rPr lang="en-US" dirty="0"/>
              <a:t> } from "</a:t>
            </a:r>
            <a:r>
              <a:rPr lang="en-US" b="1" dirty="0"/>
              <a:t>./</a:t>
            </a:r>
            <a:r>
              <a:rPr lang="en-US" b="1" dirty="0" err="1"/>
              <a:t>app.routing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s-EC" b="1" dirty="0"/>
              <a:t>@</a:t>
            </a:r>
            <a:r>
              <a:rPr lang="es-EC" b="1" dirty="0" err="1"/>
              <a:t>NgModule</a:t>
            </a:r>
            <a:r>
              <a:rPr lang="es-EC" b="1" dirty="0"/>
              <a:t>({</a:t>
            </a:r>
          </a:p>
          <a:p>
            <a:r>
              <a:rPr lang="es-EC" dirty="0" err="1"/>
              <a:t>imports</a:t>
            </a:r>
            <a:r>
              <a:rPr lang="es-EC" dirty="0"/>
              <a:t>: [</a:t>
            </a:r>
          </a:p>
          <a:p>
            <a:r>
              <a:rPr lang="es-EC" dirty="0"/>
              <a:t>    </a:t>
            </a:r>
            <a:r>
              <a:rPr lang="es-EC" b="1" i="1" dirty="0" err="1"/>
              <a:t>routing</a:t>
            </a:r>
            <a:endParaRPr lang="es-EC" b="1" dirty="0"/>
          </a:p>
          <a:p>
            <a:r>
              <a:rPr lang="es-EC" dirty="0"/>
              <a:t>  ],</a:t>
            </a:r>
          </a:p>
          <a:p>
            <a:r>
              <a:rPr lang="es-EC" dirty="0"/>
              <a:t>  </a:t>
            </a:r>
            <a:r>
              <a:rPr lang="es-EC" dirty="0" err="1"/>
              <a:t>providers</a:t>
            </a:r>
            <a:r>
              <a:rPr lang="es-EC" dirty="0"/>
              <a:t>: [</a:t>
            </a:r>
          </a:p>
          <a:p>
            <a:r>
              <a:rPr lang="es-EC" dirty="0"/>
              <a:t>    </a:t>
            </a:r>
            <a:r>
              <a:rPr lang="es-EC" b="1" i="1" dirty="0" err="1"/>
              <a:t>appRoutingProvider</a:t>
            </a:r>
            <a:endParaRPr lang="es-EC" b="1" dirty="0"/>
          </a:p>
          <a:p>
            <a:r>
              <a:rPr lang="es-EC" dirty="0"/>
              <a:t>  ],</a:t>
            </a:r>
          </a:p>
          <a:p>
            <a:endParaRPr lang="es-EC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8C41E8-CA00-4834-A36A-870CCF40B461}"/>
              </a:ext>
            </a:extLst>
          </p:cNvPr>
          <p:cNvSpPr txBox="1">
            <a:spLocks/>
          </p:cNvSpPr>
          <p:nvPr/>
        </p:nvSpPr>
        <p:spPr>
          <a:xfrm>
            <a:off x="1744394" y="4494117"/>
            <a:ext cx="1056014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dirty="0"/>
              <a:t>En la vista (principal) en este caso el archivo </a:t>
            </a:r>
            <a:r>
              <a:rPr lang="es-EC" b="1" dirty="0"/>
              <a:t>app.component.html</a:t>
            </a:r>
            <a:endParaRPr lang="es-EC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31F4AD0-72B1-449E-BCC0-BF5880380876}"/>
              </a:ext>
            </a:extLst>
          </p:cNvPr>
          <p:cNvSpPr txBox="1">
            <a:spLocks/>
          </p:cNvSpPr>
          <p:nvPr/>
        </p:nvSpPr>
        <p:spPr>
          <a:xfrm>
            <a:off x="1744394" y="5775008"/>
            <a:ext cx="10227212" cy="94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b="1" dirty="0"/>
              <a:t>&lt;</a:t>
            </a:r>
            <a:r>
              <a:rPr lang="es-EC" b="1" dirty="0" err="1"/>
              <a:t>router</a:t>
            </a:r>
            <a:r>
              <a:rPr lang="es-EC" b="1" dirty="0"/>
              <a:t>-outlet&gt;&lt;/</a:t>
            </a:r>
            <a:r>
              <a:rPr lang="es-EC" b="1" dirty="0" err="1"/>
              <a:t>router</a:t>
            </a:r>
            <a:r>
              <a:rPr lang="es-EC" b="1" dirty="0"/>
              <a:t>-outlet&gt;</a:t>
            </a:r>
            <a:endParaRPr lang="en-US" b="1" dirty="0"/>
          </a:p>
          <a:p>
            <a:r>
              <a:rPr lang="en-US" dirty="0"/>
              <a:t>Para que </a:t>
            </a:r>
            <a:r>
              <a:rPr lang="en-US" dirty="0" err="1"/>
              <a:t>funcione</a:t>
            </a:r>
            <a:r>
              <a:rPr lang="en-US" dirty="0"/>
              <a:t> las </a:t>
            </a:r>
            <a:r>
              <a:rPr lang="en-US" dirty="0" err="1"/>
              <a:t>rutas</a:t>
            </a:r>
            <a:endParaRPr lang="es-EC" dirty="0"/>
          </a:p>
          <a:p>
            <a:endParaRPr lang="es-EC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FC1912F-24AA-48B2-8F23-463F8EA2EB01}"/>
              </a:ext>
            </a:extLst>
          </p:cNvPr>
          <p:cNvCxnSpPr>
            <a:cxnSpLocks/>
          </p:cNvCxnSpPr>
          <p:nvPr/>
        </p:nvCxnSpPr>
        <p:spPr>
          <a:xfrm>
            <a:off x="173501" y="3964525"/>
            <a:ext cx="120184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8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E2AD0-A56C-491A-82CB-EACDF6C2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Insertar la </a:t>
            </a:r>
            <a:r>
              <a:rPr lang="es-EC" dirty="0" err="1"/>
              <a:t>url</a:t>
            </a:r>
            <a:r>
              <a:rPr lang="es-EC" dirty="0"/>
              <a:t> de la ruta en un </a:t>
            </a:r>
            <a:r>
              <a:rPr lang="es-EC" dirty="0" err="1"/>
              <a:t>enlance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F90038-5B81-4F17-B329-C1B00F70C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[</a:t>
            </a:r>
            <a:r>
              <a:rPr lang="en-US" b="1" dirty="0" err="1"/>
              <a:t>routerLink</a:t>
            </a:r>
            <a:r>
              <a:rPr lang="en-US" b="1" dirty="0"/>
              <a:t>]="['/login']"&gt;</a:t>
            </a:r>
          </a:p>
          <a:p>
            <a:r>
              <a:rPr lang="en-US" dirty="0"/>
              <a:t>&lt;a class="nav-link" [</a:t>
            </a:r>
            <a:r>
              <a:rPr lang="en-US" dirty="0" err="1"/>
              <a:t>routerLink</a:t>
            </a:r>
            <a:r>
              <a:rPr lang="en-US" dirty="0"/>
              <a:t>]="['/login']"&gt;Login &lt;span class="</a:t>
            </a:r>
            <a:r>
              <a:rPr lang="en-US" dirty="0" err="1"/>
              <a:t>sr</a:t>
            </a:r>
            <a:r>
              <a:rPr lang="en-US" dirty="0"/>
              <a:t>-only"&gt;(current)&lt;/span&gt;&lt;/a&gt;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2835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E9AD-BD59-424E-878A-A90598D5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Formulario Registro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C341D-9D52-473F-9746-C8BC4372D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Importar en el archivo </a:t>
            </a:r>
            <a:r>
              <a:rPr lang="es-EC" dirty="0" err="1"/>
              <a:t>app.module.ts</a:t>
            </a:r>
            <a:r>
              <a:rPr lang="es-EC" dirty="0"/>
              <a:t> </a:t>
            </a:r>
          </a:p>
          <a:p>
            <a:r>
              <a:rPr lang="es-EC" dirty="0"/>
              <a:t> </a:t>
            </a:r>
            <a:r>
              <a:rPr lang="es-EC" b="1" i="1" dirty="0"/>
              <a:t>//Para Formulario </a:t>
            </a:r>
            <a:endParaRPr lang="es-EC" b="1" dirty="0"/>
          </a:p>
          <a:p>
            <a:r>
              <a:rPr lang="es-EC" dirty="0" err="1"/>
              <a:t>import</a:t>
            </a:r>
            <a:r>
              <a:rPr lang="es-EC" dirty="0"/>
              <a:t> { </a:t>
            </a:r>
            <a:r>
              <a:rPr lang="es-EC" b="1" i="1" dirty="0" err="1"/>
              <a:t>FormsModule</a:t>
            </a:r>
            <a:r>
              <a:rPr lang="es-EC" dirty="0"/>
              <a:t> } </a:t>
            </a:r>
            <a:r>
              <a:rPr lang="es-EC" dirty="0" err="1"/>
              <a:t>from</a:t>
            </a:r>
            <a:r>
              <a:rPr lang="es-EC" dirty="0"/>
              <a:t> "@angular/</a:t>
            </a:r>
            <a:r>
              <a:rPr lang="es-EC" dirty="0" err="1"/>
              <a:t>forms</a:t>
            </a:r>
            <a:r>
              <a:rPr lang="es-EC" dirty="0"/>
              <a:t>";</a:t>
            </a:r>
          </a:p>
          <a:p>
            <a:endParaRPr lang="es-EC" dirty="0"/>
          </a:p>
          <a:p>
            <a:endParaRPr lang="es-EC" dirty="0"/>
          </a:p>
          <a:p>
            <a:r>
              <a:rPr lang="es-EC" dirty="0" err="1"/>
              <a:t>imports</a:t>
            </a:r>
            <a:r>
              <a:rPr lang="es-EC" dirty="0"/>
              <a:t>: [</a:t>
            </a:r>
          </a:p>
          <a:p>
            <a:r>
              <a:rPr lang="es-EC" b="1" dirty="0"/>
              <a:t>    </a:t>
            </a:r>
            <a:r>
              <a:rPr lang="es-EC" b="1" i="1" dirty="0" err="1"/>
              <a:t>FormsModule</a:t>
            </a:r>
            <a:endParaRPr lang="es-EC" b="1" dirty="0"/>
          </a:p>
          <a:p>
            <a:r>
              <a:rPr lang="es-EC" dirty="0"/>
              <a:t>  ],</a:t>
            </a:r>
          </a:p>
          <a:p>
            <a:endParaRPr lang="es-EC" u="sng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421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19E42-4C46-48AF-9EC5-12A2940F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Importar para la comunicación con el </a:t>
            </a:r>
            <a:r>
              <a:rPr lang="es-EC" dirty="0" err="1"/>
              <a:t>backend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1E0AA-DD38-4692-8E10-EC831A86C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Entrar a </a:t>
            </a:r>
            <a:r>
              <a:rPr lang="es-EC" b="1" dirty="0" err="1"/>
              <a:t>app.module.ts</a:t>
            </a:r>
            <a:r>
              <a:rPr lang="es-EC" b="1" dirty="0"/>
              <a:t> </a:t>
            </a:r>
            <a:r>
              <a:rPr lang="es-EC" dirty="0"/>
              <a:t>e importar: </a:t>
            </a:r>
          </a:p>
          <a:p>
            <a:r>
              <a:rPr lang="es-EC" dirty="0" err="1"/>
              <a:t>import</a:t>
            </a:r>
            <a:r>
              <a:rPr lang="es-EC" dirty="0"/>
              <a:t> { </a:t>
            </a:r>
            <a:r>
              <a:rPr lang="es-EC" b="1" i="1" dirty="0" err="1"/>
              <a:t>HttpClientModule</a:t>
            </a:r>
            <a:r>
              <a:rPr lang="es-EC" dirty="0"/>
              <a:t> } </a:t>
            </a:r>
            <a:r>
              <a:rPr lang="es-EC" dirty="0" err="1"/>
              <a:t>from</a:t>
            </a:r>
            <a:r>
              <a:rPr lang="es-EC" dirty="0"/>
              <a:t> "@angular/</a:t>
            </a:r>
            <a:r>
              <a:rPr lang="es-EC" dirty="0" err="1"/>
              <a:t>common</a:t>
            </a:r>
            <a:r>
              <a:rPr lang="es-EC" dirty="0"/>
              <a:t>/http";</a:t>
            </a:r>
          </a:p>
          <a:p>
            <a:endParaRPr lang="es-EC" dirty="0"/>
          </a:p>
          <a:p>
            <a:r>
              <a:rPr lang="en-US" dirty="0"/>
              <a:t>imports: [</a:t>
            </a:r>
          </a:p>
          <a:p>
            <a:r>
              <a:rPr lang="en-US" dirty="0"/>
              <a:t>   </a:t>
            </a:r>
            <a:r>
              <a:rPr lang="en-US" b="1" i="1" dirty="0" err="1"/>
              <a:t>HttpClientModule</a:t>
            </a:r>
            <a:endParaRPr lang="en-US" b="1" dirty="0"/>
          </a:p>
          <a:p>
            <a:r>
              <a:rPr lang="en-US" dirty="0"/>
              <a:t>  ],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7687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36B28-A144-4D78-A539-58D91E73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537" y="0"/>
            <a:ext cx="10208075" cy="600501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Servicios para interactuar con el </a:t>
            </a:r>
            <a:r>
              <a:rPr lang="es-EC" dirty="0" err="1"/>
              <a:t>backend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2A6A2-06CB-42B3-8CEC-E9AE99FF4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493" y="600502"/>
            <a:ext cx="10622507" cy="6073254"/>
          </a:xfrm>
        </p:spPr>
        <p:txBody>
          <a:bodyPr>
            <a:normAutofit fontScale="77500" lnSpcReduction="20000"/>
          </a:bodyPr>
          <a:lstStyle/>
          <a:p>
            <a:r>
              <a:rPr lang="es-EC" dirty="0"/>
              <a:t>Se importa en </a:t>
            </a:r>
            <a:r>
              <a:rPr lang="es-EC" b="1" dirty="0" err="1"/>
              <a:t>app.module.ts</a:t>
            </a:r>
            <a:r>
              <a:rPr lang="es-EC" b="1" dirty="0"/>
              <a:t> </a:t>
            </a:r>
            <a:r>
              <a:rPr lang="es-EC" dirty="0"/>
              <a:t>lo siguiente:</a:t>
            </a:r>
          </a:p>
          <a:p>
            <a:r>
              <a:rPr lang="es-EC" i="1" dirty="0"/>
              <a:t>//</a:t>
            </a:r>
            <a:r>
              <a:rPr lang="es-EC" i="1" dirty="0" err="1"/>
              <a:t>Comunicacion</a:t>
            </a:r>
            <a:r>
              <a:rPr lang="es-EC" i="1" dirty="0"/>
              <a:t> con el </a:t>
            </a:r>
            <a:r>
              <a:rPr lang="es-EC" i="1" dirty="0" err="1"/>
              <a:t>backend</a:t>
            </a:r>
            <a:r>
              <a:rPr lang="es-EC" i="1" dirty="0"/>
              <a:t> http</a:t>
            </a:r>
            <a:endParaRPr lang="es-EC" dirty="0"/>
          </a:p>
          <a:p>
            <a:r>
              <a:rPr lang="es-EC" dirty="0" err="1"/>
              <a:t>import</a:t>
            </a:r>
            <a:r>
              <a:rPr lang="es-EC" dirty="0"/>
              <a:t> { </a:t>
            </a:r>
            <a:r>
              <a:rPr lang="es-EC" b="1" i="1" dirty="0" err="1"/>
              <a:t>HttpClientModule</a:t>
            </a:r>
            <a:r>
              <a:rPr lang="es-EC" dirty="0"/>
              <a:t> } </a:t>
            </a:r>
            <a:r>
              <a:rPr lang="es-EC" dirty="0" err="1"/>
              <a:t>from</a:t>
            </a:r>
            <a:r>
              <a:rPr lang="es-EC" dirty="0"/>
              <a:t> "@angular/</a:t>
            </a:r>
            <a:r>
              <a:rPr lang="es-EC" dirty="0" err="1"/>
              <a:t>common</a:t>
            </a:r>
            <a:r>
              <a:rPr lang="es-EC" dirty="0"/>
              <a:t>/http";</a:t>
            </a:r>
          </a:p>
          <a:p>
            <a:r>
              <a:rPr lang="en-US" dirty="0"/>
              <a:t>imports: [</a:t>
            </a:r>
          </a:p>
          <a:p>
            <a:r>
              <a:rPr lang="en-US" dirty="0"/>
              <a:t>        </a:t>
            </a:r>
            <a:r>
              <a:rPr lang="en-US" b="1" i="1" dirty="0" err="1"/>
              <a:t>HttpClientModule</a:t>
            </a:r>
            <a:endParaRPr lang="en-US" b="1" dirty="0"/>
          </a:p>
          <a:p>
            <a:r>
              <a:rPr lang="en-US" dirty="0"/>
              <a:t>  ],</a:t>
            </a:r>
            <a:endParaRPr lang="es-EC" dirty="0"/>
          </a:p>
          <a:p>
            <a:r>
              <a:rPr lang="es-EC" dirty="0"/>
              <a:t>Se crea en la carpeta </a:t>
            </a:r>
            <a:r>
              <a:rPr lang="es-EC" b="1" dirty="0"/>
              <a:t>app</a:t>
            </a:r>
            <a:r>
              <a:rPr lang="es-EC" dirty="0"/>
              <a:t> una carpeta llamada </a:t>
            </a:r>
            <a:r>
              <a:rPr lang="es-EC" b="1" dirty="0" err="1"/>
              <a:t>services</a:t>
            </a:r>
            <a:r>
              <a:rPr lang="es-EC" b="1" dirty="0"/>
              <a:t>, </a:t>
            </a:r>
            <a:r>
              <a:rPr lang="es-EC" dirty="0"/>
              <a:t>dentro de esa carpeta se crea el archivo de acuerdo al modelo en este caso </a:t>
            </a:r>
            <a:r>
              <a:rPr lang="es-EC" b="1" dirty="0" err="1"/>
              <a:t>user.service.ts</a:t>
            </a:r>
            <a:r>
              <a:rPr lang="es-EC" b="1" dirty="0"/>
              <a:t> </a:t>
            </a:r>
            <a:r>
              <a:rPr lang="es-EC" dirty="0"/>
              <a:t>con el siguiente contenido:</a:t>
            </a:r>
          </a:p>
          <a:p>
            <a:r>
              <a:rPr lang="es-EC" dirty="0" err="1"/>
              <a:t>import</a:t>
            </a:r>
            <a:r>
              <a:rPr lang="es-EC" dirty="0"/>
              <a:t> { </a:t>
            </a:r>
            <a:r>
              <a:rPr lang="es-EC" b="1" i="1" dirty="0" err="1"/>
              <a:t>Injectable</a:t>
            </a:r>
            <a:r>
              <a:rPr lang="es-EC" dirty="0"/>
              <a:t> } </a:t>
            </a:r>
            <a:r>
              <a:rPr lang="es-EC" dirty="0" err="1"/>
              <a:t>from</a:t>
            </a:r>
            <a:r>
              <a:rPr lang="es-EC" dirty="0"/>
              <a:t> "@angular/</a:t>
            </a:r>
            <a:r>
              <a:rPr lang="es-EC" dirty="0" err="1"/>
              <a:t>core</a:t>
            </a:r>
            <a:r>
              <a:rPr lang="es-EC" dirty="0"/>
              <a:t>";</a:t>
            </a:r>
          </a:p>
          <a:p>
            <a:r>
              <a:rPr lang="es-EC" dirty="0" err="1"/>
              <a:t>import</a:t>
            </a:r>
            <a:r>
              <a:rPr lang="es-EC" dirty="0"/>
              <a:t> { </a:t>
            </a:r>
            <a:r>
              <a:rPr lang="es-EC" b="1" i="1" dirty="0" err="1"/>
              <a:t>HttpClient</a:t>
            </a:r>
            <a:r>
              <a:rPr lang="es-EC" dirty="0" err="1"/>
              <a:t>,</a:t>
            </a:r>
            <a:r>
              <a:rPr lang="es-EC" b="1" i="1" dirty="0" err="1"/>
              <a:t>HttpHeaders</a:t>
            </a:r>
            <a:r>
              <a:rPr lang="es-EC" dirty="0"/>
              <a:t> } </a:t>
            </a:r>
            <a:r>
              <a:rPr lang="es-EC" dirty="0" err="1"/>
              <a:t>from</a:t>
            </a:r>
            <a:r>
              <a:rPr lang="es-EC" dirty="0"/>
              <a:t> "@angular/</a:t>
            </a:r>
            <a:r>
              <a:rPr lang="es-EC" dirty="0" err="1"/>
              <a:t>common</a:t>
            </a:r>
            <a:r>
              <a:rPr lang="es-EC" dirty="0"/>
              <a:t>/http";</a:t>
            </a:r>
          </a:p>
          <a:p>
            <a:r>
              <a:rPr lang="es-EC" dirty="0" err="1"/>
              <a:t>import</a:t>
            </a:r>
            <a:r>
              <a:rPr lang="es-EC" dirty="0"/>
              <a:t> { </a:t>
            </a:r>
            <a:r>
              <a:rPr lang="es-EC" b="1" i="1" dirty="0"/>
              <a:t>Observable</a:t>
            </a:r>
            <a:r>
              <a:rPr lang="es-EC" dirty="0"/>
              <a:t> } </a:t>
            </a:r>
            <a:r>
              <a:rPr lang="es-EC" dirty="0" err="1"/>
              <a:t>from</a:t>
            </a:r>
            <a:r>
              <a:rPr lang="es-EC" dirty="0"/>
              <a:t> "</a:t>
            </a:r>
            <a:r>
              <a:rPr lang="es-EC" dirty="0" err="1"/>
              <a:t>rxjs</a:t>
            </a:r>
            <a:r>
              <a:rPr lang="es-EC" dirty="0"/>
              <a:t>";</a:t>
            </a:r>
          </a:p>
          <a:p>
            <a:r>
              <a:rPr lang="es-EC" dirty="0" err="1"/>
              <a:t>import</a:t>
            </a:r>
            <a:r>
              <a:rPr lang="es-EC" dirty="0"/>
              <a:t> { </a:t>
            </a:r>
            <a:r>
              <a:rPr lang="es-EC" b="1" i="1" dirty="0" err="1"/>
              <a:t>User</a:t>
            </a:r>
            <a:r>
              <a:rPr lang="es-EC" dirty="0"/>
              <a:t> } </a:t>
            </a:r>
            <a:r>
              <a:rPr lang="es-EC" dirty="0" err="1"/>
              <a:t>from</a:t>
            </a:r>
            <a:r>
              <a:rPr lang="es-EC" dirty="0"/>
              <a:t> "../</a:t>
            </a:r>
            <a:r>
              <a:rPr lang="es-EC" dirty="0" err="1"/>
              <a:t>models</a:t>
            </a:r>
            <a:r>
              <a:rPr lang="es-EC" dirty="0"/>
              <a:t>/</a:t>
            </a:r>
            <a:r>
              <a:rPr lang="es-EC" dirty="0" err="1"/>
              <a:t>user</a:t>
            </a:r>
            <a:r>
              <a:rPr lang="es-EC" dirty="0"/>
              <a:t>";</a:t>
            </a:r>
          </a:p>
          <a:p>
            <a:br>
              <a:rPr lang="es-EC" dirty="0"/>
            </a:br>
            <a:r>
              <a:rPr lang="es-EC" dirty="0"/>
              <a:t>@</a:t>
            </a:r>
            <a:r>
              <a:rPr lang="es-EC" dirty="0" err="1"/>
              <a:t>Injectable</a:t>
            </a:r>
            <a:r>
              <a:rPr lang="es-EC" dirty="0"/>
              <a:t>()</a:t>
            </a:r>
          </a:p>
          <a:p>
            <a:r>
              <a:rPr lang="es-EC" dirty="0" err="1"/>
              <a:t>export</a:t>
            </a:r>
            <a:r>
              <a:rPr lang="es-EC" dirty="0"/>
              <a:t> </a:t>
            </a:r>
            <a:r>
              <a:rPr lang="es-EC" b="1" dirty="0" err="1"/>
              <a:t>class</a:t>
            </a:r>
            <a:r>
              <a:rPr lang="es-EC" dirty="0"/>
              <a:t> </a:t>
            </a:r>
            <a:r>
              <a:rPr lang="es-EC" dirty="0" err="1"/>
              <a:t>UserService</a:t>
            </a:r>
            <a:r>
              <a:rPr lang="es-EC" dirty="0"/>
              <a:t>{</a:t>
            </a:r>
          </a:p>
          <a:p>
            <a:r>
              <a:rPr lang="es-EC" dirty="0"/>
              <a:t>    </a:t>
            </a:r>
            <a:r>
              <a:rPr lang="es-EC" b="1" dirty="0"/>
              <a:t>constructor</a:t>
            </a:r>
            <a:r>
              <a:rPr lang="es-EC" dirty="0"/>
              <a:t>( </a:t>
            </a:r>
            <a:r>
              <a:rPr lang="es-EC" b="1" dirty="0" err="1"/>
              <a:t>public</a:t>
            </a:r>
            <a:r>
              <a:rPr lang="es-EC" dirty="0"/>
              <a:t> </a:t>
            </a:r>
            <a:r>
              <a:rPr lang="es-EC" i="1" dirty="0"/>
              <a:t>_http</a:t>
            </a:r>
            <a:r>
              <a:rPr lang="es-EC" dirty="0"/>
              <a:t>:HttpClient){</a:t>
            </a:r>
            <a:br>
              <a:rPr lang="es-EC" dirty="0"/>
            </a:br>
            <a:r>
              <a:rPr lang="es-EC" dirty="0"/>
              <a:t>    }</a:t>
            </a:r>
          </a:p>
          <a:p>
            <a:br>
              <a:rPr lang="es-EC" dirty="0"/>
            </a:br>
            <a:r>
              <a:rPr lang="es-EC" dirty="0"/>
              <a:t>    test(){</a:t>
            </a:r>
          </a:p>
          <a:p>
            <a:r>
              <a:rPr lang="es-EC" dirty="0"/>
              <a:t>        </a:t>
            </a:r>
            <a:r>
              <a:rPr lang="es-EC" dirty="0" err="1"/>
              <a:t>return</a:t>
            </a:r>
            <a:r>
              <a:rPr lang="es-EC" dirty="0"/>
              <a:t> "Hola desde un servicio";</a:t>
            </a:r>
          </a:p>
          <a:p>
            <a:r>
              <a:rPr lang="es-EC" dirty="0"/>
              <a:t>    }</a:t>
            </a:r>
          </a:p>
          <a:p>
            <a:r>
              <a:rPr lang="es-EC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517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36B28-A144-4D78-A539-58D91E73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537" y="0"/>
            <a:ext cx="10208075" cy="600501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Servicios para interactuar con el </a:t>
            </a:r>
            <a:r>
              <a:rPr lang="es-EC" dirty="0" err="1"/>
              <a:t>backend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2A6A2-06CB-42B3-8CEC-E9AE99FF4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493" y="600502"/>
            <a:ext cx="10622507" cy="6073254"/>
          </a:xfrm>
        </p:spPr>
        <p:txBody>
          <a:bodyPr>
            <a:normAutofit/>
          </a:bodyPr>
          <a:lstStyle/>
          <a:p>
            <a:r>
              <a:rPr lang="es-ES" b="1" i="1" dirty="0"/>
              <a:t>//Importar el servicio al componente que se requiera en este caso a </a:t>
            </a:r>
            <a:r>
              <a:rPr lang="es-ES" b="1" i="1" dirty="0" err="1"/>
              <a:t>register.component.ts</a:t>
            </a:r>
            <a:endParaRPr lang="es-ES" b="1" dirty="0"/>
          </a:p>
          <a:p>
            <a:r>
              <a:rPr lang="es-ES" dirty="0" err="1"/>
              <a:t>import</a:t>
            </a:r>
            <a:r>
              <a:rPr lang="es-ES" dirty="0"/>
              <a:t> { </a:t>
            </a:r>
            <a:r>
              <a:rPr lang="es-ES" b="1" i="1" dirty="0" err="1"/>
              <a:t>UserService</a:t>
            </a:r>
            <a:r>
              <a:rPr lang="es-ES" dirty="0"/>
              <a:t> } </a:t>
            </a:r>
            <a:r>
              <a:rPr lang="es-ES" dirty="0" err="1"/>
              <a:t>from</a:t>
            </a:r>
            <a:r>
              <a:rPr lang="es-ES" dirty="0"/>
              <a:t> "../../</a:t>
            </a:r>
            <a:r>
              <a:rPr lang="es-ES" dirty="0" err="1"/>
              <a:t>services</a:t>
            </a:r>
            <a:r>
              <a:rPr lang="es-ES" dirty="0"/>
              <a:t>/</a:t>
            </a:r>
            <a:r>
              <a:rPr lang="es-ES" dirty="0" err="1"/>
              <a:t>user.service</a:t>
            </a:r>
            <a:r>
              <a:rPr lang="es-ES" dirty="0"/>
              <a:t>";</a:t>
            </a:r>
          </a:p>
          <a:p>
            <a:r>
              <a:rPr lang="es-EC" dirty="0"/>
              <a:t>@</a:t>
            </a:r>
            <a:r>
              <a:rPr lang="es-EC" dirty="0" err="1"/>
              <a:t>Component</a:t>
            </a:r>
            <a:r>
              <a:rPr lang="es-EC" dirty="0"/>
              <a:t>({</a:t>
            </a:r>
          </a:p>
          <a:p>
            <a:r>
              <a:rPr lang="es-EC" dirty="0"/>
              <a:t>    </a:t>
            </a:r>
            <a:r>
              <a:rPr lang="es-EC" dirty="0" err="1"/>
              <a:t>providers</a:t>
            </a:r>
            <a:r>
              <a:rPr lang="es-EC" dirty="0"/>
              <a:t>: [</a:t>
            </a:r>
            <a:r>
              <a:rPr lang="es-EC" b="1" i="1" dirty="0" err="1"/>
              <a:t>UserService</a:t>
            </a:r>
            <a:r>
              <a:rPr lang="es-EC" dirty="0"/>
              <a:t>]</a:t>
            </a:r>
          </a:p>
          <a:p>
            <a:r>
              <a:rPr lang="es-EC" dirty="0"/>
              <a:t>})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614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98DBD-DEB2-46AC-BDF8-C43F7FC7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Registrar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CE120-73A0-49B2-A3CE-B39BBD331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Dentro de la carpeta </a:t>
            </a:r>
            <a:r>
              <a:rPr lang="es-EC" b="1" dirty="0" err="1"/>
              <a:t>sevices</a:t>
            </a:r>
            <a:r>
              <a:rPr lang="es-EC" b="1" dirty="0"/>
              <a:t> </a:t>
            </a:r>
            <a:r>
              <a:rPr lang="es-EC" dirty="0"/>
              <a:t>crear el fichero </a:t>
            </a:r>
            <a:r>
              <a:rPr lang="es-EC" b="1" dirty="0" err="1"/>
              <a:t>global.ts</a:t>
            </a:r>
            <a:r>
              <a:rPr lang="es-EC" b="1" dirty="0"/>
              <a:t> </a:t>
            </a:r>
            <a:r>
              <a:rPr lang="es-EC" dirty="0"/>
              <a:t> y se escribe lo siguiente:</a:t>
            </a:r>
          </a:p>
          <a:p>
            <a:r>
              <a:rPr lang="es-EC" dirty="0" err="1"/>
              <a:t>export</a:t>
            </a:r>
            <a:r>
              <a:rPr lang="es-EC" dirty="0"/>
              <a:t> </a:t>
            </a:r>
            <a:r>
              <a:rPr lang="es-EC" b="1" dirty="0" err="1"/>
              <a:t>var</a:t>
            </a:r>
            <a:r>
              <a:rPr lang="es-EC" dirty="0"/>
              <a:t> </a:t>
            </a:r>
            <a:r>
              <a:rPr lang="es-EC" i="1" dirty="0"/>
              <a:t>global</a:t>
            </a:r>
            <a:r>
              <a:rPr lang="es-EC" dirty="0"/>
              <a:t>={</a:t>
            </a:r>
          </a:p>
          <a:p>
            <a:r>
              <a:rPr lang="es-EC" dirty="0"/>
              <a:t>    </a:t>
            </a:r>
            <a:r>
              <a:rPr lang="es-EC" b="1" dirty="0"/>
              <a:t>url:'http://api-rest-laravel.com.devel/api/’ </a:t>
            </a:r>
            <a:r>
              <a:rPr lang="es-EC" dirty="0"/>
              <a:t>//</a:t>
            </a:r>
            <a:r>
              <a:rPr lang="es-EC" dirty="0" err="1"/>
              <a:t>url</a:t>
            </a:r>
            <a:r>
              <a:rPr lang="es-EC" dirty="0"/>
              <a:t> del </a:t>
            </a:r>
            <a:r>
              <a:rPr lang="es-EC" dirty="0" err="1"/>
              <a:t>backend</a:t>
            </a:r>
            <a:endParaRPr lang="es-EC" b="1" dirty="0"/>
          </a:p>
          <a:p>
            <a:r>
              <a:rPr lang="es-EC" dirty="0"/>
              <a:t>}</a:t>
            </a:r>
          </a:p>
          <a:p>
            <a:endParaRPr lang="es-EC" dirty="0"/>
          </a:p>
          <a:p>
            <a:r>
              <a:rPr lang="es-EC" dirty="0"/>
              <a:t>Importar al servicio </a:t>
            </a:r>
          </a:p>
          <a:p>
            <a:r>
              <a:rPr lang="es-EC" b="1" i="1" dirty="0"/>
              <a:t>//Importar </a:t>
            </a:r>
            <a:r>
              <a:rPr lang="es-EC" b="1" i="1" dirty="0" err="1"/>
              <a:t>url</a:t>
            </a:r>
            <a:r>
              <a:rPr lang="es-EC" b="1" i="1" dirty="0"/>
              <a:t> global</a:t>
            </a:r>
            <a:endParaRPr lang="es-EC" b="1" dirty="0"/>
          </a:p>
          <a:p>
            <a:r>
              <a:rPr lang="es-EC" dirty="0" err="1"/>
              <a:t>import</a:t>
            </a:r>
            <a:r>
              <a:rPr lang="es-EC" dirty="0"/>
              <a:t> { </a:t>
            </a:r>
            <a:r>
              <a:rPr lang="es-EC" b="1" i="1" dirty="0"/>
              <a:t>global</a:t>
            </a:r>
            <a:r>
              <a:rPr lang="es-EC" dirty="0"/>
              <a:t> } </a:t>
            </a:r>
            <a:r>
              <a:rPr lang="es-EC" dirty="0" err="1"/>
              <a:t>from</a:t>
            </a:r>
            <a:r>
              <a:rPr lang="es-EC" dirty="0"/>
              <a:t> "./global";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8555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5F572-3E84-4F18-849B-46445341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Editor de texto enriquecido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681164-65AE-45F2-96DE-0A00BF0F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8635"/>
            <a:ext cx="8915400" cy="5261316"/>
          </a:xfrm>
        </p:spPr>
        <p:txBody>
          <a:bodyPr>
            <a:normAutofit fontScale="92500" lnSpcReduction="10000"/>
          </a:bodyPr>
          <a:lstStyle/>
          <a:p>
            <a:r>
              <a:rPr lang="es-EC" dirty="0"/>
              <a:t>Si instalo e instancia el editor </a:t>
            </a:r>
            <a:r>
              <a:rPr lang="es-EC" dirty="0" err="1"/>
              <a:t>Froala</a:t>
            </a:r>
            <a:r>
              <a:rPr lang="es-EC" dirty="0"/>
              <a:t> en las diapositivas 6 y 7</a:t>
            </a:r>
          </a:p>
          <a:p>
            <a:r>
              <a:rPr lang="es-EC" dirty="0"/>
              <a:t>Ahora se importa al archivo </a:t>
            </a:r>
            <a:r>
              <a:rPr lang="es-EC" b="1" dirty="0" err="1"/>
              <a:t>app.module.ts</a:t>
            </a:r>
            <a:endParaRPr lang="es-EC" b="1" dirty="0"/>
          </a:p>
          <a:p>
            <a:endParaRPr lang="es-EC" b="1" dirty="0"/>
          </a:p>
          <a:p>
            <a:r>
              <a:rPr lang="es-EC" i="1" dirty="0"/>
              <a:t>//Editor de texto enriquecido</a:t>
            </a:r>
            <a:endParaRPr lang="es-EC" dirty="0"/>
          </a:p>
          <a:p>
            <a:r>
              <a:rPr lang="es-EC" dirty="0" err="1"/>
              <a:t>import</a:t>
            </a:r>
            <a:r>
              <a:rPr lang="es-EC" dirty="0"/>
              <a:t> { </a:t>
            </a:r>
            <a:r>
              <a:rPr lang="es-EC" b="1" i="1" dirty="0" err="1"/>
              <a:t>FroalaEditorModule</a:t>
            </a:r>
            <a:r>
              <a:rPr lang="es-EC" dirty="0"/>
              <a:t>, </a:t>
            </a:r>
            <a:r>
              <a:rPr lang="es-EC" b="1" i="1" dirty="0" err="1"/>
              <a:t>FroalaViewModule</a:t>
            </a:r>
            <a:r>
              <a:rPr lang="es-EC" dirty="0"/>
              <a:t> } </a:t>
            </a:r>
            <a:r>
              <a:rPr lang="es-EC" dirty="0" err="1"/>
              <a:t>from</a:t>
            </a:r>
            <a:r>
              <a:rPr lang="es-EC" dirty="0"/>
              <a:t> 'angular-</a:t>
            </a:r>
            <a:r>
              <a:rPr lang="es-EC" dirty="0" err="1"/>
              <a:t>froala</a:t>
            </a:r>
            <a:r>
              <a:rPr lang="es-EC" dirty="0"/>
              <a:t>-</a:t>
            </a:r>
            <a:r>
              <a:rPr lang="es-EC" dirty="0" err="1"/>
              <a:t>wysiwyg</a:t>
            </a:r>
            <a:r>
              <a:rPr lang="es-EC" dirty="0"/>
              <a:t>’;</a:t>
            </a:r>
          </a:p>
          <a:p>
            <a:r>
              <a:rPr lang="es-EC" dirty="0" err="1"/>
              <a:t>imports</a:t>
            </a:r>
            <a:r>
              <a:rPr lang="es-EC" dirty="0"/>
              <a:t>: [</a:t>
            </a:r>
          </a:p>
          <a:p>
            <a:r>
              <a:rPr lang="es-EC" dirty="0"/>
              <a:t>    </a:t>
            </a:r>
            <a:r>
              <a:rPr lang="es-EC" b="1" i="1" dirty="0" err="1"/>
              <a:t>BrowserModule</a:t>
            </a:r>
            <a:r>
              <a:rPr lang="es-EC" dirty="0"/>
              <a:t>,</a:t>
            </a:r>
          </a:p>
          <a:p>
            <a:r>
              <a:rPr lang="es-EC" dirty="0"/>
              <a:t>    </a:t>
            </a:r>
            <a:r>
              <a:rPr lang="es-EC" b="1" i="1" dirty="0" err="1"/>
              <a:t>routing</a:t>
            </a:r>
            <a:r>
              <a:rPr lang="es-EC" dirty="0"/>
              <a:t>,</a:t>
            </a:r>
          </a:p>
          <a:p>
            <a:r>
              <a:rPr lang="es-EC" dirty="0"/>
              <a:t>    </a:t>
            </a:r>
            <a:r>
              <a:rPr lang="es-EC" b="1" i="1" dirty="0" err="1"/>
              <a:t>FormsModule</a:t>
            </a:r>
            <a:r>
              <a:rPr lang="es-EC" dirty="0"/>
              <a:t>,</a:t>
            </a:r>
          </a:p>
          <a:p>
            <a:r>
              <a:rPr lang="es-EC" dirty="0"/>
              <a:t>    </a:t>
            </a:r>
            <a:r>
              <a:rPr lang="es-EC" b="1" i="1" dirty="0" err="1"/>
              <a:t>HttpClientModule</a:t>
            </a:r>
            <a:r>
              <a:rPr lang="es-EC" dirty="0"/>
              <a:t>,</a:t>
            </a:r>
          </a:p>
          <a:p>
            <a:r>
              <a:rPr lang="es-EC" dirty="0"/>
              <a:t>    </a:t>
            </a:r>
            <a:r>
              <a:rPr lang="es-EC" i="1" dirty="0"/>
              <a:t>//Editor de Texto</a:t>
            </a:r>
            <a:endParaRPr lang="es-EC" dirty="0"/>
          </a:p>
          <a:p>
            <a:r>
              <a:rPr lang="es-EC" dirty="0"/>
              <a:t>    </a:t>
            </a:r>
            <a:r>
              <a:rPr lang="es-EC" b="1" i="1" dirty="0" err="1"/>
              <a:t>FroalaEditorModule</a:t>
            </a:r>
            <a:r>
              <a:rPr lang="es-EC" dirty="0" err="1"/>
              <a:t>.</a:t>
            </a:r>
            <a:r>
              <a:rPr lang="es-EC" b="1" dirty="0" err="1"/>
              <a:t>forRoot</a:t>
            </a:r>
            <a:r>
              <a:rPr lang="es-EC" dirty="0"/>
              <a:t>(), </a:t>
            </a:r>
          </a:p>
          <a:p>
            <a:r>
              <a:rPr lang="es-EC" dirty="0"/>
              <a:t>    </a:t>
            </a:r>
            <a:r>
              <a:rPr lang="es-EC" b="1" i="1" dirty="0" err="1"/>
              <a:t>FroalaViewModule</a:t>
            </a:r>
            <a:r>
              <a:rPr lang="es-EC" dirty="0" err="1"/>
              <a:t>.</a:t>
            </a:r>
            <a:r>
              <a:rPr lang="es-EC" b="1" dirty="0" err="1"/>
              <a:t>forRoot</a:t>
            </a:r>
            <a:r>
              <a:rPr lang="es-EC" dirty="0"/>
              <a:t>()</a:t>
            </a:r>
          </a:p>
          <a:p>
            <a:r>
              <a:rPr lang="es-EC" dirty="0"/>
              <a:t>  ],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34388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22AEA-2F4D-473D-A193-B3B79F00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err="1"/>
              <a:t>Froala</a:t>
            </a:r>
            <a:r>
              <a:rPr lang="es-EC" dirty="0"/>
              <a:t> editor en campo de texto o </a:t>
            </a:r>
            <a:r>
              <a:rPr lang="es-EC" dirty="0" err="1"/>
              <a:t>textarea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08734-EED8-4B48-86CD-A2AD32BB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&lt;</a:t>
            </a:r>
            <a:r>
              <a:rPr lang="es-EC" dirty="0" err="1"/>
              <a:t>textarea</a:t>
            </a:r>
            <a:r>
              <a:rPr lang="es-EC" dirty="0"/>
              <a:t> [</a:t>
            </a:r>
            <a:r>
              <a:rPr lang="es-EC" dirty="0" err="1"/>
              <a:t>froalaEditor</a:t>
            </a:r>
            <a:r>
              <a:rPr lang="es-EC" dirty="0"/>
              <a:t>]="</a:t>
            </a:r>
            <a:r>
              <a:rPr lang="es-EC" dirty="0" err="1"/>
              <a:t>froala_options</a:t>
            </a:r>
            <a:r>
              <a:rPr lang="es-EC" dirty="0"/>
              <a:t>" [(</a:t>
            </a:r>
            <a:r>
              <a:rPr lang="es-EC" dirty="0" err="1"/>
              <a:t>froalaModel</a:t>
            </a:r>
            <a:r>
              <a:rPr lang="es-EC" dirty="0"/>
              <a:t>)]="</a:t>
            </a:r>
            <a:r>
              <a:rPr lang="es-EC" dirty="0" err="1"/>
              <a:t>user.description</a:t>
            </a:r>
            <a:r>
              <a:rPr lang="es-EC" dirty="0"/>
              <a:t>" </a:t>
            </a:r>
            <a:r>
              <a:rPr lang="es-EC" dirty="0" err="1"/>
              <a:t>required</a:t>
            </a:r>
            <a:r>
              <a:rPr lang="es-EC" dirty="0"/>
              <a:t>&gt;&lt;/</a:t>
            </a:r>
            <a:r>
              <a:rPr lang="es-EC" dirty="0" err="1"/>
              <a:t>textarea</a:t>
            </a:r>
            <a:r>
              <a:rPr lang="es-EC" dirty="0"/>
              <a:t>&gt;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5676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810BA-58D4-4B6D-B9D1-DD171917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Instalación </a:t>
            </a:r>
            <a:r>
              <a:rPr lang="es-EC" dirty="0" err="1"/>
              <a:t>NodeJS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048B5-52EA-4B39-9065-31B05F45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/>
              <a:t> </a:t>
            </a:r>
            <a:r>
              <a:rPr lang="es-EC" b="1" dirty="0" err="1"/>
              <a:t>npm</a:t>
            </a:r>
            <a:r>
              <a:rPr lang="es-EC" b="1" dirty="0"/>
              <a:t> </a:t>
            </a:r>
            <a:r>
              <a:rPr lang="es-EC" b="1" dirty="0" err="1"/>
              <a:t>install</a:t>
            </a:r>
            <a:r>
              <a:rPr lang="es-EC" b="1" dirty="0"/>
              <a:t> –g </a:t>
            </a:r>
            <a:r>
              <a:rPr lang="es-EC" b="1" dirty="0" err="1"/>
              <a:t>npm@latest</a:t>
            </a:r>
            <a:endParaRPr lang="es-EC" b="1" dirty="0"/>
          </a:p>
          <a:p>
            <a:r>
              <a:rPr lang="es-EC" dirty="0"/>
              <a:t>Instalar las ultimas actualizaciones o dependencias de </a:t>
            </a:r>
            <a:r>
              <a:rPr lang="es-EC" dirty="0" err="1"/>
              <a:t>Nodejs</a:t>
            </a:r>
            <a:endParaRPr lang="es-EC" dirty="0"/>
          </a:p>
          <a:p>
            <a:r>
              <a:rPr lang="es-EC" dirty="0"/>
              <a:t> </a:t>
            </a:r>
            <a:r>
              <a:rPr lang="es-EC" b="1" dirty="0" err="1"/>
              <a:t>npm</a:t>
            </a:r>
            <a:r>
              <a:rPr lang="es-EC" b="1" dirty="0"/>
              <a:t> cache </a:t>
            </a:r>
            <a:r>
              <a:rPr lang="es-EC" b="1" dirty="0" err="1"/>
              <a:t>clean</a:t>
            </a:r>
            <a:r>
              <a:rPr lang="es-EC" b="1" dirty="0"/>
              <a:t> --</a:t>
            </a:r>
            <a:r>
              <a:rPr lang="es-EC" b="1" dirty="0" err="1"/>
              <a:t>force</a:t>
            </a:r>
            <a:r>
              <a:rPr lang="es-EC" b="1" dirty="0"/>
              <a:t>(doble guion)</a:t>
            </a:r>
          </a:p>
          <a:p>
            <a:r>
              <a:rPr lang="es-EC" dirty="0"/>
              <a:t>Limpiar cache de </a:t>
            </a:r>
            <a:r>
              <a:rPr lang="es-EC" dirty="0" err="1"/>
              <a:t>npm</a:t>
            </a:r>
            <a:r>
              <a:rPr lang="es-EC" dirty="0"/>
              <a:t> de cosas anteriores</a:t>
            </a:r>
          </a:p>
          <a:p>
            <a:r>
              <a:rPr lang="es-EC" b="1" dirty="0"/>
              <a:t> </a:t>
            </a:r>
            <a:r>
              <a:rPr lang="es-EC" b="1" dirty="0" err="1"/>
              <a:t>npm</a:t>
            </a:r>
            <a:r>
              <a:rPr lang="es-EC" b="1" dirty="0"/>
              <a:t> set </a:t>
            </a:r>
            <a:r>
              <a:rPr lang="es-EC" b="1" dirty="0" err="1"/>
              <a:t>audit</a:t>
            </a:r>
            <a:r>
              <a:rPr lang="es-EC" b="1" dirty="0"/>
              <a:t> false</a:t>
            </a:r>
          </a:p>
          <a:p>
            <a:r>
              <a:rPr lang="es-EC" dirty="0"/>
              <a:t>Desactivar auditorias de </a:t>
            </a:r>
            <a:r>
              <a:rPr lang="es-EC" dirty="0" err="1"/>
              <a:t>npm</a:t>
            </a:r>
            <a:r>
              <a:rPr lang="es-EC" dirty="0"/>
              <a:t> para evitar fallos </a:t>
            </a:r>
          </a:p>
        </p:txBody>
      </p:sp>
    </p:spTree>
    <p:extLst>
      <p:ext uri="{BB962C8B-B14F-4D97-AF65-F5344CB8AC3E}">
        <p14:creationId xmlns:p14="http://schemas.microsoft.com/office/powerpoint/2010/main" val="2544835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0F0BE-5A7E-4193-BA1A-DE9BD31E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745588"/>
          </a:xfrm>
        </p:spPr>
        <p:txBody>
          <a:bodyPr/>
          <a:lstStyle/>
          <a:p>
            <a:pPr algn="ctr"/>
            <a:r>
              <a:rPr lang="es-EC" dirty="0"/>
              <a:t>Subir imágenes de perfil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DF474-4209-4A99-9581-76F9BF2C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45588"/>
            <a:ext cx="8915400" cy="6112412"/>
          </a:xfrm>
        </p:spPr>
        <p:txBody>
          <a:bodyPr>
            <a:normAutofit lnSpcReduction="10000"/>
          </a:bodyPr>
          <a:lstStyle/>
          <a:p>
            <a:r>
              <a:rPr lang="es-EC" dirty="0">
                <a:hlinkClick r:id="rId2"/>
              </a:rPr>
              <a:t>https://www.npmjs.com/package/angular-file-uploader</a:t>
            </a:r>
            <a:r>
              <a:rPr lang="es-EC" dirty="0"/>
              <a:t> </a:t>
            </a:r>
          </a:p>
          <a:p>
            <a:r>
              <a:rPr lang="es-EC" dirty="0"/>
              <a:t>Se instalo en la diapositiva 6</a:t>
            </a:r>
          </a:p>
          <a:p>
            <a:r>
              <a:rPr lang="es-EC" dirty="0"/>
              <a:t>Importar en el archivo </a:t>
            </a:r>
            <a:r>
              <a:rPr lang="es-EC" b="1" dirty="0" err="1"/>
              <a:t>app.module.ts</a:t>
            </a:r>
            <a:endParaRPr lang="es-EC" b="1" dirty="0"/>
          </a:p>
          <a:p>
            <a:r>
              <a:rPr lang="es-EC" b="1" dirty="0" err="1"/>
              <a:t>import</a:t>
            </a:r>
            <a:r>
              <a:rPr lang="es-EC" dirty="0"/>
              <a:t> { </a:t>
            </a:r>
            <a:r>
              <a:rPr lang="es-EC" b="1" dirty="0" err="1"/>
              <a:t>AngularFileUploaderModule</a:t>
            </a:r>
            <a:r>
              <a:rPr lang="es-EC" dirty="0"/>
              <a:t> } </a:t>
            </a:r>
            <a:r>
              <a:rPr lang="es-EC" b="1" dirty="0" err="1"/>
              <a:t>from</a:t>
            </a:r>
            <a:r>
              <a:rPr lang="es-EC" dirty="0"/>
              <a:t> "angular-file-</a:t>
            </a:r>
            <a:r>
              <a:rPr lang="es-EC" dirty="0" err="1"/>
              <a:t>uploader</a:t>
            </a:r>
            <a:r>
              <a:rPr lang="es-EC" dirty="0"/>
              <a:t>";</a:t>
            </a:r>
          </a:p>
          <a:p>
            <a:r>
              <a:rPr lang="es-EC" dirty="0"/>
              <a:t>@</a:t>
            </a:r>
            <a:r>
              <a:rPr lang="es-EC" dirty="0" err="1"/>
              <a:t>NgModule</a:t>
            </a:r>
            <a:r>
              <a:rPr lang="es-EC" dirty="0"/>
              <a:t>({</a:t>
            </a:r>
          </a:p>
          <a:p>
            <a:r>
              <a:rPr lang="es-EC" dirty="0"/>
              <a:t>  </a:t>
            </a:r>
            <a:r>
              <a:rPr lang="es-EC" dirty="0" err="1"/>
              <a:t>imports</a:t>
            </a:r>
            <a:r>
              <a:rPr lang="es-EC" dirty="0"/>
              <a:t>: [</a:t>
            </a:r>
          </a:p>
          <a:p>
            <a:r>
              <a:rPr lang="es-EC" b="1" dirty="0" err="1"/>
              <a:t>AngularFileUploaderModule</a:t>
            </a:r>
            <a:r>
              <a:rPr lang="es-EC" dirty="0"/>
              <a:t>  </a:t>
            </a:r>
          </a:p>
          <a:p>
            <a:r>
              <a:rPr lang="es-EC" dirty="0"/>
              <a:t>]</a:t>
            </a:r>
          </a:p>
          <a:p>
            <a:r>
              <a:rPr lang="es-EC" dirty="0"/>
              <a:t>})</a:t>
            </a:r>
          </a:p>
          <a:p>
            <a:pPr marL="0" indent="0">
              <a:buNone/>
            </a:pPr>
            <a:r>
              <a:rPr lang="es-EC" b="1" dirty="0"/>
              <a:t>Etiqueta:</a:t>
            </a:r>
          </a:p>
          <a:p>
            <a:pPr marL="0" indent="0">
              <a:buNone/>
            </a:pPr>
            <a:r>
              <a:rPr lang="es-EC" dirty="0"/>
              <a:t>&lt;</a:t>
            </a:r>
            <a:r>
              <a:rPr lang="es-EC" dirty="0" err="1"/>
              <a:t>div</a:t>
            </a:r>
            <a:r>
              <a:rPr lang="es-EC" dirty="0"/>
              <a:t> </a:t>
            </a:r>
            <a:r>
              <a:rPr lang="es-EC" dirty="0" err="1"/>
              <a:t>class</a:t>
            </a:r>
            <a:r>
              <a:rPr lang="es-EC" dirty="0"/>
              <a:t>="</a:t>
            </a:r>
            <a:r>
              <a:rPr lang="es-EC" dirty="0" err="1"/>
              <a:t>form-group</a:t>
            </a:r>
            <a:r>
              <a:rPr lang="es-EC" dirty="0"/>
              <a:t>"&gt;</a:t>
            </a:r>
          </a:p>
          <a:p>
            <a:r>
              <a:rPr lang="es-EC" dirty="0"/>
              <a:t>            &lt;</a:t>
            </a:r>
            <a:r>
              <a:rPr lang="es-EC" dirty="0" err="1"/>
              <a:t>label</a:t>
            </a:r>
            <a:r>
              <a:rPr lang="es-EC" dirty="0"/>
              <a:t> </a:t>
            </a:r>
            <a:r>
              <a:rPr lang="es-EC" dirty="0" err="1"/>
              <a:t>for</a:t>
            </a:r>
            <a:r>
              <a:rPr lang="es-EC" dirty="0"/>
              <a:t>="</a:t>
            </a:r>
            <a:r>
              <a:rPr lang="es-EC" dirty="0" err="1"/>
              <a:t>image</a:t>
            </a:r>
            <a:r>
              <a:rPr lang="es-EC" dirty="0"/>
              <a:t>"&gt;Imagen&lt;/</a:t>
            </a:r>
            <a:r>
              <a:rPr lang="es-EC" dirty="0" err="1"/>
              <a:t>label</a:t>
            </a:r>
            <a:r>
              <a:rPr lang="es-EC" dirty="0"/>
              <a:t>&gt;</a:t>
            </a:r>
          </a:p>
          <a:p>
            <a:r>
              <a:rPr lang="es-EC" b="1" dirty="0"/>
              <a:t>&lt;angular-file-</a:t>
            </a:r>
            <a:r>
              <a:rPr lang="es-EC" b="1" dirty="0" err="1"/>
              <a:t>uploader</a:t>
            </a:r>
            <a:r>
              <a:rPr lang="es-EC" b="1" dirty="0"/>
              <a:t> [</a:t>
            </a:r>
            <a:r>
              <a:rPr lang="es-EC" b="1" dirty="0" err="1"/>
              <a:t>config</a:t>
            </a:r>
            <a:r>
              <a:rPr lang="es-EC" b="1" dirty="0"/>
              <a:t>]="</a:t>
            </a:r>
            <a:r>
              <a:rPr lang="es-EC" b="1" dirty="0" err="1"/>
              <a:t>afuConfig</a:t>
            </a:r>
            <a:r>
              <a:rPr lang="es-EC" b="1" dirty="0"/>
              <a:t>" (</a:t>
            </a:r>
            <a:r>
              <a:rPr lang="es-EC" b="1" dirty="0" err="1"/>
              <a:t>ApiResponse</a:t>
            </a:r>
            <a:r>
              <a:rPr lang="es-EC" b="1" dirty="0"/>
              <a:t>)="</a:t>
            </a:r>
            <a:r>
              <a:rPr lang="es-EC" b="1" dirty="0" err="1"/>
              <a:t>imageUpload</a:t>
            </a:r>
            <a:r>
              <a:rPr lang="es-EC" b="1" dirty="0"/>
              <a:t>($</a:t>
            </a:r>
            <a:r>
              <a:rPr lang="es-EC" b="1" dirty="0" err="1"/>
              <a:t>event</a:t>
            </a:r>
            <a:r>
              <a:rPr lang="es-EC" b="1" dirty="0"/>
              <a:t>)"&gt; &lt;/angular-file-</a:t>
            </a:r>
            <a:r>
              <a:rPr lang="es-EC" b="1" dirty="0" err="1"/>
              <a:t>uploader</a:t>
            </a:r>
            <a:r>
              <a:rPr lang="es-EC" b="1" dirty="0"/>
              <a:t>&gt;</a:t>
            </a:r>
          </a:p>
          <a:p>
            <a:pPr marL="0" indent="0">
              <a:buNone/>
            </a:pPr>
            <a:r>
              <a:rPr lang="es-EC" dirty="0"/>
              <a:t>&lt;/</a:t>
            </a:r>
            <a:r>
              <a:rPr lang="es-EC" dirty="0" err="1"/>
              <a:t>div</a:t>
            </a:r>
            <a:r>
              <a:rPr lang="es-EC" dirty="0"/>
              <a:t>&gt;</a:t>
            </a:r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13944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5DC70-8283-44BB-B213-B3253DA4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0"/>
            <a:ext cx="10574215" cy="1280890"/>
          </a:xfrm>
        </p:spPr>
        <p:txBody>
          <a:bodyPr/>
          <a:lstStyle/>
          <a:p>
            <a:r>
              <a:rPr lang="es-EC" dirty="0" err="1"/>
              <a:t>Guards</a:t>
            </a:r>
            <a:r>
              <a:rPr lang="es-EC" dirty="0"/>
              <a:t> en las rutas – Dar acceso a rutas según privilegios de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37F85-6E32-4E05-BE25-C72D7641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702" y="1181686"/>
            <a:ext cx="10111910" cy="5676314"/>
          </a:xfrm>
        </p:spPr>
        <p:txBody>
          <a:bodyPr>
            <a:normAutofit/>
          </a:bodyPr>
          <a:lstStyle/>
          <a:p>
            <a:r>
              <a:rPr lang="es-EC" dirty="0"/>
              <a:t>Crear en la carpeta </a:t>
            </a:r>
            <a:r>
              <a:rPr lang="es-EC" b="1" dirty="0" err="1"/>
              <a:t>services</a:t>
            </a:r>
            <a:r>
              <a:rPr lang="es-EC" b="1" dirty="0"/>
              <a:t> </a:t>
            </a:r>
            <a:r>
              <a:rPr lang="es-EC" dirty="0"/>
              <a:t>el archivo </a:t>
            </a:r>
            <a:r>
              <a:rPr lang="es-EC" b="1" dirty="0" err="1"/>
              <a:t>identity.guards.ts</a:t>
            </a:r>
            <a:r>
              <a:rPr lang="es-EC" b="1" dirty="0"/>
              <a:t> </a:t>
            </a:r>
            <a:r>
              <a:rPr lang="es-EC" dirty="0"/>
              <a:t>(</a:t>
            </a:r>
            <a:r>
              <a:rPr lang="es-EC" dirty="0" err="1"/>
              <a:t>codigo</a:t>
            </a:r>
            <a:r>
              <a:rPr lang="es-EC" dirty="0"/>
              <a:t>)</a:t>
            </a:r>
          </a:p>
          <a:p>
            <a:r>
              <a:rPr lang="es-EC" dirty="0"/>
              <a:t>Importar al archivo </a:t>
            </a:r>
            <a:r>
              <a:rPr lang="es-EC" b="1" dirty="0" err="1"/>
              <a:t>app.module.ts</a:t>
            </a:r>
            <a:r>
              <a:rPr lang="es-EC" b="1" dirty="0"/>
              <a:t> :</a:t>
            </a:r>
          </a:p>
          <a:p>
            <a:r>
              <a:rPr lang="es-ES" i="1" dirty="0"/>
              <a:t>//Para entrar </a:t>
            </a:r>
            <a:r>
              <a:rPr lang="es-ES" i="1" dirty="0" err="1"/>
              <a:t>segun</a:t>
            </a:r>
            <a:r>
              <a:rPr lang="es-ES" i="1" dirty="0"/>
              <a:t> el rol de usuario</a:t>
            </a:r>
            <a:endParaRPr lang="es-ES" dirty="0"/>
          </a:p>
          <a:p>
            <a:r>
              <a:rPr lang="es-ES" dirty="0" err="1"/>
              <a:t>import</a:t>
            </a:r>
            <a:r>
              <a:rPr lang="es-ES" dirty="0"/>
              <a:t> { </a:t>
            </a:r>
            <a:r>
              <a:rPr lang="es-ES" b="1" dirty="0" err="1"/>
              <a:t>IdentityGuard</a:t>
            </a:r>
            <a:r>
              <a:rPr lang="es-ES" dirty="0"/>
              <a:t> } </a:t>
            </a:r>
            <a:r>
              <a:rPr lang="es-ES" dirty="0" err="1"/>
              <a:t>from</a:t>
            </a:r>
            <a:r>
              <a:rPr lang="es-ES" dirty="0"/>
              <a:t> "./</a:t>
            </a:r>
            <a:r>
              <a:rPr lang="es-ES" dirty="0" err="1"/>
              <a:t>services</a:t>
            </a:r>
            <a:r>
              <a:rPr lang="es-ES" dirty="0"/>
              <a:t>/</a:t>
            </a:r>
            <a:r>
              <a:rPr lang="es-ES" dirty="0" err="1"/>
              <a:t>identity.guard</a:t>
            </a:r>
            <a:r>
              <a:rPr lang="es-ES" dirty="0"/>
              <a:t>";</a:t>
            </a:r>
          </a:p>
          <a:p>
            <a:r>
              <a:rPr lang="es-EC" i="1" dirty="0" err="1"/>
              <a:t>providers</a:t>
            </a:r>
            <a:r>
              <a:rPr lang="es-EC" dirty="0"/>
              <a:t>: [</a:t>
            </a:r>
          </a:p>
          <a:p>
            <a:r>
              <a:rPr lang="es-EC" dirty="0"/>
              <a:t>    </a:t>
            </a:r>
            <a:r>
              <a:rPr lang="es-EC" b="1" dirty="0" err="1"/>
              <a:t>IdentityGuard</a:t>
            </a:r>
            <a:endParaRPr lang="es-EC" b="1" dirty="0"/>
          </a:p>
          <a:p>
            <a:r>
              <a:rPr lang="es-EC" dirty="0"/>
              <a:t>  ],</a:t>
            </a:r>
          </a:p>
          <a:p>
            <a:r>
              <a:rPr lang="es-EC" dirty="0"/>
              <a:t>Importar en el archivo</a:t>
            </a:r>
            <a:r>
              <a:rPr lang="es-EC" b="1" dirty="0"/>
              <a:t> </a:t>
            </a:r>
            <a:r>
              <a:rPr lang="es-EC" b="1" dirty="0" err="1"/>
              <a:t>app.routing.ts</a:t>
            </a:r>
            <a:endParaRPr lang="es-EC" b="1" dirty="0"/>
          </a:p>
          <a:p>
            <a:r>
              <a:rPr lang="es-ES" i="1" dirty="0"/>
              <a:t>//Servicio que valida las rutas </a:t>
            </a:r>
            <a:r>
              <a:rPr lang="es-ES" i="1" dirty="0" err="1"/>
              <a:t>segun</a:t>
            </a:r>
            <a:r>
              <a:rPr lang="es-ES" i="1" dirty="0"/>
              <a:t> los permisos de usuario</a:t>
            </a:r>
            <a:endParaRPr lang="es-ES" dirty="0"/>
          </a:p>
          <a:p>
            <a:r>
              <a:rPr lang="es-ES" dirty="0" err="1"/>
              <a:t>import</a:t>
            </a:r>
            <a:r>
              <a:rPr lang="es-ES" dirty="0"/>
              <a:t> { </a:t>
            </a:r>
            <a:r>
              <a:rPr lang="es-ES" b="1" dirty="0" err="1"/>
              <a:t>IdentityGuard</a:t>
            </a:r>
            <a:r>
              <a:rPr lang="es-ES" dirty="0"/>
              <a:t> } </a:t>
            </a:r>
            <a:r>
              <a:rPr lang="es-ES" dirty="0" err="1"/>
              <a:t>from</a:t>
            </a:r>
            <a:r>
              <a:rPr lang="es-ES" dirty="0"/>
              <a:t> './</a:t>
            </a:r>
            <a:r>
              <a:rPr lang="es-ES" dirty="0" err="1"/>
              <a:t>services</a:t>
            </a:r>
            <a:r>
              <a:rPr lang="es-ES" dirty="0"/>
              <a:t>/</a:t>
            </a:r>
            <a:r>
              <a:rPr lang="es-ES" dirty="0" err="1"/>
              <a:t>identity.guard</a:t>
            </a:r>
            <a:r>
              <a:rPr lang="es-ES" dirty="0"/>
              <a:t>’;</a:t>
            </a:r>
          </a:p>
          <a:p>
            <a:r>
              <a:rPr lang="es-EC" i="1" dirty="0"/>
              <a:t>//Ruta para editar usuario </a:t>
            </a:r>
            <a:r>
              <a:rPr lang="es-EC" b="1" i="1" dirty="0"/>
              <a:t>-&gt; </a:t>
            </a:r>
            <a:r>
              <a:rPr lang="es-EC" i="1" dirty="0"/>
              <a:t>Para cada ruta que se requiera autenticación se agrega </a:t>
            </a:r>
            <a:r>
              <a:rPr lang="es-EC" b="1" i="1" dirty="0" err="1"/>
              <a:t>canActivate</a:t>
            </a:r>
            <a:r>
              <a:rPr lang="es-EC" b="1" dirty="0"/>
              <a:t>:[</a:t>
            </a:r>
            <a:r>
              <a:rPr lang="es-EC" b="1" dirty="0" err="1"/>
              <a:t>IdentityGuard</a:t>
            </a:r>
            <a:r>
              <a:rPr lang="es-EC" b="1" dirty="0"/>
              <a:t>]</a:t>
            </a:r>
            <a:r>
              <a:rPr lang="es-EC" b="1" i="1" dirty="0"/>
              <a:t> </a:t>
            </a:r>
            <a:endParaRPr lang="es-EC" b="1" dirty="0"/>
          </a:p>
          <a:p>
            <a:r>
              <a:rPr lang="es-EC" dirty="0"/>
              <a:t>    {</a:t>
            </a:r>
            <a:r>
              <a:rPr lang="es-EC" i="1" dirty="0" err="1"/>
              <a:t>path</a:t>
            </a:r>
            <a:r>
              <a:rPr lang="es-EC" dirty="0"/>
              <a:t>: 'ajustes',</a:t>
            </a:r>
            <a:r>
              <a:rPr lang="es-EC" i="1" dirty="0" err="1"/>
              <a:t>component</a:t>
            </a:r>
            <a:r>
              <a:rPr lang="es-EC" dirty="0"/>
              <a:t>: </a:t>
            </a:r>
            <a:r>
              <a:rPr lang="es-EC" dirty="0" err="1"/>
              <a:t>UserEditComponent,</a:t>
            </a:r>
            <a:r>
              <a:rPr lang="es-EC" i="1" dirty="0" err="1"/>
              <a:t>canActivate</a:t>
            </a:r>
            <a:r>
              <a:rPr lang="es-EC" dirty="0"/>
              <a:t>:[</a:t>
            </a:r>
            <a:r>
              <a:rPr lang="es-EC" dirty="0" err="1"/>
              <a:t>IdentityGuard</a:t>
            </a:r>
            <a:r>
              <a:rPr lang="es-EC" dirty="0"/>
              <a:t>]}</a:t>
            </a:r>
          </a:p>
          <a:p>
            <a:endParaRPr lang="es-ES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29113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DC67F-5292-44EF-B4FB-1165C970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988" y="0"/>
            <a:ext cx="10532012" cy="1280890"/>
          </a:xfrm>
        </p:spPr>
        <p:txBody>
          <a:bodyPr>
            <a:normAutofit/>
          </a:bodyPr>
          <a:lstStyle/>
          <a:p>
            <a:r>
              <a:rPr lang="es-EC" dirty="0"/>
              <a:t>Aceptar etiquetas y caracteres UTF8 en JSON mediante editor de texto enriquecido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75A26-9A2F-469D-B43B-0036477DF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99" y="1280890"/>
            <a:ext cx="11041209" cy="4630332"/>
          </a:xfrm>
        </p:spPr>
        <p:txBody>
          <a:bodyPr>
            <a:normAutofit/>
          </a:bodyPr>
          <a:lstStyle/>
          <a:p>
            <a:r>
              <a:rPr lang="es-EC" i="1" dirty="0"/>
              <a:t>//Para Aceptar etiquetas </a:t>
            </a:r>
            <a:r>
              <a:rPr lang="es-EC" i="1" dirty="0" err="1"/>
              <a:t>html</a:t>
            </a:r>
            <a:r>
              <a:rPr lang="es-EC" i="1" dirty="0"/>
              <a:t> y codificar el texto en UTF8 en editores de texto enriquecido</a:t>
            </a:r>
          </a:p>
          <a:p>
            <a:r>
              <a:rPr lang="es-EC" i="1" dirty="0"/>
              <a:t>Según el código realizado en </a:t>
            </a:r>
            <a:r>
              <a:rPr lang="es-EC" b="1" i="1" dirty="0" err="1"/>
              <a:t>global.ts</a:t>
            </a:r>
            <a:endParaRPr lang="es-EC" b="1" i="1" dirty="0"/>
          </a:p>
          <a:p>
            <a:r>
              <a:rPr lang="es-EC" dirty="0">
                <a:hlinkClick r:id="rId2"/>
              </a:rPr>
              <a:t>https://victorroblesweb.es/2019/01/20/reemplazar-html-entities-con-javascript/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7152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07C9E-37E1-419E-A288-ACC31225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Desinstalación de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A611F-6CE5-4A10-9A14-FB4E0763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 </a:t>
            </a:r>
            <a:r>
              <a:rPr lang="es-EC" b="1" dirty="0" err="1"/>
              <a:t>npm</a:t>
            </a:r>
            <a:r>
              <a:rPr lang="es-EC" b="1" dirty="0"/>
              <a:t> </a:t>
            </a:r>
            <a:r>
              <a:rPr lang="es-EC" b="1" dirty="0" err="1"/>
              <a:t>uninstall</a:t>
            </a:r>
            <a:r>
              <a:rPr lang="es-EC" b="1" dirty="0"/>
              <a:t> -g angular-</a:t>
            </a:r>
            <a:r>
              <a:rPr lang="es-EC" b="1" dirty="0" err="1"/>
              <a:t>cli</a:t>
            </a:r>
            <a:endParaRPr lang="es-EC" b="1" dirty="0"/>
          </a:p>
          <a:p>
            <a:r>
              <a:rPr lang="es-EC" b="1" dirty="0" err="1"/>
              <a:t>npm</a:t>
            </a:r>
            <a:r>
              <a:rPr lang="es-EC" b="1" dirty="0"/>
              <a:t> </a:t>
            </a:r>
            <a:r>
              <a:rPr lang="es-EC" b="1" dirty="0" err="1"/>
              <a:t>uninstall</a:t>
            </a:r>
            <a:r>
              <a:rPr lang="es-EC" b="1" dirty="0"/>
              <a:t> -g @angular/</a:t>
            </a:r>
            <a:r>
              <a:rPr lang="es-EC" b="1" dirty="0" err="1"/>
              <a:t>cli</a:t>
            </a:r>
            <a:endParaRPr lang="es-EC" b="1" dirty="0"/>
          </a:p>
          <a:p>
            <a:r>
              <a:rPr lang="es-EC" dirty="0"/>
              <a:t> </a:t>
            </a:r>
            <a:r>
              <a:rPr lang="es-EC" b="1" dirty="0" err="1"/>
              <a:t>npm</a:t>
            </a:r>
            <a:r>
              <a:rPr lang="es-EC" b="1" dirty="0"/>
              <a:t> cache </a:t>
            </a:r>
            <a:r>
              <a:rPr lang="es-EC" b="1" dirty="0" err="1"/>
              <a:t>clean</a:t>
            </a:r>
            <a:r>
              <a:rPr lang="es-EC" b="1" dirty="0"/>
              <a:t> –</a:t>
            </a:r>
            <a:r>
              <a:rPr lang="es-EC" b="1" dirty="0" err="1"/>
              <a:t>force</a:t>
            </a:r>
            <a:endParaRPr lang="es-EC" b="1" dirty="0"/>
          </a:p>
          <a:p>
            <a:r>
              <a:rPr lang="es-EC" dirty="0"/>
              <a:t>Limpiar cache de </a:t>
            </a:r>
            <a:r>
              <a:rPr lang="es-EC" dirty="0" err="1"/>
              <a:t>npm</a:t>
            </a:r>
            <a:r>
              <a:rPr lang="es-EC" dirty="0"/>
              <a:t> de cosas anteriores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5344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64920-0696-4257-ADC8-3BBFBBBB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Instalar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D29AD8-A0E7-4704-A6D8-ECA207523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 </a:t>
            </a:r>
            <a:r>
              <a:rPr lang="es-EC" b="1" dirty="0" err="1"/>
              <a:t>npm</a:t>
            </a:r>
            <a:r>
              <a:rPr lang="es-EC" b="1" dirty="0"/>
              <a:t> </a:t>
            </a:r>
            <a:r>
              <a:rPr lang="es-EC" b="1" dirty="0" err="1"/>
              <a:t>install</a:t>
            </a:r>
            <a:r>
              <a:rPr lang="es-EC" b="1" dirty="0"/>
              <a:t> –g @angular/</a:t>
            </a:r>
            <a:r>
              <a:rPr lang="es-EC" b="1" dirty="0" err="1"/>
              <a:t>cli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503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065C6-20C8-4EBC-9087-E239B01E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Crear proyecto en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CB6A1-84D4-4342-AC9B-EA9CC2B3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 </a:t>
            </a:r>
            <a:r>
              <a:rPr lang="es-EC" b="1" dirty="0"/>
              <a:t>ng new </a:t>
            </a:r>
            <a:r>
              <a:rPr lang="es-EC" b="1" dirty="0" err="1"/>
              <a:t>nombreproyecto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8413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A9C35-719E-448C-A94E-9E237EE1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Instalar dependencias o </a:t>
            </a:r>
            <a:r>
              <a:rPr lang="es-EC" dirty="0" err="1"/>
              <a:t>librerias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6FF25-8C94-456C-84C6-4BA4AE24F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943" y="1448973"/>
            <a:ext cx="11165058" cy="5275384"/>
          </a:xfrm>
        </p:spPr>
        <p:txBody>
          <a:bodyPr>
            <a:normAutofit/>
          </a:bodyPr>
          <a:lstStyle/>
          <a:p>
            <a:r>
              <a:rPr lang="es-EC" dirty="0"/>
              <a:t>Entrar al archivo </a:t>
            </a:r>
            <a:r>
              <a:rPr lang="es-EC" dirty="0" err="1"/>
              <a:t>package.json</a:t>
            </a:r>
            <a:r>
              <a:rPr lang="es-EC" dirty="0"/>
              <a:t> y poner los siguientes </a:t>
            </a:r>
            <a:r>
              <a:rPr lang="es-EC" dirty="0" err="1"/>
              <a:t>plugins</a:t>
            </a:r>
            <a:r>
              <a:rPr lang="es-EC" dirty="0"/>
              <a:t> en la siguiente línea: </a:t>
            </a:r>
          </a:p>
          <a:p>
            <a:r>
              <a:rPr lang="es-EC" dirty="0"/>
              <a:t>"</a:t>
            </a:r>
            <a:r>
              <a:rPr lang="es-EC" dirty="0" err="1"/>
              <a:t>private</a:t>
            </a:r>
            <a:r>
              <a:rPr lang="es-EC" dirty="0"/>
              <a:t>": true,</a:t>
            </a:r>
          </a:p>
          <a:p>
            <a:r>
              <a:rPr lang="es-EC" dirty="0"/>
              <a:t>  "</a:t>
            </a:r>
            <a:r>
              <a:rPr lang="es-EC" dirty="0" err="1"/>
              <a:t>dependencies</a:t>
            </a:r>
            <a:r>
              <a:rPr lang="es-EC" dirty="0"/>
              <a:t>": {</a:t>
            </a:r>
          </a:p>
          <a:p>
            <a:r>
              <a:rPr lang="es-EC" dirty="0"/>
              <a:t>    "</a:t>
            </a:r>
            <a:r>
              <a:rPr lang="es-EC" dirty="0" err="1"/>
              <a:t>jquery</a:t>
            </a:r>
            <a:r>
              <a:rPr lang="es-EC" dirty="0"/>
              <a:t>": "3.4.1",</a:t>
            </a:r>
          </a:p>
          <a:p>
            <a:r>
              <a:rPr lang="es-EC" dirty="0"/>
              <a:t>    "</a:t>
            </a:r>
            <a:r>
              <a:rPr lang="es-EC" dirty="0" err="1"/>
              <a:t>bootstrap</a:t>
            </a:r>
            <a:r>
              <a:rPr lang="es-EC" dirty="0"/>
              <a:t>": "4.4.1",</a:t>
            </a:r>
          </a:p>
          <a:p>
            <a:r>
              <a:rPr lang="es-EC" dirty="0"/>
              <a:t>    "angular-</a:t>
            </a:r>
            <a:r>
              <a:rPr lang="es-EC" dirty="0" err="1"/>
              <a:t>froala</a:t>
            </a:r>
            <a:r>
              <a:rPr lang="es-EC" dirty="0"/>
              <a:t>-</a:t>
            </a:r>
            <a:r>
              <a:rPr lang="es-EC" dirty="0" err="1"/>
              <a:t>wysiwyg</a:t>
            </a:r>
            <a:r>
              <a:rPr lang="es-EC" dirty="0"/>
              <a:t>": "3.1.0",</a:t>
            </a:r>
          </a:p>
          <a:p>
            <a:r>
              <a:rPr lang="es-EC" dirty="0"/>
              <a:t>    "angular-file-</a:t>
            </a:r>
            <a:r>
              <a:rPr lang="es-EC" dirty="0" err="1"/>
              <a:t>uploader</a:t>
            </a:r>
            <a:r>
              <a:rPr lang="es-EC" dirty="0"/>
              <a:t>": "5.0.2"</a:t>
            </a:r>
          </a:p>
          <a:p>
            <a:r>
              <a:rPr lang="es-EC" dirty="0"/>
              <a:t>  },</a:t>
            </a:r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Luego de eso ejecutar:</a:t>
            </a:r>
          </a:p>
          <a:p>
            <a:r>
              <a:rPr lang="es-EC" dirty="0"/>
              <a:t> </a:t>
            </a:r>
            <a:r>
              <a:rPr lang="es-EC" b="1" dirty="0" err="1"/>
              <a:t>npm</a:t>
            </a:r>
            <a:r>
              <a:rPr lang="es-EC" b="1" dirty="0"/>
              <a:t> </a:t>
            </a:r>
            <a:r>
              <a:rPr lang="es-EC" b="1" dirty="0" err="1"/>
              <a:t>update</a:t>
            </a:r>
            <a:r>
              <a:rPr lang="es-EC" b="1" dirty="0"/>
              <a:t> : </a:t>
            </a:r>
            <a:r>
              <a:rPr lang="es-EC" dirty="0"/>
              <a:t>Para actualizar los paquetes e instalar los paquetes que se ingreso a </a:t>
            </a:r>
            <a:r>
              <a:rPr lang="es-EC" dirty="0" err="1"/>
              <a:t>package.json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8153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540D1-8F3F-4B60-AFF6-03DA82A0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989" y="624110"/>
            <a:ext cx="9844624" cy="1280890"/>
          </a:xfrm>
        </p:spPr>
        <p:txBody>
          <a:bodyPr/>
          <a:lstStyle/>
          <a:p>
            <a:pPr algn="ctr"/>
            <a:r>
              <a:rPr lang="es-EC" dirty="0"/>
              <a:t>Funcionamiento de paquetes instalados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9D4F8-2F5E-45D0-B63E-3F3BE31B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1505243"/>
            <a:ext cx="11901267" cy="5352757"/>
          </a:xfrm>
        </p:spPr>
        <p:txBody>
          <a:bodyPr>
            <a:normAutofit lnSpcReduction="10000"/>
          </a:bodyPr>
          <a:lstStyle/>
          <a:p>
            <a:r>
              <a:rPr lang="es-EC" dirty="0"/>
              <a:t>Entrar al archivo </a:t>
            </a:r>
            <a:r>
              <a:rPr lang="es-EC" dirty="0" err="1"/>
              <a:t>angular.json</a:t>
            </a:r>
            <a:r>
              <a:rPr lang="es-EC" dirty="0"/>
              <a:t> y anexar los archivos de </a:t>
            </a:r>
            <a:r>
              <a:rPr lang="es-EC" dirty="0" err="1"/>
              <a:t>css</a:t>
            </a:r>
            <a:r>
              <a:rPr lang="es-EC" dirty="0"/>
              <a:t> y </a:t>
            </a:r>
            <a:r>
              <a:rPr lang="es-EC" dirty="0" err="1"/>
              <a:t>js</a:t>
            </a:r>
            <a:r>
              <a:rPr lang="es-EC" dirty="0"/>
              <a:t> de las dependencias </a:t>
            </a:r>
          </a:p>
          <a:p>
            <a:r>
              <a:rPr lang="es-EC" dirty="0"/>
              <a:t>"</a:t>
            </a:r>
            <a:r>
              <a:rPr lang="es-EC" dirty="0" err="1"/>
              <a:t>styles</a:t>
            </a:r>
            <a:r>
              <a:rPr lang="es-EC" dirty="0"/>
              <a:t>": [</a:t>
            </a:r>
          </a:p>
          <a:p>
            <a:r>
              <a:rPr lang="es-EC" dirty="0"/>
              <a:t>              "</a:t>
            </a:r>
            <a:r>
              <a:rPr lang="es-EC" dirty="0" err="1"/>
              <a:t>src</a:t>
            </a:r>
            <a:r>
              <a:rPr lang="es-EC" dirty="0"/>
              <a:t>/styles.css",</a:t>
            </a:r>
          </a:p>
          <a:p>
            <a:r>
              <a:rPr lang="es-EC" dirty="0"/>
              <a:t>              "</a:t>
            </a:r>
            <a:r>
              <a:rPr lang="es-EC" dirty="0" err="1"/>
              <a:t>node_modules</a:t>
            </a:r>
            <a:r>
              <a:rPr lang="es-EC" dirty="0"/>
              <a:t>/</a:t>
            </a:r>
            <a:r>
              <a:rPr lang="es-EC" dirty="0" err="1"/>
              <a:t>bootstrap</a:t>
            </a:r>
            <a:r>
              <a:rPr lang="es-EC" dirty="0"/>
              <a:t>/</a:t>
            </a:r>
            <a:r>
              <a:rPr lang="es-EC" dirty="0" err="1"/>
              <a:t>dist</a:t>
            </a:r>
            <a:r>
              <a:rPr lang="es-EC" dirty="0"/>
              <a:t>/</a:t>
            </a:r>
            <a:r>
              <a:rPr lang="es-EC" dirty="0" err="1"/>
              <a:t>css</a:t>
            </a:r>
            <a:r>
              <a:rPr lang="es-EC" dirty="0"/>
              <a:t>/bootstrap.min.css",</a:t>
            </a:r>
          </a:p>
          <a:p>
            <a:r>
              <a:rPr lang="es-EC" dirty="0"/>
              <a:t>              "</a:t>
            </a:r>
            <a:r>
              <a:rPr lang="es-EC" dirty="0" err="1"/>
              <a:t>node_modules</a:t>
            </a:r>
            <a:r>
              <a:rPr lang="es-EC" dirty="0"/>
              <a:t>/</a:t>
            </a:r>
            <a:r>
              <a:rPr lang="es-EC" dirty="0" err="1"/>
              <a:t>froala</a:t>
            </a:r>
            <a:r>
              <a:rPr lang="es-EC" dirty="0"/>
              <a:t>-editor/</a:t>
            </a:r>
            <a:r>
              <a:rPr lang="es-EC" dirty="0" err="1"/>
              <a:t>css</a:t>
            </a:r>
            <a:r>
              <a:rPr lang="es-EC" dirty="0"/>
              <a:t>/froala_editor.pkgd.min.css",</a:t>
            </a:r>
          </a:p>
          <a:p>
            <a:r>
              <a:rPr lang="es-EC" dirty="0"/>
              <a:t>              "</a:t>
            </a:r>
            <a:r>
              <a:rPr lang="es-EC" dirty="0" err="1"/>
              <a:t>node_modules</a:t>
            </a:r>
            <a:r>
              <a:rPr lang="es-EC" dirty="0"/>
              <a:t>/</a:t>
            </a:r>
            <a:r>
              <a:rPr lang="es-EC" dirty="0" err="1"/>
              <a:t>froala</a:t>
            </a:r>
            <a:r>
              <a:rPr lang="es-EC" dirty="0"/>
              <a:t>-editor/</a:t>
            </a:r>
            <a:r>
              <a:rPr lang="es-EC" dirty="0" err="1"/>
              <a:t>css</a:t>
            </a:r>
            <a:r>
              <a:rPr lang="es-EC" dirty="0"/>
              <a:t>/froala_style.min.css",</a:t>
            </a:r>
          </a:p>
          <a:p>
            <a:r>
              <a:rPr lang="es-EC" dirty="0"/>
              <a:t>              "</a:t>
            </a:r>
            <a:r>
              <a:rPr lang="es-EC" dirty="0" err="1"/>
              <a:t>node_modules</a:t>
            </a:r>
            <a:r>
              <a:rPr lang="es-EC" dirty="0"/>
              <a:t>/</a:t>
            </a:r>
            <a:r>
              <a:rPr lang="es-EC" dirty="0" err="1"/>
              <a:t>font-awesome</a:t>
            </a:r>
            <a:r>
              <a:rPr lang="es-EC" dirty="0"/>
              <a:t>/</a:t>
            </a:r>
            <a:r>
              <a:rPr lang="es-EC" dirty="0" err="1"/>
              <a:t>css</a:t>
            </a:r>
            <a:r>
              <a:rPr lang="es-EC" dirty="0"/>
              <a:t>/font-awesome.css"</a:t>
            </a:r>
          </a:p>
          <a:p>
            <a:br>
              <a:rPr lang="es-EC" dirty="0"/>
            </a:br>
            <a:r>
              <a:rPr lang="es-EC" dirty="0"/>
              <a:t>            ],</a:t>
            </a:r>
          </a:p>
          <a:p>
            <a:r>
              <a:rPr lang="es-EC" dirty="0"/>
              <a:t>            "scripts": [</a:t>
            </a:r>
          </a:p>
          <a:p>
            <a:r>
              <a:rPr lang="es-EC" dirty="0"/>
              <a:t>              "</a:t>
            </a:r>
            <a:r>
              <a:rPr lang="es-EC" dirty="0" err="1"/>
              <a:t>node_modules</a:t>
            </a:r>
            <a:r>
              <a:rPr lang="es-EC" dirty="0"/>
              <a:t>/</a:t>
            </a:r>
            <a:r>
              <a:rPr lang="es-EC" dirty="0" err="1"/>
              <a:t>jquery</a:t>
            </a:r>
            <a:r>
              <a:rPr lang="es-EC" dirty="0"/>
              <a:t>/</a:t>
            </a:r>
            <a:r>
              <a:rPr lang="es-EC" dirty="0" err="1"/>
              <a:t>dist</a:t>
            </a:r>
            <a:r>
              <a:rPr lang="es-EC" dirty="0"/>
              <a:t>/jquery.min.js",</a:t>
            </a:r>
          </a:p>
          <a:p>
            <a:r>
              <a:rPr lang="es-EC" dirty="0"/>
              <a:t>              "</a:t>
            </a:r>
            <a:r>
              <a:rPr lang="es-EC" dirty="0" err="1"/>
              <a:t>node_modules</a:t>
            </a:r>
            <a:r>
              <a:rPr lang="es-EC" dirty="0"/>
              <a:t>/</a:t>
            </a:r>
            <a:r>
              <a:rPr lang="es-EC" dirty="0" err="1"/>
              <a:t>bootstrap</a:t>
            </a:r>
            <a:r>
              <a:rPr lang="es-EC" dirty="0"/>
              <a:t>/</a:t>
            </a:r>
            <a:r>
              <a:rPr lang="es-EC" dirty="0" err="1"/>
              <a:t>dist</a:t>
            </a:r>
            <a:r>
              <a:rPr lang="es-EC" dirty="0"/>
              <a:t>/</a:t>
            </a:r>
            <a:r>
              <a:rPr lang="es-EC" dirty="0" err="1"/>
              <a:t>js</a:t>
            </a:r>
            <a:r>
              <a:rPr lang="es-EC" dirty="0"/>
              <a:t>/bootstrap.min.js",</a:t>
            </a:r>
          </a:p>
          <a:p>
            <a:r>
              <a:rPr lang="es-EC" dirty="0"/>
              <a:t>              "</a:t>
            </a:r>
            <a:r>
              <a:rPr lang="es-EC" dirty="0" err="1"/>
              <a:t>node_modules</a:t>
            </a:r>
            <a:r>
              <a:rPr lang="es-EC" dirty="0"/>
              <a:t>/</a:t>
            </a:r>
            <a:r>
              <a:rPr lang="es-EC" dirty="0" err="1"/>
              <a:t>froala</a:t>
            </a:r>
            <a:r>
              <a:rPr lang="es-EC" dirty="0"/>
              <a:t>-editor/</a:t>
            </a:r>
            <a:r>
              <a:rPr lang="es-EC" dirty="0" err="1"/>
              <a:t>js</a:t>
            </a:r>
            <a:r>
              <a:rPr lang="es-EC" dirty="0"/>
              <a:t>/froala_editor.pkgd.min.js"</a:t>
            </a:r>
          </a:p>
          <a:p>
            <a:r>
              <a:rPr lang="es-EC" dirty="0"/>
              <a:t>            ]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0360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79F06-1B3E-448E-916E-F222C6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Creación de 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207BE-C262-4452-9BE4-29C02F8D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 crear una carpeta </a:t>
            </a:r>
            <a:r>
              <a:rPr lang="es-EC" dirty="0" err="1"/>
              <a:t>models</a:t>
            </a:r>
            <a:r>
              <a:rPr lang="es-EC" dirty="0"/>
              <a:t> dentro de app y de ahí un archivo en singular del modelo con extensión .</a:t>
            </a:r>
            <a:r>
              <a:rPr lang="es-EC" dirty="0" err="1"/>
              <a:t>ts</a:t>
            </a:r>
            <a:r>
              <a:rPr lang="es-EC" dirty="0"/>
              <a:t> en este caso </a:t>
            </a:r>
            <a:r>
              <a:rPr lang="es-EC" dirty="0" err="1"/>
              <a:t>category.ts</a:t>
            </a:r>
            <a:r>
              <a:rPr lang="es-EC" dirty="0"/>
              <a:t> y dentro poner lo siguiente</a:t>
            </a:r>
          </a:p>
          <a:p>
            <a:r>
              <a:rPr lang="en-US" dirty="0"/>
              <a:t>export </a:t>
            </a:r>
            <a:r>
              <a:rPr lang="en-US" b="1" dirty="0"/>
              <a:t>class</a:t>
            </a:r>
            <a:r>
              <a:rPr lang="en-US" dirty="0"/>
              <a:t> Category{</a:t>
            </a:r>
          </a:p>
          <a:p>
            <a:r>
              <a:rPr lang="en-US" dirty="0"/>
              <a:t>      </a:t>
            </a:r>
            <a:r>
              <a:rPr lang="en-US" b="1" dirty="0"/>
              <a:t>constructor</a:t>
            </a:r>
            <a:r>
              <a:rPr lang="en-US" dirty="0"/>
              <a:t>(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i="1" dirty="0" err="1"/>
              <a:t>id</a:t>
            </a:r>
            <a:r>
              <a:rPr lang="en-US" dirty="0" err="1"/>
              <a:t>:number</a:t>
            </a:r>
            <a:r>
              <a:rPr lang="en-US" dirty="0"/>
              <a:t>,</a:t>
            </a:r>
          </a:p>
          <a:p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i="1" dirty="0" err="1"/>
              <a:t>name</a:t>
            </a:r>
            <a:r>
              <a:rPr lang="en-US" dirty="0" err="1"/>
              <a:t>:string</a:t>
            </a:r>
            <a:endParaRPr lang="en-US" dirty="0"/>
          </a:p>
          <a:p>
            <a:r>
              <a:rPr lang="en-US" dirty="0"/>
              <a:t>    ) {  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1562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2E2F6-D2F2-48FD-B19B-BF391AB2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Componentes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216A1-FE42-4C1B-9722-7D8A667A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 </a:t>
            </a:r>
            <a:r>
              <a:rPr lang="es-EC" b="1" dirty="0"/>
              <a:t>ng g </a:t>
            </a:r>
            <a:r>
              <a:rPr lang="es-EC" b="1" dirty="0" err="1"/>
              <a:t>component</a:t>
            </a:r>
            <a:r>
              <a:rPr lang="es-EC" b="1" dirty="0"/>
              <a:t> </a:t>
            </a:r>
            <a:r>
              <a:rPr lang="es-EC" b="1" dirty="0" err="1"/>
              <a:t>components</a:t>
            </a:r>
            <a:r>
              <a:rPr lang="es-EC" b="1" dirty="0"/>
              <a:t>/</a:t>
            </a:r>
            <a:r>
              <a:rPr lang="es-EC" b="1" dirty="0" err="1"/>
              <a:t>login</a:t>
            </a:r>
            <a:r>
              <a:rPr lang="es-EC" b="1" dirty="0"/>
              <a:t>: </a:t>
            </a:r>
            <a:r>
              <a:rPr lang="es-EC" dirty="0" err="1"/>
              <a:t>Creacion</a:t>
            </a:r>
            <a:r>
              <a:rPr lang="es-EC" dirty="0"/>
              <a:t> de un componente en la carpeta </a:t>
            </a:r>
            <a:r>
              <a:rPr lang="es-EC" dirty="0" err="1"/>
              <a:t>autocreada</a:t>
            </a:r>
            <a:r>
              <a:rPr lang="es-EC" dirty="0"/>
              <a:t> de </a:t>
            </a:r>
            <a:r>
              <a:rPr lang="es-EC" dirty="0" err="1"/>
              <a:t>components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7041268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TM02892315[[fn=Espiral]]</Template>
  <TotalTime>5133</TotalTime>
  <Words>1675</Words>
  <Application>Microsoft Office PowerPoint</Application>
  <PresentationFormat>Panorámica</PresentationFormat>
  <Paragraphs>191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Espiral</vt:lpstr>
      <vt:lpstr>Manual de Angular </vt:lpstr>
      <vt:lpstr>Instalación NodeJS </vt:lpstr>
      <vt:lpstr>Desinstalación de Angular</vt:lpstr>
      <vt:lpstr>Instalar Angular</vt:lpstr>
      <vt:lpstr>Crear proyecto en angular</vt:lpstr>
      <vt:lpstr>Instalar dependencias o librerias</vt:lpstr>
      <vt:lpstr>Funcionamiento de paquetes instalados </vt:lpstr>
      <vt:lpstr>Creación de modelos</vt:lpstr>
      <vt:lpstr>Componentes </vt:lpstr>
      <vt:lpstr>Configurar el Routing</vt:lpstr>
      <vt:lpstr>Importar en el archivo app.routing</vt:lpstr>
      <vt:lpstr>Insertar la url de la ruta en un enlance</vt:lpstr>
      <vt:lpstr>Formulario Registro</vt:lpstr>
      <vt:lpstr>Importar para la comunicación con el backend</vt:lpstr>
      <vt:lpstr>Servicios para interactuar con el backend</vt:lpstr>
      <vt:lpstr>Servicios para interactuar con el backend</vt:lpstr>
      <vt:lpstr>Registrar usuarios</vt:lpstr>
      <vt:lpstr>Editor de texto enriquecido</vt:lpstr>
      <vt:lpstr>Froala editor en campo de texto o textarea</vt:lpstr>
      <vt:lpstr>Subir imágenes de perfil </vt:lpstr>
      <vt:lpstr>Guards en las rutas – Dar acceso a rutas según privilegios de usuarios</vt:lpstr>
      <vt:lpstr>Aceptar etiquetas y caracteres UTF8 en JSON mediante editor de texto enriquecido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Angular </dc:title>
  <dc:creator>Carlos Andres Avila</dc:creator>
  <cp:lastModifiedBy>Carlos Andres Avila</cp:lastModifiedBy>
  <cp:revision>94</cp:revision>
  <dcterms:created xsi:type="dcterms:W3CDTF">2020-02-28T18:45:36Z</dcterms:created>
  <dcterms:modified xsi:type="dcterms:W3CDTF">2020-03-17T05:01:56Z</dcterms:modified>
</cp:coreProperties>
</file>