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877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7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9820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0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52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0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81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3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278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1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22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0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354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CDF8D4-0D93-49C2-A3A5-78CB038DE02D}" type="datetimeFigureOut">
              <a:rPr lang="es-EC" smtClean="0"/>
              <a:t>23/2/2020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79CB97-F28D-422F-81C2-6711FC3107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02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ictorroblesweb.es/2017/04/23/cabeceras-http-php-permitir-acceso-co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D26E4-BF96-4232-9F9E-88A50CF53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Master en Desarrollo Web </a:t>
            </a:r>
            <a:r>
              <a:rPr lang="es-EC" dirty="0" err="1"/>
              <a:t>FullStack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B82885-C378-46C6-85C6-932623FC5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Andres Avila</a:t>
            </a:r>
          </a:p>
          <a:p>
            <a:r>
              <a:rPr lang="es-EC" dirty="0"/>
              <a:t>Anotes del curso</a:t>
            </a:r>
          </a:p>
        </p:txBody>
      </p:sp>
    </p:spTree>
    <p:extLst>
      <p:ext uri="{BB962C8B-B14F-4D97-AF65-F5344CB8AC3E}">
        <p14:creationId xmlns:p14="http://schemas.microsoft.com/office/powerpoint/2010/main" val="204896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CCAD-02FE-4818-BF54-C8C34DC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sistema de autenticación con JWT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9CA20-B0D5-4661-BADC-E20ECAA3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Ingresar un alias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49771-9210-4418-BF43-A591EFA7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6" y="2801937"/>
            <a:ext cx="4543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3CA08-B8DA-4CE5-9B97-2B0B76BB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Crear middleware(filtro) para autenticación de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032D1-C021-4503-A5E4-924CF203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 </a:t>
            </a:r>
            <a:r>
              <a:rPr lang="es-EC" dirty="0" err="1"/>
              <a:t>php</a:t>
            </a:r>
            <a:r>
              <a:rPr lang="es-EC" dirty="0"/>
              <a:t> </a:t>
            </a:r>
            <a:r>
              <a:rPr lang="es-EC" dirty="0" err="1"/>
              <a:t>artisan</a:t>
            </a:r>
            <a:r>
              <a:rPr lang="es-EC" dirty="0"/>
              <a:t> </a:t>
            </a:r>
            <a:r>
              <a:rPr lang="es-EC" dirty="0" err="1"/>
              <a:t>make:middleware</a:t>
            </a:r>
            <a:r>
              <a:rPr lang="es-EC" dirty="0"/>
              <a:t> </a:t>
            </a:r>
            <a:r>
              <a:rPr lang="es-EC" dirty="0" err="1"/>
              <a:t>nombreMiddleware</a:t>
            </a:r>
            <a:endParaRPr lang="es-EC" dirty="0"/>
          </a:p>
          <a:p>
            <a:r>
              <a:rPr lang="es-EC" dirty="0"/>
              <a:t>Realizar la comprobación en </a:t>
            </a:r>
            <a:r>
              <a:rPr lang="es-EC" dirty="0" err="1"/>
              <a:t>handle</a:t>
            </a:r>
            <a:endParaRPr lang="es-EC" dirty="0"/>
          </a:p>
          <a:p>
            <a:r>
              <a:rPr lang="es-EC" dirty="0"/>
              <a:t>Entrar a </a:t>
            </a:r>
            <a:r>
              <a:rPr lang="es-EC" dirty="0" err="1"/>
              <a:t>kernel.php</a:t>
            </a:r>
            <a:r>
              <a:rPr lang="es-EC" dirty="0"/>
              <a:t> y poner la ruta del middleware en este caso '</a:t>
            </a:r>
            <a:r>
              <a:rPr lang="es-EC" dirty="0" err="1"/>
              <a:t>api.auth</a:t>
            </a:r>
            <a:r>
              <a:rPr lang="es-EC" dirty="0"/>
              <a:t>' =&gt; \App\Http\Middleware\</a:t>
            </a:r>
            <a:r>
              <a:rPr lang="es-EC" dirty="0" err="1"/>
              <a:t>ApiAuthMiddleware</a:t>
            </a:r>
            <a:r>
              <a:rPr lang="es-EC" dirty="0"/>
              <a:t>::</a:t>
            </a:r>
            <a:r>
              <a:rPr lang="es-EC" dirty="0" err="1"/>
              <a:t>class</a:t>
            </a:r>
            <a:r>
              <a:rPr lang="es-EC" dirty="0"/>
              <a:t>,</a:t>
            </a:r>
          </a:p>
          <a:p>
            <a:r>
              <a:rPr lang="es-EC" dirty="0"/>
              <a:t>Llamar en las rutas</a:t>
            </a:r>
          </a:p>
          <a:p>
            <a:pPr marL="457200" indent="-457200">
              <a:buFont typeface="Arial"/>
              <a:buAutoNum type="arabicPeriod"/>
            </a:pPr>
            <a:r>
              <a:rPr lang="es-EC" dirty="0"/>
              <a:t>Primero Importar: </a:t>
            </a:r>
            <a:r>
              <a:rPr lang="en-US" dirty="0"/>
              <a:t>use App\Http\Middleware\</a:t>
            </a:r>
            <a:r>
              <a:rPr lang="en-US" dirty="0" err="1"/>
              <a:t>ApiAuthMiddleware</a:t>
            </a:r>
            <a:r>
              <a:rPr lang="en-US" dirty="0"/>
              <a:t>;</a:t>
            </a:r>
            <a:endParaRPr lang="es-EC" dirty="0"/>
          </a:p>
          <a:p>
            <a:pPr marL="457200" indent="-457200">
              <a:buAutoNum type="arabicPeriod"/>
            </a:pPr>
            <a:r>
              <a:rPr lang="es-EC" dirty="0"/>
              <a:t> </a:t>
            </a:r>
            <a:r>
              <a:rPr lang="es-EC" dirty="0" err="1"/>
              <a:t>Route</a:t>
            </a:r>
            <a:r>
              <a:rPr lang="es-EC" dirty="0"/>
              <a:t>::post('/api/</a:t>
            </a:r>
            <a:r>
              <a:rPr lang="es-EC" dirty="0" err="1"/>
              <a:t>user</a:t>
            </a:r>
            <a:r>
              <a:rPr lang="es-EC" dirty="0"/>
              <a:t>/</a:t>
            </a:r>
            <a:r>
              <a:rPr lang="es-EC" dirty="0" err="1"/>
              <a:t>upload</a:t>
            </a:r>
            <a:r>
              <a:rPr lang="es-EC" dirty="0"/>
              <a:t>','</a:t>
            </a:r>
            <a:r>
              <a:rPr lang="es-EC" dirty="0" err="1"/>
              <a:t>UserController@upload</a:t>
            </a:r>
            <a:r>
              <a:rPr lang="es-EC" dirty="0"/>
              <a:t>')-&gt;middleware(</a:t>
            </a:r>
            <a:r>
              <a:rPr lang="es-EC" dirty="0" err="1"/>
              <a:t>ApiAuthMiddleware</a:t>
            </a:r>
            <a:r>
              <a:rPr lang="es-EC" dirty="0"/>
              <a:t>::</a:t>
            </a:r>
            <a:r>
              <a:rPr lang="es-EC" dirty="0" err="1"/>
              <a:t>class</a:t>
            </a:r>
            <a:r>
              <a:rPr lang="es-EC" dirty="0"/>
              <a:t>);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6812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9DCB3-995D-4C9F-9A55-C7D361C1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discos para guardar </a:t>
            </a:r>
            <a:r>
              <a:rPr lang="es-EC" dirty="0" err="1"/>
              <a:t>imagenes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FB205-4B57-43E2-91F0-474212B07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9152"/>
          </a:xfrm>
        </p:spPr>
        <p:txBody>
          <a:bodyPr>
            <a:normAutofit fontScale="77500" lnSpcReduction="20000"/>
          </a:bodyPr>
          <a:lstStyle/>
          <a:p>
            <a:r>
              <a:rPr lang="es-EC" dirty="0"/>
              <a:t>Llamar a Storage: use </a:t>
            </a:r>
            <a:r>
              <a:rPr lang="es-EC" dirty="0" err="1"/>
              <a:t>Illuminate</a:t>
            </a:r>
            <a:r>
              <a:rPr lang="es-EC" dirty="0"/>
              <a:t>\</a:t>
            </a:r>
            <a:r>
              <a:rPr lang="es-EC" dirty="0" err="1"/>
              <a:t>Support</a:t>
            </a:r>
            <a:r>
              <a:rPr lang="es-EC" dirty="0"/>
              <a:t>\</a:t>
            </a:r>
            <a:r>
              <a:rPr lang="es-EC" dirty="0" err="1"/>
              <a:t>Facades</a:t>
            </a:r>
            <a:r>
              <a:rPr lang="es-EC" dirty="0"/>
              <a:t>\Storage; - use </a:t>
            </a:r>
            <a:r>
              <a:rPr lang="es-EC" dirty="0" err="1"/>
              <a:t>Illuminate</a:t>
            </a:r>
            <a:r>
              <a:rPr lang="es-EC" dirty="0"/>
              <a:t>\</a:t>
            </a:r>
            <a:r>
              <a:rPr lang="es-EC" dirty="0" err="1"/>
              <a:t>Support</a:t>
            </a:r>
            <a:r>
              <a:rPr lang="es-EC" dirty="0"/>
              <a:t>\</a:t>
            </a:r>
            <a:r>
              <a:rPr lang="es-EC" dirty="0" err="1"/>
              <a:t>Facades</a:t>
            </a:r>
            <a:r>
              <a:rPr lang="es-EC" dirty="0"/>
              <a:t>\File;</a:t>
            </a:r>
          </a:p>
          <a:p>
            <a:r>
              <a:rPr lang="es-EC" dirty="0"/>
              <a:t>Crear las carpetas según se guarde las imágenes en </a:t>
            </a:r>
            <a:r>
              <a:rPr lang="es-EC" dirty="0" err="1"/>
              <a:t>storage</a:t>
            </a:r>
            <a:r>
              <a:rPr lang="es-EC" dirty="0"/>
              <a:t>/app</a:t>
            </a:r>
          </a:p>
          <a:p>
            <a:r>
              <a:rPr lang="es-EC" b="1" dirty="0"/>
              <a:t>Crear el disco en </a:t>
            </a:r>
            <a:r>
              <a:rPr lang="es-EC" b="1" dirty="0" err="1"/>
              <a:t>config</a:t>
            </a:r>
            <a:r>
              <a:rPr lang="es-EC" b="1" dirty="0"/>
              <a:t>/</a:t>
            </a:r>
            <a:r>
              <a:rPr lang="es-EC" b="1" dirty="0" err="1"/>
              <a:t>filesystems.php</a:t>
            </a:r>
            <a:r>
              <a:rPr lang="es-EC" b="1" dirty="0"/>
              <a:t>: </a:t>
            </a:r>
          </a:p>
          <a:p>
            <a:r>
              <a:rPr lang="es-EC" dirty="0"/>
              <a:t>'</a:t>
            </a:r>
            <a:r>
              <a:rPr lang="es-EC" dirty="0" err="1"/>
              <a:t>images</a:t>
            </a:r>
            <a:r>
              <a:rPr lang="es-EC" dirty="0"/>
              <a:t>' =&gt; [</a:t>
            </a:r>
          </a:p>
          <a:p>
            <a:r>
              <a:rPr lang="es-EC" dirty="0"/>
              <a:t>            'driver' =&gt; 'local',</a:t>
            </a:r>
          </a:p>
          <a:p>
            <a:r>
              <a:rPr lang="es-EC" dirty="0"/>
              <a:t>            '</a:t>
            </a:r>
            <a:r>
              <a:rPr lang="es-EC" dirty="0" err="1"/>
              <a:t>root</a:t>
            </a:r>
            <a:r>
              <a:rPr lang="es-EC" dirty="0"/>
              <a:t>' =&gt; </a:t>
            </a:r>
            <a:r>
              <a:rPr lang="es-EC" dirty="0" err="1"/>
              <a:t>storage_path</a:t>
            </a:r>
            <a:r>
              <a:rPr lang="es-EC" dirty="0"/>
              <a:t>('app/</a:t>
            </a:r>
            <a:r>
              <a:rPr lang="es-EC" dirty="0" err="1"/>
              <a:t>images</a:t>
            </a:r>
            <a:r>
              <a:rPr lang="es-EC" dirty="0"/>
              <a:t>'),</a:t>
            </a:r>
          </a:p>
          <a:p>
            <a:r>
              <a:rPr lang="es-EC" dirty="0"/>
              <a:t>            '</a:t>
            </a:r>
            <a:r>
              <a:rPr lang="es-EC" dirty="0" err="1"/>
              <a:t>url</a:t>
            </a:r>
            <a:r>
              <a:rPr lang="es-EC" dirty="0"/>
              <a:t>' =&gt; </a:t>
            </a:r>
            <a:r>
              <a:rPr lang="es-EC" dirty="0" err="1"/>
              <a:t>env</a:t>
            </a:r>
            <a:r>
              <a:rPr lang="es-EC" dirty="0"/>
              <a:t>('APP_URL').'/</a:t>
            </a:r>
            <a:r>
              <a:rPr lang="es-EC" dirty="0" err="1"/>
              <a:t>storage</a:t>
            </a:r>
            <a:r>
              <a:rPr lang="es-EC" dirty="0"/>
              <a:t>',</a:t>
            </a:r>
          </a:p>
          <a:p>
            <a:r>
              <a:rPr lang="es-EC" dirty="0"/>
              <a:t>            '</a:t>
            </a:r>
            <a:r>
              <a:rPr lang="es-EC" dirty="0" err="1"/>
              <a:t>visibility</a:t>
            </a:r>
            <a:r>
              <a:rPr lang="es-EC" dirty="0"/>
              <a:t>' =&gt; '</a:t>
            </a:r>
            <a:r>
              <a:rPr lang="es-EC" dirty="0" err="1"/>
              <a:t>public</a:t>
            </a:r>
            <a:r>
              <a:rPr lang="es-EC" dirty="0"/>
              <a:t>',</a:t>
            </a:r>
          </a:p>
          <a:p>
            <a:r>
              <a:rPr lang="es-EC" dirty="0"/>
              <a:t>        ],</a:t>
            </a:r>
          </a:p>
          <a:p>
            <a:endParaRPr lang="es-EC" u="sng" dirty="0"/>
          </a:p>
        </p:txBody>
      </p:sp>
    </p:spTree>
    <p:extLst>
      <p:ext uri="{BB962C8B-B14F-4D97-AF65-F5344CB8AC3E}">
        <p14:creationId xmlns:p14="http://schemas.microsoft.com/office/powerpoint/2010/main" val="63111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8FF51-FA7F-4874-94A5-FF00D7F4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discos para guardar </a:t>
            </a:r>
            <a:r>
              <a:rPr lang="es-EC" dirty="0" err="1"/>
              <a:t>imagenes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1B136-1D8A-4D07-AB80-856093A3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/>
              <a:t>En la parte del controlador:</a:t>
            </a:r>
          </a:p>
          <a:p>
            <a:r>
              <a:rPr lang="es-EC" i="1" dirty="0"/>
              <a:t>//Recoger los datos</a:t>
            </a:r>
            <a:endParaRPr lang="es-EC" dirty="0"/>
          </a:p>
          <a:p>
            <a:r>
              <a:rPr lang="es-EC" dirty="0"/>
              <a:t>       </a:t>
            </a:r>
            <a:r>
              <a:rPr lang="es-EC" dirty="0">
                <a:latin typeface="Arial Narrow" panose="020B0606020202030204" pitchFamily="34" charset="0"/>
              </a:rPr>
              <a:t> </a:t>
            </a:r>
            <a:r>
              <a:rPr lang="es-EC" i="1" dirty="0">
                <a:latin typeface="Arial Narrow" panose="020B0606020202030204" pitchFamily="34" charset="0"/>
              </a:rPr>
              <a:t>$</a:t>
            </a:r>
            <a:r>
              <a:rPr lang="es-EC" i="1" dirty="0" err="1">
                <a:latin typeface="Arial Narrow" panose="020B0606020202030204" pitchFamily="34" charset="0"/>
              </a:rPr>
              <a:t>image</a:t>
            </a:r>
            <a:r>
              <a:rPr lang="es-EC" dirty="0">
                <a:latin typeface="Arial Narrow" panose="020B0606020202030204" pitchFamily="34" charset="0"/>
              </a:rPr>
              <a:t>=</a:t>
            </a:r>
            <a:r>
              <a:rPr lang="es-EC" i="1" dirty="0">
                <a:latin typeface="Arial Narrow" panose="020B0606020202030204" pitchFamily="34" charset="0"/>
              </a:rPr>
              <a:t>$</a:t>
            </a:r>
            <a:r>
              <a:rPr lang="es-EC" i="1" dirty="0" err="1">
                <a:latin typeface="Arial Narrow" panose="020B0606020202030204" pitchFamily="34" charset="0"/>
              </a:rPr>
              <a:t>request</a:t>
            </a:r>
            <a:r>
              <a:rPr lang="es-EC" dirty="0">
                <a:latin typeface="Arial Narrow" panose="020B0606020202030204" pitchFamily="34" charset="0"/>
              </a:rPr>
              <a:t>-&gt;file('file0');</a:t>
            </a:r>
          </a:p>
          <a:p>
            <a:br>
              <a:rPr lang="es-EC" dirty="0"/>
            </a:br>
            <a:r>
              <a:rPr lang="es-EC" dirty="0"/>
              <a:t>        </a:t>
            </a:r>
            <a:r>
              <a:rPr lang="es-EC" i="1" dirty="0"/>
              <a:t>//Guardar imagen</a:t>
            </a:r>
          </a:p>
          <a:p>
            <a:r>
              <a:rPr lang="es-EC" dirty="0"/>
              <a:t>            </a:t>
            </a:r>
            <a:r>
              <a:rPr lang="es-EC" i="1" dirty="0">
                <a:latin typeface="Arial Narrow" panose="020B0606020202030204" pitchFamily="34" charset="0"/>
              </a:rPr>
              <a:t>$</a:t>
            </a:r>
            <a:r>
              <a:rPr lang="es-EC" i="1" dirty="0" err="1">
                <a:latin typeface="Arial Narrow" panose="020B0606020202030204" pitchFamily="34" charset="0"/>
              </a:rPr>
              <a:t>image_name</a:t>
            </a:r>
            <a:r>
              <a:rPr lang="es-EC" dirty="0">
                <a:latin typeface="Arial Narrow" panose="020B0606020202030204" pitchFamily="34" charset="0"/>
              </a:rPr>
              <a:t>=time().</a:t>
            </a:r>
            <a:r>
              <a:rPr lang="es-EC" i="1" dirty="0">
                <a:latin typeface="Arial Narrow" panose="020B0606020202030204" pitchFamily="34" charset="0"/>
              </a:rPr>
              <a:t>$</a:t>
            </a:r>
            <a:r>
              <a:rPr lang="es-EC" i="1" dirty="0" err="1">
                <a:latin typeface="Arial Narrow" panose="020B0606020202030204" pitchFamily="34" charset="0"/>
              </a:rPr>
              <a:t>image</a:t>
            </a:r>
            <a:r>
              <a:rPr lang="es-EC" dirty="0">
                <a:latin typeface="Arial Narrow" panose="020B0606020202030204" pitchFamily="34" charset="0"/>
              </a:rPr>
              <a:t>-&gt;</a:t>
            </a:r>
            <a:r>
              <a:rPr lang="es-EC" dirty="0" err="1">
                <a:latin typeface="Arial Narrow" panose="020B0606020202030204" pitchFamily="34" charset="0"/>
              </a:rPr>
              <a:t>getClientOriginalName</a:t>
            </a:r>
            <a:r>
              <a:rPr lang="es-EC" dirty="0">
                <a:latin typeface="Arial Narrow" panose="020B0606020202030204" pitchFamily="34" charset="0"/>
              </a:rPr>
              <a:t>();</a:t>
            </a:r>
          </a:p>
          <a:p>
            <a:r>
              <a:rPr lang="es-EC" dirty="0">
                <a:latin typeface="Arial Narrow" panose="020B0606020202030204" pitchFamily="34" charset="0"/>
              </a:rPr>
              <a:t>            Storage::disk('</a:t>
            </a:r>
            <a:r>
              <a:rPr lang="es-EC" dirty="0" err="1">
                <a:latin typeface="Arial Narrow" panose="020B0606020202030204" pitchFamily="34" charset="0"/>
              </a:rPr>
              <a:t>users</a:t>
            </a:r>
            <a:r>
              <a:rPr lang="es-EC" dirty="0">
                <a:latin typeface="Arial Narrow" panose="020B0606020202030204" pitchFamily="34" charset="0"/>
              </a:rPr>
              <a:t>')-&gt;</a:t>
            </a:r>
            <a:r>
              <a:rPr lang="es-EC" dirty="0" err="1">
                <a:latin typeface="Arial Narrow" panose="020B0606020202030204" pitchFamily="34" charset="0"/>
              </a:rPr>
              <a:t>put</a:t>
            </a:r>
            <a:r>
              <a:rPr lang="es-EC" dirty="0">
                <a:latin typeface="Arial Narrow" panose="020B0606020202030204" pitchFamily="34" charset="0"/>
              </a:rPr>
              <a:t>(</a:t>
            </a:r>
            <a:r>
              <a:rPr lang="es-EC" i="1" dirty="0">
                <a:latin typeface="Arial Narrow" panose="020B0606020202030204" pitchFamily="34" charset="0"/>
              </a:rPr>
              <a:t>$</a:t>
            </a:r>
            <a:r>
              <a:rPr lang="es-EC" i="1" dirty="0" err="1">
                <a:latin typeface="Arial Narrow" panose="020B0606020202030204" pitchFamily="34" charset="0"/>
              </a:rPr>
              <a:t>image_name</a:t>
            </a:r>
            <a:r>
              <a:rPr lang="es-EC" dirty="0" err="1">
                <a:latin typeface="Arial Narrow" panose="020B0606020202030204" pitchFamily="34" charset="0"/>
              </a:rPr>
              <a:t>,File</a:t>
            </a:r>
            <a:r>
              <a:rPr lang="es-EC" dirty="0">
                <a:latin typeface="Arial Narrow" panose="020B0606020202030204" pitchFamily="34" charset="0"/>
              </a:rPr>
              <a:t>::get(</a:t>
            </a:r>
            <a:r>
              <a:rPr lang="es-EC" i="1" dirty="0">
                <a:latin typeface="Arial Narrow" panose="020B0606020202030204" pitchFamily="34" charset="0"/>
              </a:rPr>
              <a:t>$image</a:t>
            </a:r>
            <a:r>
              <a:rPr lang="es-EC" dirty="0">
                <a:latin typeface="Arial Narrow" panose="020B0606020202030204" pitchFamily="34" charset="0"/>
              </a:rPr>
              <a:t>));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4958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585A2-D2AC-4EAE-9E41-18FB6A0E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7" y="745588"/>
            <a:ext cx="10916528" cy="1540411"/>
          </a:xfrm>
        </p:spPr>
        <p:txBody>
          <a:bodyPr>
            <a:normAutofit fontScale="90000"/>
          </a:bodyPr>
          <a:lstStyle/>
          <a:p>
            <a:r>
              <a:rPr lang="es-EC" dirty="0"/>
              <a:t>Permitir el acceso del </a:t>
            </a:r>
            <a:r>
              <a:rPr lang="es-EC" dirty="0" err="1"/>
              <a:t>frontend</a:t>
            </a:r>
            <a:r>
              <a:rPr lang="es-EC" dirty="0"/>
              <a:t> de angular a la aplicación </a:t>
            </a:r>
            <a:r>
              <a:rPr lang="es-EC" dirty="0" err="1"/>
              <a:t>backend</a:t>
            </a:r>
            <a:r>
              <a:rPr lang="es-EC" dirty="0"/>
              <a:t> en Laravel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FE527-B658-4B32-B5F9-F22843D5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2461846"/>
            <a:ext cx="10536701" cy="3756074"/>
          </a:xfrm>
        </p:spPr>
        <p:txBody>
          <a:bodyPr>
            <a:normAutofit/>
          </a:bodyPr>
          <a:lstStyle/>
          <a:p>
            <a:r>
              <a:rPr lang="es-EC" dirty="0"/>
              <a:t>Pegar en la ruta </a:t>
            </a:r>
            <a:r>
              <a:rPr lang="es-EC" dirty="0" err="1"/>
              <a:t>public</a:t>
            </a:r>
            <a:r>
              <a:rPr lang="es-EC" dirty="0"/>
              <a:t>/</a:t>
            </a:r>
            <a:r>
              <a:rPr lang="es-EC" dirty="0" err="1"/>
              <a:t>index</a:t>
            </a:r>
            <a:r>
              <a:rPr lang="es-EC" dirty="0"/>
              <a:t> el código de la siguiente diapositiva al principio del archivo después de la etiqueta &lt;?</a:t>
            </a:r>
            <a:r>
              <a:rPr lang="es-EC" dirty="0" err="1"/>
              <a:t>php</a:t>
            </a:r>
            <a:r>
              <a:rPr lang="es-EC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13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585A2-D2AC-4EAE-9E41-18FB6A0E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7" y="982132"/>
            <a:ext cx="10916528" cy="1303867"/>
          </a:xfrm>
        </p:spPr>
        <p:txBody>
          <a:bodyPr>
            <a:normAutofit fontScale="90000"/>
          </a:bodyPr>
          <a:lstStyle/>
          <a:p>
            <a:r>
              <a:rPr lang="es-EC" dirty="0"/>
              <a:t>Cabeceras HTTP en PHP para permitir el acceso CORS con Apache o con otro servidor web.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FE527-B658-4B32-B5F9-F22843D5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2461846"/>
            <a:ext cx="10536701" cy="3756074"/>
          </a:xfrm>
        </p:spPr>
        <p:txBody>
          <a:bodyPr>
            <a:normAutofit fontScale="55000" lnSpcReduction="20000"/>
          </a:bodyPr>
          <a:lstStyle/>
          <a:p>
            <a:r>
              <a:rPr lang="es-EC" dirty="0">
                <a:hlinkClick r:id="rId2"/>
              </a:rPr>
              <a:t>https://victorroblesweb.es/2017/04/23/cabeceras-http-php-permitir-acceso-cors/</a:t>
            </a:r>
            <a:r>
              <a:rPr lang="es-EC" dirty="0"/>
              <a:t> - https://victorroblesweb.es/2016/01/20/evitar-error-cors-access-control-allow-origin-con-ajax/</a:t>
            </a:r>
          </a:p>
          <a:p>
            <a:r>
              <a:rPr lang="es-EC" dirty="0"/>
              <a:t>En este caso te pongo las cabeceras configuradas en PHP para que puedas utilizarlo en los desarrollos de tus </a:t>
            </a:r>
            <a:r>
              <a:rPr lang="es-EC" dirty="0" err="1"/>
              <a:t>APIs</a:t>
            </a:r>
            <a:r>
              <a:rPr lang="es-EC" dirty="0"/>
              <a:t> REST o cualquier proyecto que tengas:</a:t>
            </a:r>
          </a:p>
          <a:p>
            <a:r>
              <a:rPr lang="en-US" dirty="0"/>
              <a:t>header('Access-Control-Allow-Origin: *');</a:t>
            </a:r>
          </a:p>
          <a:p>
            <a:r>
              <a:rPr lang="en-US" dirty="0"/>
              <a:t>header("Access-Control-Allow-Headers: X-API-KEY, Origin, X-Requested-With, Content-Type, Accept, Access-Control-Request-</a:t>
            </a:r>
            <a:r>
              <a:rPr lang="en-US" dirty="0" err="1"/>
              <a:t>Method,Auth,Authorization</a:t>
            </a:r>
            <a:r>
              <a:rPr lang="en-US" dirty="0"/>
              <a:t>");</a:t>
            </a:r>
          </a:p>
          <a:p>
            <a:r>
              <a:rPr lang="en-US" dirty="0"/>
              <a:t>header("Access-Control-Allow-Methods: GET, POST, OPTIONS, PUT, DELETE");</a:t>
            </a:r>
          </a:p>
          <a:p>
            <a:r>
              <a:rPr lang="en-US" dirty="0"/>
              <a:t>header("Allow: GET, POST, OPTIONS, PUT, DELETE");</a:t>
            </a:r>
          </a:p>
          <a:p>
            <a:r>
              <a:rPr lang="en-US" i="1" dirty="0"/>
              <a:t>$method</a:t>
            </a:r>
            <a:r>
              <a:rPr lang="en-US" dirty="0"/>
              <a:t> = </a:t>
            </a:r>
            <a:r>
              <a:rPr lang="en-US" i="1" dirty="0"/>
              <a:t>$_SERVER</a:t>
            </a:r>
            <a:r>
              <a:rPr lang="en-US" dirty="0"/>
              <a:t>['REQUEST_METHOD'];</a:t>
            </a:r>
          </a:p>
          <a:p>
            <a:r>
              <a:rPr lang="en-US" dirty="0"/>
              <a:t>if(</a:t>
            </a:r>
            <a:r>
              <a:rPr lang="en-US" i="1" dirty="0"/>
              <a:t>$method</a:t>
            </a:r>
            <a:r>
              <a:rPr lang="en-US" dirty="0"/>
              <a:t> == "OPTIONS") {</a:t>
            </a:r>
          </a:p>
          <a:p>
            <a:r>
              <a:rPr lang="en-US" dirty="0"/>
              <a:t>    die();</a:t>
            </a:r>
          </a:p>
          <a:p>
            <a:r>
              <a:rPr lang="en-US" dirty="0"/>
              <a:t>}</a:t>
            </a:r>
          </a:p>
          <a:p>
            <a:r>
              <a:rPr lang="es-EC" dirty="0"/>
              <a:t>Con estas cabeceras no tendremos problemas con el CORS</a:t>
            </a:r>
          </a:p>
        </p:txBody>
      </p:sp>
    </p:spTree>
    <p:extLst>
      <p:ext uri="{BB962C8B-B14F-4D97-AF65-F5344CB8AC3E}">
        <p14:creationId xmlns:p14="http://schemas.microsoft.com/office/powerpoint/2010/main" val="240519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F0EE7-4E11-41FF-AE34-0CF83D8E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Anotes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A0B0B-2217-4D96-84B0-2495A793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Crear controlador</a:t>
            </a:r>
            <a:r>
              <a:rPr lang="es-EC" dirty="0"/>
              <a:t>: </a:t>
            </a:r>
            <a:r>
              <a:rPr lang="es-EC" dirty="0" err="1"/>
              <a:t>php</a:t>
            </a:r>
            <a:r>
              <a:rPr lang="es-EC" dirty="0"/>
              <a:t> </a:t>
            </a:r>
            <a:r>
              <a:rPr lang="es-EC" dirty="0" err="1"/>
              <a:t>artisan</a:t>
            </a:r>
            <a:r>
              <a:rPr lang="es-EC" dirty="0"/>
              <a:t> </a:t>
            </a:r>
            <a:r>
              <a:rPr lang="es-EC" dirty="0" err="1"/>
              <a:t>make:controller</a:t>
            </a:r>
            <a:r>
              <a:rPr lang="es-EC" dirty="0"/>
              <a:t> </a:t>
            </a:r>
            <a:r>
              <a:rPr lang="es-EC" dirty="0" err="1"/>
              <a:t>NombreController</a:t>
            </a:r>
            <a:endParaRPr lang="es-EC" dirty="0"/>
          </a:p>
          <a:p>
            <a:r>
              <a:rPr lang="es-EC" b="1" dirty="0"/>
              <a:t>Crear modelo</a:t>
            </a:r>
            <a:r>
              <a:rPr lang="es-EC" dirty="0"/>
              <a:t>: </a:t>
            </a:r>
            <a:r>
              <a:rPr lang="es-EC" dirty="0" err="1"/>
              <a:t>php</a:t>
            </a:r>
            <a:r>
              <a:rPr lang="es-EC" dirty="0"/>
              <a:t> </a:t>
            </a:r>
            <a:r>
              <a:rPr lang="es-EC" dirty="0" err="1"/>
              <a:t>artisan</a:t>
            </a:r>
            <a:r>
              <a:rPr lang="es-EC" dirty="0"/>
              <a:t> </a:t>
            </a:r>
            <a:r>
              <a:rPr lang="es-EC" dirty="0" err="1"/>
              <a:t>make:model</a:t>
            </a:r>
            <a:r>
              <a:rPr lang="es-EC" dirty="0"/>
              <a:t> Nombre</a:t>
            </a:r>
          </a:p>
          <a:p>
            <a:r>
              <a:rPr lang="es-EC" b="1" dirty="0"/>
              <a:t>Lista de rutas</a:t>
            </a:r>
            <a:r>
              <a:rPr lang="es-EC" dirty="0"/>
              <a:t>: </a:t>
            </a:r>
            <a:r>
              <a:rPr lang="es-EC" dirty="0" err="1"/>
              <a:t>php</a:t>
            </a:r>
            <a:r>
              <a:rPr lang="es-EC" dirty="0"/>
              <a:t> </a:t>
            </a:r>
            <a:r>
              <a:rPr lang="es-EC" dirty="0" err="1"/>
              <a:t>artisan</a:t>
            </a:r>
            <a:r>
              <a:rPr lang="es-EC" dirty="0"/>
              <a:t> </a:t>
            </a:r>
            <a:r>
              <a:rPr lang="es-EC" dirty="0" err="1"/>
              <a:t>route:list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0612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461A-A8D3-47EB-ABE2-6B0E2596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82132"/>
            <a:ext cx="9903655" cy="1303867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Validar post sin formulario solo con </a:t>
            </a:r>
            <a:r>
              <a:rPr lang="es-EC" b="1" dirty="0" err="1"/>
              <a:t>postman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74E9F-95C1-47DF-8067-E43A676F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Comentar en el archivo </a:t>
            </a:r>
            <a:r>
              <a:rPr lang="es-EC" dirty="0" err="1"/>
              <a:t>Kernel.php</a:t>
            </a:r>
            <a:r>
              <a:rPr lang="es-EC" dirty="0"/>
              <a:t> la línea:</a:t>
            </a:r>
          </a:p>
          <a:p>
            <a:r>
              <a:rPr lang="es-EC" dirty="0"/>
              <a:t>\App\Http\Middleware\</a:t>
            </a:r>
            <a:r>
              <a:rPr lang="es-EC" dirty="0" err="1"/>
              <a:t>VerifyCsrfToken</a:t>
            </a:r>
            <a:r>
              <a:rPr lang="es-EC" dirty="0"/>
              <a:t>::</a:t>
            </a:r>
            <a:r>
              <a:rPr lang="es-EC" dirty="0" err="1"/>
              <a:t>class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8908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A7DB-6282-48F2-BD27-E3A7C09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Enviar JSON al </a:t>
            </a:r>
            <a:r>
              <a:rPr lang="es-EC" dirty="0" err="1"/>
              <a:t>Frontend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B89AF-FBEE-4729-98D0-2DB8117D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Hay que realizar los siguiente en </a:t>
            </a:r>
            <a:r>
              <a:rPr lang="es-EC" dirty="0" err="1"/>
              <a:t>Postman</a:t>
            </a:r>
            <a:r>
              <a:rPr lang="es-EC" dirty="0"/>
              <a:t>:</a:t>
            </a:r>
          </a:p>
          <a:p>
            <a:r>
              <a:rPr lang="es-EC" dirty="0"/>
              <a:t>{"name":"Andres","surname":"Avila","email":"andres@andres.com","password":"andres1234"}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3BFCDA-5A02-47C4-9E30-C68BB458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918393"/>
            <a:ext cx="9991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0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B511-C71B-41A4-BB7E-ADD69C70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Instalar librería para JWT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BDD81-F784-4164-862E-754FF6F1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6582"/>
          </a:xfrm>
        </p:spPr>
        <p:txBody>
          <a:bodyPr/>
          <a:lstStyle/>
          <a:p>
            <a:r>
              <a:rPr lang="es-EC" dirty="0"/>
              <a:t>1,- Escribir: "</a:t>
            </a:r>
            <a:r>
              <a:rPr lang="es-EC" dirty="0" err="1"/>
              <a:t>firebase</a:t>
            </a:r>
            <a:r>
              <a:rPr lang="es-EC" dirty="0"/>
              <a:t>/</a:t>
            </a:r>
            <a:r>
              <a:rPr lang="es-EC" dirty="0" err="1"/>
              <a:t>php-jwt</a:t>
            </a:r>
            <a:r>
              <a:rPr lang="es-EC" dirty="0"/>
              <a:t>": "^5.0"</a:t>
            </a:r>
          </a:p>
          <a:p>
            <a:endParaRPr lang="es-EC" u="sng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Actualizar </a:t>
            </a:r>
            <a:r>
              <a:rPr lang="es-EC" dirty="0" err="1"/>
              <a:t>composer</a:t>
            </a:r>
            <a:r>
              <a:rPr lang="es-EC" dirty="0"/>
              <a:t>: para tokens en </a:t>
            </a:r>
            <a:r>
              <a:rPr lang="es-EC" dirty="0" err="1"/>
              <a:t>login</a:t>
            </a:r>
            <a:r>
              <a:rPr lang="es-EC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525F44-13C8-465B-9366-D462D0F2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2" y="2925762"/>
            <a:ext cx="9401175" cy="2581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B41CB7-AFDD-459E-BF40-1C1710E6D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" t="45536" r="52692" b="46049"/>
          <a:stretch/>
        </p:blipFill>
        <p:spPr>
          <a:xfrm>
            <a:off x="6971712" y="5489582"/>
            <a:ext cx="4591931" cy="7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CCAD-02FE-4818-BF54-C8C34DC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sistema de autenticación con JWT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9CA20-B0D5-4661-BADC-E20ECAA3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Crear una carpeta </a:t>
            </a:r>
            <a:r>
              <a:rPr lang="es-EC" dirty="0" err="1"/>
              <a:t>helper</a:t>
            </a:r>
            <a:r>
              <a:rPr lang="es-EC" dirty="0"/>
              <a:t> dentro de App con el archivo de </a:t>
            </a:r>
            <a:r>
              <a:rPr lang="es-EC" dirty="0" err="1"/>
              <a:t>JwtAuthor.php</a:t>
            </a:r>
            <a:r>
              <a:rPr lang="es-EC" dirty="0"/>
              <a:t> y realizar las configuraciones necesarias</a:t>
            </a:r>
          </a:p>
          <a:p>
            <a:r>
              <a:rPr lang="es-EC" dirty="0"/>
              <a:t>Ingresar en la consola: </a:t>
            </a:r>
            <a:r>
              <a:rPr lang="en-US" dirty="0"/>
              <a:t>php artisan </a:t>
            </a:r>
            <a:r>
              <a:rPr lang="en-US" dirty="0" err="1"/>
              <a:t>make:provider</a:t>
            </a:r>
            <a:r>
              <a:rPr lang="en-US" dirty="0"/>
              <a:t> </a:t>
            </a:r>
            <a:r>
              <a:rPr lang="en-US" dirty="0" err="1"/>
              <a:t>JwtAuthServiceProvider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 JWT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4470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CCAD-02FE-4818-BF54-C8C34DC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sistema de autenticación con JWT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9CA20-B0D5-4661-BADC-E20ECAA3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En el </a:t>
            </a:r>
            <a:r>
              <a:rPr lang="es-EC" dirty="0" err="1"/>
              <a:t>provider</a:t>
            </a:r>
            <a:r>
              <a:rPr lang="es-EC" dirty="0"/>
              <a:t> creado realizar lo siguiente en el método </a:t>
            </a:r>
            <a:r>
              <a:rPr lang="es-EC" dirty="0" err="1"/>
              <a:t>register</a:t>
            </a:r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32CE90-1C4E-47BB-9423-0C907B873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" t="33375" r="38500" b="20602"/>
          <a:stretch/>
        </p:blipFill>
        <p:spPr>
          <a:xfrm>
            <a:off x="2194560" y="2992120"/>
            <a:ext cx="7258930" cy="31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CCAD-02FE-4818-BF54-C8C34DC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sistema de autenticación con JWT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9CA20-B0D5-4661-BADC-E20ECAA3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Entrar a </a:t>
            </a:r>
            <a:r>
              <a:rPr lang="es-EC" dirty="0" err="1"/>
              <a:t>app.php</a:t>
            </a:r>
            <a:r>
              <a:rPr lang="es-EC" dirty="0"/>
              <a:t> y escribir: App\</a:t>
            </a:r>
            <a:r>
              <a:rPr lang="es-EC" dirty="0" err="1"/>
              <a:t>Providers</a:t>
            </a:r>
            <a:r>
              <a:rPr lang="es-EC" dirty="0"/>
              <a:t>\</a:t>
            </a:r>
            <a:r>
              <a:rPr lang="es-EC" dirty="0" err="1"/>
              <a:t>JwtAuthServiceProvider</a:t>
            </a:r>
            <a:r>
              <a:rPr lang="es-EC" dirty="0"/>
              <a:t>::</a:t>
            </a:r>
            <a:r>
              <a:rPr lang="es-EC" dirty="0" err="1"/>
              <a:t>class</a:t>
            </a:r>
            <a:r>
              <a:rPr lang="es-EC" dirty="0"/>
              <a:t> en: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B06003-0AFA-4775-A248-6E5361F6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31" y="3429000"/>
            <a:ext cx="4210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CCAD-02FE-4818-BF54-C8C34DC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sistema de autenticación con JWT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9CA20-B0D5-4661-BADC-E20ECAA3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Entrar a </a:t>
            </a:r>
            <a:r>
              <a:rPr lang="es-EC" dirty="0" err="1"/>
              <a:t>app.php</a:t>
            </a:r>
            <a:r>
              <a:rPr lang="es-EC" dirty="0"/>
              <a:t> y escribir: App\</a:t>
            </a:r>
            <a:r>
              <a:rPr lang="es-EC" dirty="0" err="1"/>
              <a:t>Providers</a:t>
            </a:r>
            <a:r>
              <a:rPr lang="es-EC" dirty="0"/>
              <a:t>\</a:t>
            </a:r>
            <a:r>
              <a:rPr lang="es-EC" dirty="0" err="1"/>
              <a:t>JwtAuthServiceProvider</a:t>
            </a:r>
            <a:r>
              <a:rPr lang="es-EC" dirty="0"/>
              <a:t>::</a:t>
            </a:r>
            <a:r>
              <a:rPr lang="es-EC" dirty="0" err="1"/>
              <a:t>class</a:t>
            </a:r>
            <a:r>
              <a:rPr lang="es-EC" dirty="0"/>
              <a:t> en: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B06003-0AFA-4775-A248-6E5361F6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31" y="3429000"/>
            <a:ext cx="4210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1349</TotalTime>
  <Words>754</Words>
  <Application>Microsoft Office PowerPoint</Application>
  <PresentationFormat>Panorámica</PresentationFormat>
  <Paragraphs>70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Arial Narrow</vt:lpstr>
      <vt:lpstr>Garamond</vt:lpstr>
      <vt:lpstr>Orgánico</vt:lpstr>
      <vt:lpstr>Master en Desarrollo Web FullStack</vt:lpstr>
      <vt:lpstr>Anotes Generales</vt:lpstr>
      <vt:lpstr>Validar post sin formulario solo con postman</vt:lpstr>
      <vt:lpstr>Enviar JSON al Frontend</vt:lpstr>
      <vt:lpstr>Instalar librería para JWT </vt:lpstr>
      <vt:lpstr>Creando sistema de autenticación con JWT</vt:lpstr>
      <vt:lpstr>Creando sistema de autenticación con JWT</vt:lpstr>
      <vt:lpstr>Creando sistema de autenticación con JWT</vt:lpstr>
      <vt:lpstr>Creando sistema de autenticación con JWT</vt:lpstr>
      <vt:lpstr>Creando sistema de autenticación con JWT</vt:lpstr>
      <vt:lpstr>Crear middleware(filtro) para autenticación de usuarios</vt:lpstr>
      <vt:lpstr>Crear discos para guardar imagenes</vt:lpstr>
      <vt:lpstr>Crear discos para guardar imagenes</vt:lpstr>
      <vt:lpstr>Permitir el acceso del frontend de angular a la aplicación backend en Laravel </vt:lpstr>
      <vt:lpstr>Cabeceras HTTP en PHP para permitir el acceso CORS con Apache o con otro servidor web.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en Desarrollo Web FullStack</dc:title>
  <dc:creator>Carlos Andres Avila</dc:creator>
  <cp:lastModifiedBy>Carlos Andres Avila</cp:lastModifiedBy>
  <cp:revision>41</cp:revision>
  <dcterms:created xsi:type="dcterms:W3CDTF">2020-02-12T20:50:59Z</dcterms:created>
  <dcterms:modified xsi:type="dcterms:W3CDTF">2020-02-23T22:01:49Z</dcterms:modified>
</cp:coreProperties>
</file>