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8" r:id="rId6"/>
    <p:sldId id="270" r:id="rId7"/>
    <p:sldId id="271" r:id="rId8"/>
    <p:sldId id="266" r:id="rId9"/>
    <p:sldId id="267" r:id="rId10"/>
    <p:sldId id="272" r:id="rId11"/>
    <p:sldId id="273" r:id="rId12"/>
    <p:sldId id="269" r:id="rId13"/>
    <p:sldId id="25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55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 que vaya a lo alto del formato.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47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diagrama%20de%20clases%20%20Inventory%20system.vp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espliege.v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nventorysystem1.1.mw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yec.m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normalizacion.xls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balsamiq/1%20login.bmpr" TargetMode="External"/><Relationship Id="rId3" Type="http://schemas.openxmlformats.org/officeDocument/2006/relationships/image" Target="../media/image14.png"/><Relationship Id="rId7" Type="http://schemas.openxmlformats.org/officeDocument/2006/relationships/hyperlink" Target="balsamiq/2.%20entrada%20de%20productos.bmpr" TargetMode="External"/><Relationship Id="rId2" Type="http://schemas.openxmlformats.org/officeDocument/2006/relationships/hyperlink" Target="inventory%20systemfinnnnnnnnnnnn.l.bmp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balsamiq/5%20perfil%20del%20cliente.bmpr" TargetMode="External"/><Relationship Id="rId5" Type="http://schemas.openxmlformats.org/officeDocument/2006/relationships/hyperlink" Target="balsamiq/3.%20balsamiq%20proyecto(salidas).bmpr" TargetMode="External"/><Relationship Id="rId4" Type="http://schemas.openxmlformats.org/officeDocument/2006/relationships/hyperlink" Target="balsamiq/4%20informacion.bmp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Diccionario%20de%20Datos%20-%20Inventory%20System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InventorySystemDiccionari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D14A23-3C67-449E-B3D1-D68770014005}"/>
              </a:ext>
            </a:extLst>
          </p:cNvPr>
          <p:cNvSpPr txBox="1"/>
          <p:nvPr/>
        </p:nvSpPr>
        <p:spPr>
          <a:xfrm>
            <a:off x="2094210" y="1544597"/>
            <a:ext cx="4442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err="1"/>
              <a:t>Inventory</a:t>
            </a:r>
            <a:r>
              <a:rPr lang="es-ES" sz="5400" b="1" dirty="0"/>
              <a:t> </a:t>
            </a:r>
            <a:r>
              <a:rPr lang="es-ES" sz="5400" b="1" dirty="0" err="1"/>
              <a:t>System</a:t>
            </a:r>
            <a:endParaRPr lang="es-CO" sz="5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536263" y="1544597"/>
            <a:ext cx="2348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Federico Aldana.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Milton Araque.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Johan rico.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Jefferson Camacho.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Andrés Cristancho </a:t>
            </a:r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 txBox="1"/>
          <p:nvPr/>
        </p:nvSpPr>
        <p:spPr>
          <a:xfrm>
            <a:off x="1128156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Diagrama de clase </a:t>
            </a:r>
          </a:p>
        </p:txBody>
      </p:sp>
      <p:pic>
        <p:nvPicPr>
          <p:cNvPr id="7170" name="Picture 2" descr="Resultado de imagen para visual paradigm icon 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08" y="1135239"/>
            <a:ext cx="2011892" cy="201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E1F89B-21BC-4ECE-B8FE-1F67A94F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6" y="736898"/>
            <a:ext cx="6513362" cy="42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 txBox="1"/>
          <p:nvPr/>
        </p:nvSpPr>
        <p:spPr>
          <a:xfrm>
            <a:off x="1128156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Diagrama de despliegue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FA989-91E4-43B3-B44F-C15B5A24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3" y="1065257"/>
            <a:ext cx="7918900" cy="3851753"/>
          </a:xfrm>
          <a:prstGeom prst="rect">
            <a:avLst/>
          </a:prstGeom>
        </p:spPr>
      </p:pic>
      <p:pic>
        <p:nvPicPr>
          <p:cNvPr id="3" name="Picture 2" descr="Resultado de imagen para visual paradigm icon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08" y="1135239"/>
            <a:ext cx="2011892" cy="201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8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C7D2D2-123A-41CF-A8EA-099804740A48}"/>
              </a:ext>
            </a:extLst>
          </p:cNvPr>
          <p:cNvSpPr txBox="1"/>
          <p:nvPr/>
        </p:nvSpPr>
        <p:spPr>
          <a:xfrm>
            <a:off x="2896713" y="407142"/>
            <a:ext cx="4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BF393-D4DF-43D6-B314-745B7BE0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1" y="1039708"/>
            <a:ext cx="6251077" cy="3696650"/>
          </a:xfrm>
          <a:prstGeom prst="rect">
            <a:avLst/>
          </a:prstGeom>
        </p:spPr>
      </p:pic>
      <p:pic>
        <p:nvPicPr>
          <p:cNvPr id="6146" name="Picture 2" descr="Resultado de imagen para git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08" y="1122186"/>
            <a:ext cx="1621014" cy="16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95916" y="1139252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/>
                <a:cs typeface="Arial"/>
              </a:rPr>
              <a:t>Proyecto segundo trimestre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8690" y="1685337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Base de datos Workbench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1123481" y="2104799"/>
            <a:ext cx="6654563" cy="28384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08690" y="21615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Proyect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123481" y="2581029"/>
            <a:ext cx="665456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690" y="263779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Normalización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07E6EA-3094-48BA-A0DB-2BB4748CEDB1}"/>
              </a:ext>
            </a:extLst>
          </p:cNvPr>
          <p:cNvSpPr txBox="1"/>
          <p:nvPr/>
        </p:nvSpPr>
        <p:spPr>
          <a:xfrm>
            <a:off x="1022477" y="30568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Balsamiq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544566-101B-4406-B5E8-C03EAAF10CBB}"/>
              </a:ext>
            </a:extLst>
          </p:cNvPr>
          <p:cNvSpPr txBox="1"/>
          <p:nvPr/>
        </p:nvSpPr>
        <p:spPr>
          <a:xfrm>
            <a:off x="1022477" y="353603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Diccionario de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401C55-0ECF-4376-9E89-8820F85D1A68}"/>
              </a:ext>
            </a:extLst>
          </p:cNvPr>
          <p:cNvSpPr txBox="1"/>
          <p:nvPr/>
        </p:nvSpPr>
        <p:spPr>
          <a:xfrm>
            <a:off x="1022477" y="400420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Diagrama de clases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98B316E-285C-4491-B0B2-3EF7CFDDDB9A}"/>
              </a:ext>
            </a:extLst>
          </p:cNvPr>
          <p:cNvCxnSpPr/>
          <p:nvPr/>
        </p:nvCxnSpPr>
        <p:spPr>
          <a:xfrm>
            <a:off x="1100787" y="3025787"/>
            <a:ext cx="669995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A113C7D-BDD5-4FF2-AD13-9EB0E2ACF7A0}"/>
              </a:ext>
            </a:extLst>
          </p:cNvPr>
          <p:cNvCxnSpPr/>
          <p:nvPr/>
        </p:nvCxnSpPr>
        <p:spPr>
          <a:xfrm>
            <a:off x="1068724" y="3453968"/>
            <a:ext cx="6778857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4C9B24B-40AC-4396-AA6E-EEDB4384F91B}"/>
              </a:ext>
            </a:extLst>
          </p:cNvPr>
          <p:cNvCxnSpPr/>
          <p:nvPr/>
        </p:nvCxnSpPr>
        <p:spPr>
          <a:xfrm>
            <a:off x="1068724" y="3905365"/>
            <a:ext cx="687865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14">
            <a:extLst>
              <a:ext uri="{FF2B5EF4-FFF2-40B4-BE49-F238E27FC236}">
                <a16:creationId xmlns:a16="http://schemas.microsoft.com/office/drawing/2014/main" id="{64C9B24B-40AC-4396-AA6E-EEDB4384F91B}"/>
              </a:ext>
            </a:extLst>
          </p:cNvPr>
          <p:cNvCxnSpPr/>
          <p:nvPr/>
        </p:nvCxnSpPr>
        <p:spPr>
          <a:xfrm>
            <a:off x="1068724" y="4373537"/>
            <a:ext cx="687865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11">
            <a:extLst>
              <a:ext uri="{FF2B5EF4-FFF2-40B4-BE49-F238E27FC236}">
                <a16:creationId xmlns:a16="http://schemas.microsoft.com/office/drawing/2014/main" id="{0A401C55-0ECF-4376-9E89-8820F85D1A68}"/>
              </a:ext>
            </a:extLst>
          </p:cNvPr>
          <p:cNvSpPr txBox="1"/>
          <p:nvPr/>
        </p:nvSpPr>
        <p:spPr>
          <a:xfrm>
            <a:off x="1022477" y="442622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Diagrama de despliegue </a:t>
            </a:r>
          </a:p>
        </p:txBody>
      </p:sp>
      <p:cxnSp>
        <p:nvCxnSpPr>
          <p:cNvPr id="28" name="Conector recto 14">
            <a:extLst>
              <a:ext uri="{FF2B5EF4-FFF2-40B4-BE49-F238E27FC236}">
                <a16:creationId xmlns:a16="http://schemas.microsoft.com/office/drawing/2014/main" id="{64C9B24B-40AC-4396-AA6E-EEDB4384F91B}"/>
              </a:ext>
            </a:extLst>
          </p:cNvPr>
          <p:cNvCxnSpPr/>
          <p:nvPr/>
        </p:nvCxnSpPr>
        <p:spPr>
          <a:xfrm>
            <a:off x="1068724" y="4795559"/>
            <a:ext cx="687865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2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28156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Base de datos Workbench</a:t>
            </a:r>
          </a:p>
        </p:txBody>
      </p:sp>
      <p:pic>
        <p:nvPicPr>
          <p:cNvPr id="1028" name="Picture 4" descr="Resultado de imagen para workbench icon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78" y="1151466"/>
            <a:ext cx="1948744" cy="19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AADDD12-C2ED-4BE4-98D7-38ED058EA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29" y="858477"/>
            <a:ext cx="4704838" cy="41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28156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Project</a:t>
            </a:r>
          </a:p>
        </p:txBody>
      </p:sp>
      <p:pic>
        <p:nvPicPr>
          <p:cNvPr id="2052" name="Picture 4" descr="Resultado de imagen para project icon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68" y="893937"/>
            <a:ext cx="2163232" cy="21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DA294E3-BD0A-4B1A-9D1C-32FC0CCEE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08" y="842019"/>
            <a:ext cx="4162623" cy="41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B1FE18-1F38-42CB-88F8-D9E3979C87B4}"/>
              </a:ext>
            </a:extLst>
          </p:cNvPr>
          <p:cNvSpPr txBox="1"/>
          <p:nvPr/>
        </p:nvSpPr>
        <p:spPr>
          <a:xfrm>
            <a:off x="2249291" y="687469"/>
            <a:ext cx="374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normalización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6665B-D846-4F06-A63C-92C8D005D300}"/>
              </a:ext>
            </a:extLst>
          </p:cNvPr>
          <p:cNvSpPr txBox="1"/>
          <p:nvPr/>
        </p:nvSpPr>
        <p:spPr>
          <a:xfrm>
            <a:off x="146838" y="1056801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1er Forma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3C07AE-1057-46A7-9824-6DAA9B48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" y="1781842"/>
            <a:ext cx="7448688" cy="2674189"/>
          </a:xfrm>
          <a:prstGeom prst="rect">
            <a:avLst/>
          </a:prstGeom>
        </p:spPr>
      </p:pic>
      <p:pic>
        <p:nvPicPr>
          <p:cNvPr id="5122" name="Picture 2" descr="Resultado de imagen para excel icono png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11111" r="10366" b="11574"/>
          <a:stretch/>
        </p:blipFill>
        <p:spPr bwMode="auto">
          <a:xfrm>
            <a:off x="6898370" y="2705967"/>
            <a:ext cx="1790861" cy="17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0B532A-0285-4332-B7F4-9DDD8795DAE6}"/>
              </a:ext>
            </a:extLst>
          </p:cNvPr>
          <p:cNvSpPr txBox="1"/>
          <p:nvPr/>
        </p:nvSpPr>
        <p:spPr>
          <a:xfrm>
            <a:off x="520607" y="413816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2da Forma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369EF2-A405-4262-9B86-13F5E6C3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" y="1639916"/>
            <a:ext cx="7847291" cy="24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907AA-AEBA-4CAB-9FDF-E40CE6391AA2}"/>
              </a:ext>
            </a:extLst>
          </p:cNvPr>
          <p:cNvSpPr txBox="1"/>
          <p:nvPr/>
        </p:nvSpPr>
        <p:spPr>
          <a:xfrm>
            <a:off x="547306" y="553980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3er Forma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978979-2899-45CF-AB94-F0A05EF6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0" y="1451916"/>
            <a:ext cx="7288502" cy="28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balsamiq icon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" y="829748"/>
            <a:ext cx="1634062" cy="16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/>
          <p:cNvSpPr txBox="1"/>
          <p:nvPr/>
        </p:nvSpPr>
        <p:spPr>
          <a:xfrm>
            <a:off x="1139445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Balsamiq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3A7967-1BE7-4F90-B8A9-A1129F4B58D1}"/>
              </a:ext>
            </a:extLst>
          </p:cNvPr>
          <p:cNvSpPr txBox="1"/>
          <p:nvPr/>
        </p:nvSpPr>
        <p:spPr>
          <a:xfrm>
            <a:off x="0" y="2470485"/>
            <a:ext cx="181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General</a:t>
            </a:r>
            <a:endParaRPr lang="es-CO" dirty="0"/>
          </a:p>
        </p:txBody>
      </p:sp>
      <p:pic>
        <p:nvPicPr>
          <p:cNvPr id="11" name="Picture 2" descr="Resultado de imagen para balsamiq icon">
            <a:hlinkClick r:id="rId4" action="ppaction://hlinkfile"/>
            <a:extLst>
              <a:ext uri="{FF2B5EF4-FFF2-40B4-BE49-F238E27FC236}">
                <a16:creationId xmlns:a16="http://schemas.microsoft.com/office/drawing/2014/main" id="{874D5638-E0C0-48EA-AA1D-865E46B1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79" y="3139055"/>
            <a:ext cx="1234004" cy="1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balsamiq icon">
            <a:hlinkClick r:id="rId5" action="ppaction://hlinkfile"/>
            <a:extLst>
              <a:ext uri="{FF2B5EF4-FFF2-40B4-BE49-F238E27FC236}">
                <a16:creationId xmlns:a16="http://schemas.microsoft.com/office/drawing/2014/main" id="{6DF121F9-C3BC-40A8-AD9C-F4E4CA3F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92" y="1106389"/>
            <a:ext cx="1234004" cy="1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para balsamiq icon">
            <a:hlinkClick r:id="rId6" action="ppaction://hlinkfile"/>
            <a:extLst>
              <a:ext uri="{FF2B5EF4-FFF2-40B4-BE49-F238E27FC236}">
                <a16:creationId xmlns:a16="http://schemas.microsoft.com/office/drawing/2014/main" id="{8112166C-E894-4184-A83F-FA5025E5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42" y="3139055"/>
            <a:ext cx="1234004" cy="1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balsamiq icon">
            <a:hlinkClick r:id="rId7" action="ppaction://hlinkfile"/>
            <a:extLst>
              <a:ext uri="{FF2B5EF4-FFF2-40B4-BE49-F238E27FC236}">
                <a16:creationId xmlns:a16="http://schemas.microsoft.com/office/drawing/2014/main" id="{9988733E-7076-405C-9289-2EFDB776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79" y="1106389"/>
            <a:ext cx="1234004" cy="1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balsamiq icon">
            <a:hlinkClick r:id="rId8" action="ppaction://hlinkfile"/>
            <a:extLst>
              <a:ext uri="{FF2B5EF4-FFF2-40B4-BE49-F238E27FC236}">
                <a16:creationId xmlns:a16="http://schemas.microsoft.com/office/drawing/2014/main" id="{089B8EEB-9E56-4D6A-ADEB-7669DC92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42" y="1106389"/>
            <a:ext cx="1234004" cy="1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47A3C-565A-4341-85F2-FAAFEF179574}"/>
              </a:ext>
            </a:extLst>
          </p:cNvPr>
          <p:cNvSpPr txBox="1"/>
          <p:nvPr/>
        </p:nvSpPr>
        <p:spPr>
          <a:xfrm>
            <a:off x="3841147" y="2370392"/>
            <a:ext cx="146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Login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3D6116-8108-4E8C-B984-68A3DCA9BBCE}"/>
              </a:ext>
            </a:extLst>
          </p:cNvPr>
          <p:cNvSpPr txBox="1"/>
          <p:nvPr/>
        </p:nvSpPr>
        <p:spPr>
          <a:xfrm>
            <a:off x="5758939" y="2370392"/>
            <a:ext cx="146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Entrada  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B2A533-4B22-4878-B1CA-7DAE589F94F1}"/>
              </a:ext>
            </a:extLst>
          </p:cNvPr>
          <p:cNvSpPr txBox="1"/>
          <p:nvPr/>
        </p:nvSpPr>
        <p:spPr>
          <a:xfrm>
            <a:off x="7859168" y="2370392"/>
            <a:ext cx="96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Salidas   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2C9513-73D7-4DCF-A402-CAB3DF73A016}"/>
              </a:ext>
            </a:extLst>
          </p:cNvPr>
          <p:cNvSpPr txBox="1"/>
          <p:nvPr/>
        </p:nvSpPr>
        <p:spPr>
          <a:xfrm>
            <a:off x="3408013" y="4552941"/>
            <a:ext cx="174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Perfil de cliente    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606762-51DD-4E14-8691-C287652059EA}"/>
              </a:ext>
            </a:extLst>
          </p:cNvPr>
          <p:cNvSpPr txBox="1"/>
          <p:nvPr/>
        </p:nvSpPr>
        <p:spPr>
          <a:xfrm>
            <a:off x="5735579" y="4540556"/>
            <a:ext cx="174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956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31F743-95A3-47A5-AA4E-ABC06A0CF1F7}"/>
              </a:ext>
            </a:extLst>
          </p:cNvPr>
          <p:cNvSpPr txBox="1"/>
          <p:nvPr/>
        </p:nvSpPr>
        <p:spPr>
          <a:xfrm>
            <a:off x="2020628" y="1593077"/>
            <a:ext cx="15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hipervínculo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AEAA6A-20DD-460B-B278-BD163595F3EE}"/>
              </a:ext>
            </a:extLst>
          </p:cNvPr>
          <p:cNvSpPr txBox="1"/>
          <p:nvPr/>
        </p:nvSpPr>
        <p:spPr>
          <a:xfrm>
            <a:off x="5624832" y="1601838"/>
            <a:ext cx="14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Hipervínculo </a:t>
            </a:r>
            <a:endParaRPr lang="es-CO" dirty="0"/>
          </a:p>
        </p:txBody>
      </p:sp>
      <p:pic>
        <p:nvPicPr>
          <p:cNvPr id="4098" name="Picture 2" descr="Resultado de imagen para word icono 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81" y="1777743"/>
            <a:ext cx="1952978" cy="19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html icono png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8"/>
          <a:stretch/>
        </p:blipFill>
        <p:spPr bwMode="auto">
          <a:xfrm>
            <a:off x="5446805" y="2027982"/>
            <a:ext cx="1771037" cy="15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3"/>
          <p:cNvSpPr txBox="1"/>
          <p:nvPr/>
        </p:nvSpPr>
        <p:spPr>
          <a:xfrm>
            <a:off x="1128156" y="226489"/>
            <a:ext cx="62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latin typeface="Arial"/>
                <a:cs typeface="Arial"/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94675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240</Words>
  <Application>Microsoft Office PowerPoint</Application>
  <PresentationFormat>Presentación en pantalla (16:9)</PresentationFormat>
  <Paragraphs>52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32</cp:revision>
  <dcterms:created xsi:type="dcterms:W3CDTF">2018-12-10T14:32:57Z</dcterms:created>
  <dcterms:modified xsi:type="dcterms:W3CDTF">2019-09-30T18:06:40Z</dcterms:modified>
</cp:coreProperties>
</file>