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B0CF-9E4C-40B9-BF32-0A4B9FFD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0104-EF0C-45FD-A2FF-5D6DD1A51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15C56-C336-4DCC-9A57-26B54E85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4A58-A6DE-4503-B7D2-D739AF74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FEED-1CB2-4182-AA07-D546A5BC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29D9-CE0F-4BC9-816D-7FCE1B97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14702-166C-43A2-8B59-F5409468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58E1-05CF-404B-9F37-919C3819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EB3F8-A589-44E7-A837-A37CF867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1589-463B-4BD1-9487-2C0B3070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AFA4D-9B4F-4C39-B434-741C659FB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F3652-057F-4B5E-A402-169300443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82D0-CFC7-4E0A-B20B-88A7895D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F08E-E0B0-4EA8-80F8-60C8E5F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0632-EB25-4C3A-82F4-4B778008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ADB9-E868-48FF-A114-95F52AE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1CC6-01E4-4ACB-A40B-D730DF88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DFDB-7B04-401B-A827-A6214C96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05AB-4E31-409C-9812-33E1F481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F661-E0F9-40AD-8F24-5E62A59F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4BB8-C0F3-42AC-BAEB-FEA4D813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862A-B451-4415-B470-146D875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851B-815B-4B44-900D-1D2AEB1E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8B14-A185-48E8-AC63-2F0AF969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6DA5-3371-4743-8420-89703ED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070F-4481-4E76-AD21-4E4A7C30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DFE1-C084-4622-94FD-240C7B52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C113-EA1E-4322-8394-A4D719F0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D071-3781-426F-B0BF-DA1FBB43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2EA7E-20D0-4E15-9E24-6BB1B46E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0E05-C7FE-45B5-ACD8-C9BC3ADE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DC9C-3167-46FC-BA66-16FC4632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FEAC-F2D8-4C78-83FB-28042621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D7187-2C5A-4AA4-846F-D7E012EF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4AAAE-D94B-4235-9ACB-140912E74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FFBCC-A877-472A-B618-5B3153F8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2682-665A-44B2-AB2B-929CEFDD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30C5B-3E96-4AFA-9295-274532EF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CD2E4-85CA-46AD-B64E-810524FD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A8C5-CE0F-46DF-8BCC-472AA7B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9A-9B4B-4C63-A8A3-406E1CE1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F4709-87B6-4448-AA67-A1FEFB6F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D4828-EBEC-43BC-98E2-B2903AE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F9B79-2A2C-4D03-B54A-3BF99656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8824E-B416-4970-8A48-FA7643F7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62C0A-16B2-4F4E-94CD-51B576B4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9964-E06B-430C-9747-68F7438D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F95D-67AA-4B8C-8F70-2171169E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C9AD-6A9A-4BD8-94C4-E8629BD89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3734E-886C-4424-8585-A3FA70B8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8BAEE-0511-45C1-9FD2-BFE2D3E3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1979-1423-4DA4-A210-8B7DCDDC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7200-C3A9-4312-AA7B-5DE88739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A71F5-23A8-466E-BAA2-DFE1FE9A9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E7A5-664A-42A7-B85A-EE01C8FD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5A459-00D1-49E0-9422-B80F9EE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054CD-6C39-4505-A7DA-85FB484F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E1AE8-5025-4451-A25B-EA3B80B8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B4E60-DBF6-4626-83C4-FD954D6F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B0AC-E6E6-4204-B1AA-4A808CFD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A548-C0B0-4449-8CFA-9009278E8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12C0-C947-4704-A7D7-B63F49D82E1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E37B-4045-44DA-B346-3A4571CF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AA5C-2B2E-4EA0-A316-E22602D7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39F7-1FFF-4742-BB14-6BA308B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925D5CDC-C34E-4E1E-B6B3-B4C8E5C1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98" y="1110342"/>
            <a:ext cx="7263882" cy="484258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C5F72-A949-4B30-9B58-8127FB55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2" y="1465004"/>
            <a:ext cx="5197151" cy="4842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STMP (Stamps.com) is a provider of mailing and shipping solutions in the United States and Europe. </a:t>
            </a:r>
          </a:p>
          <a:p>
            <a:pPr lvl="1"/>
            <a:r>
              <a:rPr lang="en-US" dirty="0"/>
              <a:t>Two divisions: </a:t>
            </a:r>
          </a:p>
          <a:p>
            <a:pPr lvl="2"/>
            <a:r>
              <a:rPr lang="en-US" dirty="0"/>
              <a:t>Stamps.com is US based and focused on personal and small business</a:t>
            </a:r>
          </a:p>
          <a:p>
            <a:pPr lvl="2"/>
            <a:r>
              <a:rPr lang="en-US" dirty="0" err="1"/>
              <a:t>MetaPack</a:t>
            </a:r>
            <a:r>
              <a:rPr lang="en-US" dirty="0"/>
              <a:t> is the enterprise grade platform focused on e-commerce brands</a:t>
            </a:r>
          </a:p>
          <a:p>
            <a:pPr lvl="1"/>
            <a:r>
              <a:rPr lang="en-US" dirty="0"/>
              <a:t>Benefited greatly from ecommerce growth due to COVID. </a:t>
            </a:r>
          </a:p>
          <a:p>
            <a:pPr lvl="1"/>
            <a:r>
              <a:rPr lang="en-US" dirty="0"/>
              <a:t>Crash at the end of 2019 due to discontinuation of partnership with the </a:t>
            </a:r>
            <a:r>
              <a:rPr lang="en-US"/>
              <a:t>Postal Service.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upload.wikimedia.org/wikipedia/en/e/ef/Stamps.c...">
            <a:extLst>
              <a:ext uri="{FF2B5EF4-FFF2-40B4-BE49-F238E27FC236}">
                <a16:creationId xmlns:a16="http://schemas.microsoft.com/office/drawing/2014/main" id="{75C75DCA-BE3E-4744-AE20-33DD29F5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05" y="320567"/>
            <a:ext cx="2722401" cy="78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2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Smart</dc:creator>
  <cp:lastModifiedBy>Jon Smart</cp:lastModifiedBy>
  <cp:revision>2</cp:revision>
  <dcterms:created xsi:type="dcterms:W3CDTF">2020-12-22T00:58:19Z</dcterms:created>
  <dcterms:modified xsi:type="dcterms:W3CDTF">2020-12-22T01:05:37Z</dcterms:modified>
</cp:coreProperties>
</file>