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-116- Estado y situaciones Jurídicas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u="sng" dirty="0" smtClean="0"/>
              <a:t>Estados: expresan el estado de una persona en materia civil. Si esta casado, soltero, genero, edad, Etc.</a:t>
            </a:r>
            <a:endParaRPr lang="es-ES" dirty="0" smtClean="0"/>
          </a:p>
          <a:p>
            <a:r>
              <a:rPr lang="es-ES" u="sng" dirty="0" smtClean="0"/>
              <a:t>Situaciones Jurídicas: es la posición en la que esta una persona, en temas legales. Atribuye deberes y confiere derechos.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86753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117- Principales clasificaciones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Derecho subjetivo publico</a:t>
            </a:r>
            <a:r>
              <a:rPr lang="en-US" dirty="0" smtClean="0"/>
              <a:t>: derecho politico al voto. Proteccion juridica. Presentar acciones de tutela. </a:t>
            </a:r>
          </a:p>
          <a:p>
            <a:r>
              <a:rPr lang="es-ES" dirty="0" smtClean="0"/>
              <a:t>Derechos absoluto y relativos.</a:t>
            </a:r>
          </a:p>
          <a:p>
            <a:r>
              <a:rPr lang="es-ES" dirty="0" smtClean="0"/>
              <a:t>Derechos patrimoniales y extra patrimoniales.</a:t>
            </a:r>
          </a:p>
        </p:txBody>
      </p:sp>
    </p:spTree>
    <p:extLst>
      <p:ext uri="{BB962C8B-B14F-4D97-AF65-F5344CB8AC3E}">
        <p14:creationId xmlns:p14="http://schemas.microsoft.com/office/powerpoint/2010/main" val="2258608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118- derechos humanos o de la personalidad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u="sng" dirty="0" smtClean="0"/>
              <a:t>Los derechos de la personalidad y derechos fundamentales: se refieren a los derechos esenciales del ser humano y su persona. Aquellos que no pueden ser despojados del ser.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4342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120- derechos patrimoniales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Clasificación tradicional</a:t>
            </a:r>
            <a:r>
              <a:rPr lang="en-US" dirty="0" smtClean="0"/>
              <a:t>.</a:t>
            </a:r>
          </a:p>
          <a:p>
            <a:r>
              <a:rPr lang="es-ES" dirty="0" smtClean="0"/>
              <a:t>Clasificación contemporánea.</a:t>
            </a:r>
          </a:p>
        </p:txBody>
      </p:sp>
    </p:spTree>
    <p:extLst>
      <p:ext uri="{BB962C8B-B14F-4D97-AF65-F5344CB8AC3E}">
        <p14:creationId xmlns:p14="http://schemas.microsoft.com/office/powerpoint/2010/main" val="112703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896364"/>
          </a:xfrm>
        </p:spPr>
        <p:txBody>
          <a:bodyPr/>
          <a:lstStyle/>
          <a:p>
            <a:r>
              <a:rPr lang="es-ES" dirty="0" smtClean="0"/>
              <a:t>121- derechos reales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95401" y="2345635"/>
            <a:ext cx="9601196" cy="3530233"/>
          </a:xfrm>
        </p:spPr>
        <p:txBody>
          <a:bodyPr>
            <a:normAutofit fontScale="85000" lnSpcReduction="10000"/>
          </a:bodyPr>
          <a:lstStyle/>
          <a:p>
            <a:r>
              <a:rPr lang="es-ES" b="1" dirty="0" smtClean="0"/>
              <a:t>La propiedad o dominio</a:t>
            </a:r>
            <a:r>
              <a:rPr lang="es-ES" dirty="0" smtClean="0"/>
              <a:t>: el propietario puede sacar el máximo provecho de su propiedad. Solo él tiene el poder sobre la cosa. La propiedad adquirida con justo titulo es perpetua.</a:t>
            </a:r>
          </a:p>
          <a:p>
            <a:r>
              <a:rPr lang="es-ES" b="1" dirty="0" smtClean="0"/>
              <a:t>Los derechos de usufructo y uso.</a:t>
            </a:r>
          </a:p>
          <a:p>
            <a:r>
              <a:rPr lang="es-ES" b="1" dirty="0" smtClean="0"/>
              <a:t>Las servidumbres.</a:t>
            </a:r>
          </a:p>
          <a:p>
            <a:r>
              <a:rPr lang="es-ES" b="1" dirty="0" smtClean="0"/>
              <a:t>La prenda y la hipoteca: </a:t>
            </a:r>
            <a:r>
              <a:rPr lang="es-ES" dirty="0" smtClean="0"/>
              <a:t>solo el propietario puede usar la cosa. El deudor exige el pago por un supuesto préstamo. El deudor puede quedarse con algo del acreedor si este no paga.</a:t>
            </a:r>
          </a:p>
          <a:p>
            <a:r>
              <a:rPr lang="es-ES" b="1" dirty="0"/>
              <a:t>Derecho de retención.</a:t>
            </a:r>
          </a:p>
          <a:p>
            <a:r>
              <a:rPr lang="es-ES" b="1" dirty="0"/>
              <a:t>La posesión se considera como un derecho </a:t>
            </a:r>
            <a:r>
              <a:rPr lang="es-ES" b="1" dirty="0" smtClean="0"/>
              <a:t>real.</a:t>
            </a:r>
            <a:endParaRPr lang="en-US" b="1" dirty="0"/>
          </a:p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41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</TotalTime>
  <Words>228</Words>
  <Application>Microsoft Office PowerPoint</Application>
  <PresentationFormat>Panorámica</PresentationFormat>
  <Paragraphs>20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Garamond</vt:lpstr>
      <vt:lpstr>Orgánico</vt:lpstr>
      <vt:lpstr>-116- Estado y situaciones Jurídicas</vt:lpstr>
      <vt:lpstr>117- Principales clasificaciones</vt:lpstr>
      <vt:lpstr>118- derechos humanos o de la personalidad</vt:lpstr>
      <vt:lpstr>120- derechos patrimoniales</vt:lpstr>
      <vt:lpstr>121- derechos reales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Estado y situaciones Jurídicas</dc:title>
  <dc:creator>Andres</dc:creator>
  <cp:lastModifiedBy>Andres</cp:lastModifiedBy>
  <cp:revision>7</cp:revision>
  <dcterms:created xsi:type="dcterms:W3CDTF">2023-10-10T17:48:54Z</dcterms:created>
  <dcterms:modified xsi:type="dcterms:W3CDTF">2023-10-10T18:09:23Z</dcterms:modified>
</cp:coreProperties>
</file>