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sldIdLst>
    <p:sldId id="256" r:id="rId5"/>
    <p:sldId id="282" r:id="rId6"/>
    <p:sldId id="284" r:id="rId7"/>
    <p:sldId id="292" r:id="rId8"/>
    <p:sldId id="287" r:id="rId9"/>
    <p:sldId id="285" r:id="rId10"/>
    <p:sldId id="288" r:id="rId11"/>
    <p:sldId id="286" r:id="rId12"/>
    <p:sldId id="289" r:id="rId13"/>
    <p:sldId id="290" r:id="rId14"/>
    <p:sldId id="291" r:id="rId15"/>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136"/>
    <a:srgbClr val="4F81BD"/>
    <a:srgbClr val="FEC52B"/>
    <a:srgbClr val="FEBC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83" autoAdjust="0"/>
  </p:normalViewPr>
  <p:slideViewPr>
    <p:cSldViewPr snapToGrid="0" snapToObjects="1">
      <p:cViewPr varScale="1">
        <p:scale>
          <a:sx n="114" d="100"/>
          <a:sy n="114" d="100"/>
        </p:scale>
        <p:origin x="150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2926D2D-008E-43D9-81E9-A91865648FF5}"/>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CA"/>
          </a:p>
        </p:txBody>
      </p:sp>
      <p:sp>
        <p:nvSpPr>
          <p:cNvPr id="3" name="Date Placeholder 2">
            <a:extLst>
              <a:ext uri="{FF2B5EF4-FFF2-40B4-BE49-F238E27FC236}">
                <a16:creationId xmlns:a16="http://schemas.microsoft.com/office/drawing/2014/main" id="{A3EBB6C6-D7E7-47C6-8B64-090119A41003}"/>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C1B34A81-2980-4967-A2B9-5282846E4771}" type="datetimeFigureOut">
              <a:rPr lang="en-CA"/>
              <a:pPr>
                <a:defRPr/>
              </a:pPr>
              <a:t>2022-10-07</a:t>
            </a:fld>
            <a:endParaRPr lang="en-CA"/>
          </a:p>
        </p:txBody>
      </p:sp>
      <p:sp>
        <p:nvSpPr>
          <p:cNvPr id="4" name="Slide Image Placeholder 3">
            <a:extLst>
              <a:ext uri="{FF2B5EF4-FFF2-40B4-BE49-F238E27FC236}">
                <a16:creationId xmlns:a16="http://schemas.microsoft.com/office/drawing/2014/main" id="{AB60A613-B0B3-4D27-9032-6714516937F5}"/>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a:extLst>
              <a:ext uri="{FF2B5EF4-FFF2-40B4-BE49-F238E27FC236}">
                <a16:creationId xmlns:a16="http://schemas.microsoft.com/office/drawing/2014/main" id="{5111E813-F936-4740-9AF9-785D78D30717}"/>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a:extLst>
              <a:ext uri="{FF2B5EF4-FFF2-40B4-BE49-F238E27FC236}">
                <a16:creationId xmlns:a16="http://schemas.microsoft.com/office/drawing/2014/main" id="{F2F13C5F-2255-4EB3-A170-E5C552DEDC79}"/>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CA"/>
          </a:p>
        </p:txBody>
      </p:sp>
      <p:sp>
        <p:nvSpPr>
          <p:cNvPr id="7" name="Slide Number Placeholder 6">
            <a:extLst>
              <a:ext uri="{FF2B5EF4-FFF2-40B4-BE49-F238E27FC236}">
                <a16:creationId xmlns:a16="http://schemas.microsoft.com/office/drawing/2014/main" id="{C3FC856D-EA00-4FF1-BA3A-D2DEA47E308C}"/>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1DA5A53-D712-4DC7-8662-9B51ADE89A1C}" type="slidenum">
              <a:rPr lang="en-CA" altLang="it-IT"/>
              <a:pPr/>
              <a:t>‹#›</a:t>
            </a:fld>
            <a:endParaRPr lang="en-CA" altLang="it-IT"/>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Picture 1">
            <a:extLst>
              <a:ext uri="{FF2B5EF4-FFF2-40B4-BE49-F238E27FC236}">
                <a16:creationId xmlns:a16="http://schemas.microsoft.com/office/drawing/2014/main" id="{05F59D15-8ED9-4B73-AC99-D37AAED4BAC0}"/>
              </a:ext>
            </a:extLst>
          </p:cNvPr>
          <p:cNvPicPr>
            <a:picLocks/>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5362575"/>
            <a:ext cx="6056313"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a:extLst>
              <a:ext uri="{FF2B5EF4-FFF2-40B4-BE49-F238E27FC236}">
                <a16:creationId xmlns:a16="http://schemas.microsoft.com/office/drawing/2014/main" id="{95DAA0DA-4EBA-4AE4-8A85-021237E9829E}"/>
              </a:ext>
            </a:extLst>
          </p:cNvPr>
          <p:cNvPicPr>
            <a:picLocks noChangeAspect="1"/>
          </p:cNvPicPr>
          <p:nvPr userDrawn="1"/>
        </p:nvPicPr>
        <p:blipFill>
          <a:blip r:embed="rId3"/>
          <a:srcRect/>
          <a:stretch/>
        </p:blipFill>
        <p:spPr bwMode="auto">
          <a:xfrm>
            <a:off x="6299047" y="5459467"/>
            <a:ext cx="2560278" cy="923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 Placeholder 21"/>
          <p:cNvSpPr>
            <a:spLocks noGrp="1"/>
          </p:cNvSpPr>
          <p:nvPr>
            <p:ph type="body" sz="quarter" idx="10"/>
          </p:nvPr>
        </p:nvSpPr>
        <p:spPr>
          <a:xfrm>
            <a:off x="727077" y="1214584"/>
            <a:ext cx="7461250" cy="1883902"/>
          </a:xfrm>
          <a:prstGeom prst="rect">
            <a:avLst/>
          </a:prstGeom>
        </p:spPr>
        <p:txBody>
          <a:bodyPr vert="horz"/>
          <a:lstStyle>
            <a:lvl1pPr marL="0" indent="0">
              <a:lnSpc>
                <a:spcPts val="3375"/>
              </a:lnSpc>
              <a:spcBef>
                <a:spcPts val="0"/>
              </a:spcBef>
              <a:defRPr sz="2588" b="0" baseline="0">
                <a:solidFill>
                  <a:srgbClr val="000000"/>
                </a:solidFill>
                <a:latin typeface="Arial"/>
                <a:cs typeface="Arial"/>
              </a:defRPr>
            </a:lvl1pPr>
            <a:lvl2pPr>
              <a:lnSpc>
                <a:spcPts val="3600"/>
              </a:lnSpc>
              <a:spcBef>
                <a:spcPts val="0"/>
              </a:spcBef>
              <a:defRPr sz="3263">
                <a:latin typeface="Arial"/>
                <a:cs typeface="Arial"/>
              </a:defRPr>
            </a:lvl2pPr>
            <a:lvl3pPr>
              <a:lnSpc>
                <a:spcPts val="3600"/>
              </a:lnSpc>
              <a:spcBef>
                <a:spcPts val="0"/>
              </a:spcBef>
              <a:defRPr sz="3263">
                <a:latin typeface="NewsGoth Cn BT"/>
                <a:cs typeface="NewsGoth Cn BT"/>
              </a:defRPr>
            </a:lvl3pPr>
            <a:lvl4pPr>
              <a:lnSpc>
                <a:spcPts val="3600"/>
              </a:lnSpc>
              <a:spcBef>
                <a:spcPts val="0"/>
              </a:spcBef>
              <a:defRPr sz="3263">
                <a:latin typeface="NewsGoth Cn BT"/>
                <a:cs typeface="NewsGoth Cn BT"/>
              </a:defRPr>
            </a:lvl4pPr>
            <a:lvl5pPr>
              <a:lnSpc>
                <a:spcPts val="3600"/>
              </a:lnSpc>
              <a:spcBef>
                <a:spcPts val="0"/>
              </a:spcBef>
              <a:defRPr sz="3263">
                <a:latin typeface="NewsGoth Cn BT"/>
                <a:cs typeface="NewsGoth Cn BT"/>
              </a:defRPr>
            </a:lvl5pPr>
          </a:lstStyle>
          <a:p>
            <a:pPr lvl="0"/>
            <a:r>
              <a:rPr lang="en-CA"/>
              <a:t>Click to edit Master text styles</a:t>
            </a:r>
          </a:p>
        </p:txBody>
      </p:sp>
      <p:sp>
        <p:nvSpPr>
          <p:cNvPr id="3" name="Text Placeholder 2"/>
          <p:cNvSpPr>
            <a:spLocks noGrp="1"/>
          </p:cNvSpPr>
          <p:nvPr>
            <p:ph type="body" sz="quarter" idx="11"/>
          </p:nvPr>
        </p:nvSpPr>
        <p:spPr>
          <a:xfrm>
            <a:off x="727077" y="3262524"/>
            <a:ext cx="7461250" cy="1390650"/>
          </a:xfrm>
          <a:prstGeom prst="rect">
            <a:avLst/>
          </a:prstGeom>
        </p:spPr>
        <p:txBody>
          <a:bodyPr vert="horz"/>
          <a:lstStyle>
            <a:lvl1pPr>
              <a:lnSpc>
                <a:spcPts val="1913"/>
              </a:lnSpc>
              <a:spcBef>
                <a:spcPts val="0"/>
              </a:spcBef>
              <a:defRPr sz="1350" spc="0" baseline="0">
                <a:latin typeface="Arial"/>
                <a:cs typeface="Arial"/>
              </a:defRPr>
            </a:lvl1pPr>
            <a:lvl2pPr>
              <a:lnSpc>
                <a:spcPts val="1913"/>
              </a:lnSpc>
              <a:spcBef>
                <a:spcPts val="0"/>
              </a:spcBef>
              <a:defRPr sz="1350" spc="0">
                <a:latin typeface="Arial"/>
                <a:cs typeface="Arial"/>
              </a:defRPr>
            </a:lvl2pPr>
            <a:lvl3pPr>
              <a:lnSpc>
                <a:spcPts val="1800"/>
              </a:lnSpc>
              <a:spcBef>
                <a:spcPts val="0"/>
              </a:spcBef>
              <a:defRPr sz="1350">
                <a:latin typeface="News Gothic MT"/>
                <a:cs typeface="News Gothic MT"/>
              </a:defRPr>
            </a:lvl3pPr>
            <a:lvl4pPr>
              <a:lnSpc>
                <a:spcPts val="1800"/>
              </a:lnSpc>
              <a:spcBef>
                <a:spcPts val="0"/>
              </a:spcBef>
              <a:defRPr sz="1350">
                <a:latin typeface="News Gothic MT"/>
                <a:cs typeface="News Gothic MT"/>
              </a:defRPr>
            </a:lvl4pPr>
            <a:lvl5pPr>
              <a:lnSpc>
                <a:spcPts val="1800"/>
              </a:lnSpc>
              <a:spcBef>
                <a:spcPts val="0"/>
              </a:spcBef>
              <a:defRPr sz="1350">
                <a:latin typeface="News Gothic MT"/>
                <a:cs typeface="News Gothic MT"/>
              </a:defRPr>
            </a:lvl5pPr>
          </a:lstStyle>
          <a:p>
            <a:pPr lvl="0"/>
            <a:r>
              <a:rPr lang="en-CA" dirty="0"/>
              <a:t>Click to edit Master text styles</a:t>
            </a:r>
          </a:p>
          <a:p>
            <a:pPr lvl="1"/>
            <a:r>
              <a:rPr lang="en-CA" dirty="0"/>
              <a:t>Second level</a:t>
            </a:r>
          </a:p>
        </p:txBody>
      </p:sp>
      <p:sp>
        <p:nvSpPr>
          <p:cNvPr id="9" name="Text Placeholder 8"/>
          <p:cNvSpPr>
            <a:spLocks noGrp="1"/>
          </p:cNvSpPr>
          <p:nvPr>
            <p:ph type="body" sz="quarter" idx="12"/>
          </p:nvPr>
        </p:nvSpPr>
        <p:spPr>
          <a:xfrm>
            <a:off x="727075" y="5780233"/>
            <a:ext cx="5140850" cy="669925"/>
          </a:xfrm>
          <a:prstGeom prst="rect">
            <a:avLst/>
          </a:prstGeom>
        </p:spPr>
        <p:txBody>
          <a:bodyPr vert="horz"/>
          <a:lstStyle>
            <a:lvl1pPr>
              <a:lnSpc>
                <a:spcPts val="1181"/>
              </a:lnSpc>
              <a:spcBef>
                <a:spcPts val="0"/>
              </a:spcBef>
              <a:defRPr sz="1125" b="1" baseline="0">
                <a:latin typeface="Arial"/>
                <a:cs typeface="Arial"/>
              </a:defRPr>
            </a:lvl1pPr>
            <a:lvl2pPr>
              <a:lnSpc>
                <a:spcPts val="1181"/>
              </a:lnSpc>
              <a:spcBef>
                <a:spcPts val="0"/>
              </a:spcBef>
              <a:defRPr sz="956" b="1">
                <a:latin typeface="News Gothic MT"/>
                <a:cs typeface="News Gothic MT"/>
              </a:defRPr>
            </a:lvl2pPr>
            <a:lvl3pPr>
              <a:lnSpc>
                <a:spcPts val="1181"/>
              </a:lnSpc>
              <a:spcBef>
                <a:spcPts val="0"/>
              </a:spcBef>
              <a:defRPr sz="956" b="1">
                <a:latin typeface="News Gothic MT"/>
                <a:cs typeface="News Gothic MT"/>
              </a:defRPr>
            </a:lvl3pPr>
            <a:lvl4pPr>
              <a:lnSpc>
                <a:spcPts val="1181"/>
              </a:lnSpc>
              <a:spcBef>
                <a:spcPts val="0"/>
              </a:spcBef>
              <a:defRPr sz="956" b="1">
                <a:latin typeface="News Gothic MT"/>
                <a:cs typeface="News Gothic MT"/>
              </a:defRPr>
            </a:lvl4pPr>
            <a:lvl5pPr>
              <a:lnSpc>
                <a:spcPts val="1181"/>
              </a:lnSpc>
              <a:spcBef>
                <a:spcPts val="0"/>
              </a:spcBef>
              <a:defRPr sz="956" b="1">
                <a:latin typeface="News Gothic MT"/>
                <a:cs typeface="News Gothic MT"/>
              </a:defRPr>
            </a:lvl5pPr>
          </a:lstStyle>
          <a:p>
            <a:pPr lvl="0"/>
            <a:r>
              <a:rPr lang="en-CA" dirty="0"/>
              <a:t>Click to edit Master text styles</a:t>
            </a:r>
          </a:p>
        </p:txBody>
      </p:sp>
    </p:spTree>
    <p:extLst>
      <p:ext uri="{BB962C8B-B14F-4D97-AF65-F5344CB8AC3E}">
        <p14:creationId xmlns:p14="http://schemas.microsoft.com/office/powerpoint/2010/main" val="414931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DC279547-6A08-4495-A120-95A88CE3BEE1}"/>
              </a:ext>
            </a:extLst>
          </p:cNvPr>
          <p:cNvSpPr/>
          <p:nvPr userDrawn="1"/>
        </p:nvSpPr>
        <p:spPr>
          <a:xfrm>
            <a:off x="0" y="5360992"/>
            <a:ext cx="6046788" cy="1169987"/>
          </a:xfrm>
          <a:prstGeom prst="rect">
            <a:avLst/>
          </a:prstGeom>
          <a:solidFill>
            <a:srgbClr val="FEC52B"/>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sp>
        <p:nvSpPr>
          <p:cNvPr id="7" name="Rectangle 4">
            <a:extLst>
              <a:ext uri="{FF2B5EF4-FFF2-40B4-BE49-F238E27FC236}">
                <a16:creationId xmlns:a16="http://schemas.microsoft.com/office/drawing/2014/main" id="{EC968A2C-F5D1-4A67-8328-4A2ED5508F26}"/>
              </a:ext>
            </a:extLst>
          </p:cNvPr>
          <p:cNvSpPr/>
          <p:nvPr userDrawn="1"/>
        </p:nvSpPr>
        <p:spPr>
          <a:xfrm>
            <a:off x="6038850" y="5362575"/>
            <a:ext cx="3105150" cy="11699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sp>
        <p:nvSpPr>
          <p:cNvPr id="10" name="Text Placeholder 21"/>
          <p:cNvSpPr>
            <a:spLocks noGrp="1"/>
          </p:cNvSpPr>
          <p:nvPr>
            <p:ph type="body" sz="quarter" idx="10"/>
          </p:nvPr>
        </p:nvSpPr>
        <p:spPr>
          <a:xfrm>
            <a:off x="727077" y="1214584"/>
            <a:ext cx="7461250" cy="1883902"/>
          </a:xfrm>
          <a:prstGeom prst="rect">
            <a:avLst/>
          </a:prstGeom>
        </p:spPr>
        <p:txBody>
          <a:bodyPr vert="horz"/>
          <a:lstStyle>
            <a:lvl1pPr marL="0" indent="0">
              <a:lnSpc>
                <a:spcPts val="3375"/>
              </a:lnSpc>
              <a:spcBef>
                <a:spcPts val="0"/>
              </a:spcBef>
              <a:defRPr sz="2588" b="0" baseline="0">
                <a:solidFill>
                  <a:srgbClr val="FEC52B"/>
                </a:solidFill>
                <a:latin typeface="Arial"/>
                <a:cs typeface="Arial"/>
              </a:defRPr>
            </a:lvl1pPr>
            <a:lvl2pPr>
              <a:lnSpc>
                <a:spcPts val="3600"/>
              </a:lnSpc>
              <a:spcBef>
                <a:spcPts val="0"/>
              </a:spcBef>
              <a:defRPr sz="3263">
                <a:latin typeface="Arial"/>
                <a:cs typeface="Arial"/>
              </a:defRPr>
            </a:lvl2pPr>
            <a:lvl3pPr>
              <a:lnSpc>
                <a:spcPts val="3600"/>
              </a:lnSpc>
              <a:spcBef>
                <a:spcPts val="0"/>
              </a:spcBef>
              <a:defRPr sz="3263">
                <a:latin typeface="NewsGoth Cn BT"/>
                <a:cs typeface="NewsGoth Cn BT"/>
              </a:defRPr>
            </a:lvl3pPr>
            <a:lvl4pPr>
              <a:lnSpc>
                <a:spcPts val="3600"/>
              </a:lnSpc>
              <a:spcBef>
                <a:spcPts val="0"/>
              </a:spcBef>
              <a:defRPr sz="3263">
                <a:latin typeface="NewsGoth Cn BT"/>
                <a:cs typeface="NewsGoth Cn BT"/>
              </a:defRPr>
            </a:lvl4pPr>
            <a:lvl5pPr>
              <a:lnSpc>
                <a:spcPts val="3600"/>
              </a:lnSpc>
              <a:spcBef>
                <a:spcPts val="0"/>
              </a:spcBef>
              <a:defRPr sz="3263">
                <a:latin typeface="NewsGoth Cn BT"/>
                <a:cs typeface="NewsGoth Cn BT"/>
              </a:defRPr>
            </a:lvl5pPr>
          </a:lstStyle>
          <a:p>
            <a:pPr lvl="0"/>
            <a:r>
              <a:rPr lang="en-CA"/>
              <a:t>Click to edit Master text styles</a:t>
            </a:r>
          </a:p>
        </p:txBody>
      </p:sp>
      <p:sp>
        <p:nvSpPr>
          <p:cNvPr id="11" name="Text Placeholder 2"/>
          <p:cNvSpPr>
            <a:spLocks noGrp="1"/>
          </p:cNvSpPr>
          <p:nvPr>
            <p:ph type="body" sz="quarter" idx="11"/>
          </p:nvPr>
        </p:nvSpPr>
        <p:spPr>
          <a:xfrm>
            <a:off x="727077" y="3262524"/>
            <a:ext cx="7461250" cy="1390650"/>
          </a:xfrm>
          <a:prstGeom prst="rect">
            <a:avLst/>
          </a:prstGeom>
        </p:spPr>
        <p:txBody>
          <a:bodyPr vert="horz"/>
          <a:lstStyle>
            <a:lvl1pPr>
              <a:lnSpc>
                <a:spcPts val="1913"/>
              </a:lnSpc>
              <a:spcBef>
                <a:spcPts val="0"/>
              </a:spcBef>
              <a:defRPr sz="1350" spc="0" baseline="0">
                <a:solidFill>
                  <a:schemeClr val="bg1"/>
                </a:solidFill>
                <a:latin typeface="Arial"/>
                <a:cs typeface="Arial"/>
              </a:defRPr>
            </a:lvl1pPr>
            <a:lvl2pPr>
              <a:lnSpc>
                <a:spcPts val="1913"/>
              </a:lnSpc>
              <a:spcBef>
                <a:spcPts val="0"/>
              </a:spcBef>
              <a:defRPr sz="1350" spc="0">
                <a:solidFill>
                  <a:schemeClr val="bg1"/>
                </a:solidFill>
                <a:latin typeface="Arial"/>
                <a:cs typeface="Arial"/>
              </a:defRPr>
            </a:lvl2pPr>
            <a:lvl3pPr>
              <a:lnSpc>
                <a:spcPts val="1800"/>
              </a:lnSpc>
              <a:spcBef>
                <a:spcPts val="0"/>
              </a:spcBef>
              <a:defRPr sz="1350">
                <a:latin typeface="News Gothic MT"/>
                <a:cs typeface="News Gothic MT"/>
              </a:defRPr>
            </a:lvl3pPr>
            <a:lvl4pPr>
              <a:lnSpc>
                <a:spcPts val="1800"/>
              </a:lnSpc>
              <a:spcBef>
                <a:spcPts val="0"/>
              </a:spcBef>
              <a:defRPr sz="1350">
                <a:latin typeface="News Gothic MT"/>
                <a:cs typeface="News Gothic MT"/>
              </a:defRPr>
            </a:lvl4pPr>
            <a:lvl5pPr>
              <a:lnSpc>
                <a:spcPts val="1800"/>
              </a:lnSpc>
              <a:spcBef>
                <a:spcPts val="0"/>
              </a:spcBef>
              <a:defRPr sz="1350">
                <a:latin typeface="News Gothic MT"/>
                <a:cs typeface="News Gothic MT"/>
              </a:defRPr>
            </a:lvl5pPr>
          </a:lstStyle>
          <a:p>
            <a:pPr lvl="0"/>
            <a:r>
              <a:rPr lang="en-CA" dirty="0"/>
              <a:t>Click to edit Master text styles</a:t>
            </a:r>
          </a:p>
          <a:p>
            <a:pPr lvl="1"/>
            <a:r>
              <a:rPr lang="en-CA" dirty="0"/>
              <a:t>Second level</a:t>
            </a:r>
          </a:p>
        </p:txBody>
      </p:sp>
      <p:sp>
        <p:nvSpPr>
          <p:cNvPr id="12" name="Text Placeholder 8"/>
          <p:cNvSpPr>
            <a:spLocks noGrp="1"/>
          </p:cNvSpPr>
          <p:nvPr>
            <p:ph type="body" sz="quarter" idx="12"/>
          </p:nvPr>
        </p:nvSpPr>
        <p:spPr>
          <a:xfrm>
            <a:off x="727075" y="5780233"/>
            <a:ext cx="5140850" cy="669925"/>
          </a:xfrm>
          <a:prstGeom prst="rect">
            <a:avLst/>
          </a:prstGeom>
        </p:spPr>
        <p:txBody>
          <a:bodyPr vert="horz"/>
          <a:lstStyle>
            <a:lvl1pPr>
              <a:lnSpc>
                <a:spcPts val="1181"/>
              </a:lnSpc>
              <a:spcBef>
                <a:spcPts val="0"/>
              </a:spcBef>
              <a:defRPr sz="1125" b="1" baseline="0">
                <a:latin typeface="Arial"/>
                <a:cs typeface="Arial"/>
              </a:defRPr>
            </a:lvl1pPr>
            <a:lvl2pPr>
              <a:lnSpc>
                <a:spcPts val="1181"/>
              </a:lnSpc>
              <a:spcBef>
                <a:spcPts val="0"/>
              </a:spcBef>
              <a:defRPr sz="956" b="1">
                <a:latin typeface="News Gothic MT"/>
                <a:cs typeface="News Gothic MT"/>
              </a:defRPr>
            </a:lvl2pPr>
            <a:lvl3pPr>
              <a:lnSpc>
                <a:spcPts val="1181"/>
              </a:lnSpc>
              <a:spcBef>
                <a:spcPts val="0"/>
              </a:spcBef>
              <a:defRPr sz="956" b="1">
                <a:latin typeface="News Gothic MT"/>
                <a:cs typeface="News Gothic MT"/>
              </a:defRPr>
            </a:lvl3pPr>
            <a:lvl4pPr>
              <a:lnSpc>
                <a:spcPts val="1181"/>
              </a:lnSpc>
              <a:spcBef>
                <a:spcPts val="0"/>
              </a:spcBef>
              <a:defRPr sz="956" b="1">
                <a:latin typeface="News Gothic MT"/>
                <a:cs typeface="News Gothic MT"/>
              </a:defRPr>
            </a:lvl4pPr>
            <a:lvl5pPr>
              <a:lnSpc>
                <a:spcPts val="1181"/>
              </a:lnSpc>
              <a:spcBef>
                <a:spcPts val="0"/>
              </a:spcBef>
              <a:defRPr sz="956" b="1">
                <a:latin typeface="News Gothic MT"/>
                <a:cs typeface="News Gothic MT"/>
              </a:defRPr>
            </a:lvl5pPr>
          </a:lstStyle>
          <a:p>
            <a:pPr lvl="0"/>
            <a:r>
              <a:rPr lang="en-CA" dirty="0"/>
              <a:t>Click to edit Master text styles</a:t>
            </a:r>
          </a:p>
        </p:txBody>
      </p:sp>
      <p:pic>
        <p:nvPicPr>
          <p:cNvPr id="13" name="Picture 2">
            <a:extLst>
              <a:ext uri="{FF2B5EF4-FFF2-40B4-BE49-F238E27FC236}">
                <a16:creationId xmlns:a16="http://schemas.microsoft.com/office/drawing/2014/main" id="{16D90572-6956-46A6-A6B2-EABD989F151F}"/>
              </a:ext>
            </a:extLst>
          </p:cNvPr>
          <p:cNvPicPr>
            <a:picLocks noChangeAspect="1"/>
          </p:cNvPicPr>
          <p:nvPr userDrawn="1"/>
        </p:nvPicPr>
        <p:blipFill>
          <a:blip r:embed="rId2"/>
          <a:srcRect/>
          <a:stretch/>
        </p:blipFill>
        <p:spPr bwMode="auto">
          <a:xfrm>
            <a:off x="6299047" y="5459467"/>
            <a:ext cx="2560278" cy="923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895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5EEF71BD-93D7-458A-81AE-F524349E9C9A}"/>
              </a:ext>
            </a:extLst>
          </p:cNvPr>
          <p:cNvPicPr>
            <a:picLocks/>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30963"/>
            <a:ext cx="6954838" cy="8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sz="quarter" idx="11"/>
          </p:nvPr>
        </p:nvSpPr>
        <p:spPr>
          <a:xfrm>
            <a:off x="675235" y="1800164"/>
            <a:ext cx="7774352" cy="3917316"/>
          </a:xfrm>
          <a:prstGeom prst="rect">
            <a:avLst/>
          </a:prstGeom>
        </p:spPr>
        <p:txBody>
          <a:bodyPr vert="horz"/>
          <a:lstStyle>
            <a:lvl1pPr marL="192881" indent="-192881">
              <a:lnSpc>
                <a:spcPts val="1800"/>
              </a:lnSpc>
              <a:spcBef>
                <a:spcPts val="0"/>
              </a:spcBef>
              <a:buFont typeface="Arial"/>
              <a:buChar char="•"/>
              <a:defRPr sz="1238" baseline="0">
                <a:latin typeface="Arial"/>
                <a:cs typeface="Arial"/>
              </a:defRPr>
            </a:lvl1pPr>
            <a:lvl2pPr>
              <a:lnSpc>
                <a:spcPts val="1800"/>
              </a:lnSpc>
              <a:spcBef>
                <a:spcPts val="0"/>
              </a:spcBef>
              <a:defRPr sz="1238">
                <a:latin typeface="Arial"/>
                <a:cs typeface="Arial"/>
              </a:defRPr>
            </a:lvl2pPr>
            <a:lvl3pPr>
              <a:lnSpc>
                <a:spcPts val="1800"/>
              </a:lnSpc>
              <a:spcBef>
                <a:spcPts val="0"/>
              </a:spcBef>
              <a:defRPr sz="1350">
                <a:latin typeface="News Gothic MT"/>
                <a:cs typeface="News Gothic MT"/>
              </a:defRPr>
            </a:lvl3pPr>
            <a:lvl4pPr>
              <a:lnSpc>
                <a:spcPts val="1800"/>
              </a:lnSpc>
              <a:spcBef>
                <a:spcPts val="0"/>
              </a:spcBef>
              <a:defRPr sz="1350">
                <a:latin typeface="News Gothic MT"/>
                <a:cs typeface="News Gothic MT"/>
              </a:defRPr>
            </a:lvl4pPr>
            <a:lvl5pPr>
              <a:lnSpc>
                <a:spcPts val="1800"/>
              </a:lnSpc>
              <a:spcBef>
                <a:spcPts val="0"/>
              </a:spcBef>
              <a:defRPr sz="1350">
                <a:latin typeface="News Gothic MT"/>
                <a:cs typeface="News Gothic MT"/>
              </a:defRPr>
            </a:lvl5pPr>
          </a:lstStyle>
          <a:p>
            <a:pPr lvl="0"/>
            <a:r>
              <a:rPr lang="en-CA" dirty="0"/>
              <a:t>Click to edit Master text styles</a:t>
            </a:r>
          </a:p>
          <a:p>
            <a:pPr lvl="1"/>
            <a:r>
              <a:rPr lang="en-CA" dirty="0"/>
              <a:t>Second level</a:t>
            </a:r>
          </a:p>
        </p:txBody>
      </p:sp>
      <p:sp>
        <p:nvSpPr>
          <p:cNvPr id="10" name="Text Placeholder 9"/>
          <p:cNvSpPr>
            <a:spLocks noGrp="1"/>
          </p:cNvSpPr>
          <p:nvPr>
            <p:ph type="body" sz="quarter" idx="12"/>
          </p:nvPr>
        </p:nvSpPr>
        <p:spPr>
          <a:xfrm>
            <a:off x="675235" y="734000"/>
            <a:ext cx="7774352" cy="820738"/>
          </a:xfrm>
          <a:prstGeom prst="rect">
            <a:avLst/>
          </a:prstGeom>
        </p:spPr>
        <p:txBody>
          <a:bodyPr vert="horz"/>
          <a:lstStyle>
            <a:lvl1pPr>
              <a:defRPr sz="2250" baseline="0">
                <a:latin typeface="Arial"/>
                <a:cs typeface="Arial"/>
              </a:defRPr>
            </a:lvl1pPr>
            <a:lvl2pPr>
              <a:defRPr sz="2588">
                <a:latin typeface="NewsGoth Cn BT"/>
                <a:cs typeface="NewsGoth Cn BT"/>
              </a:defRPr>
            </a:lvl2pPr>
            <a:lvl3pPr>
              <a:defRPr sz="2588">
                <a:latin typeface="NewsGoth Cn BT"/>
                <a:cs typeface="NewsGoth Cn BT"/>
              </a:defRPr>
            </a:lvl3pPr>
            <a:lvl4pPr>
              <a:defRPr sz="2588">
                <a:latin typeface="NewsGoth Cn BT"/>
                <a:cs typeface="NewsGoth Cn BT"/>
              </a:defRPr>
            </a:lvl4pPr>
            <a:lvl5pPr>
              <a:defRPr sz="2588">
                <a:latin typeface="NewsGoth Cn BT"/>
                <a:cs typeface="NewsGoth Cn BT"/>
              </a:defRPr>
            </a:lvl5pPr>
          </a:lstStyle>
          <a:p>
            <a:pPr lvl="0"/>
            <a:r>
              <a:rPr lang="en-CA" dirty="0"/>
              <a:t>Click to edit</a:t>
            </a:r>
          </a:p>
        </p:txBody>
      </p:sp>
      <p:sp>
        <p:nvSpPr>
          <p:cNvPr id="6" name="Slide Number Placeholder 12">
            <a:extLst>
              <a:ext uri="{FF2B5EF4-FFF2-40B4-BE49-F238E27FC236}">
                <a16:creationId xmlns:a16="http://schemas.microsoft.com/office/drawing/2014/main" id="{44D192A7-155E-4348-9DA5-7A64D2620FFB}"/>
              </a:ext>
            </a:extLst>
          </p:cNvPr>
          <p:cNvSpPr>
            <a:spLocks noGrp="1"/>
          </p:cNvSpPr>
          <p:nvPr>
            <p:ph type="sldNum" sz="quarter" idx="13"/>
          </p:nvPr>
        </p:nvSpPr>
        <p:spPr>
          <a:xfrm>
            <a:off x="4821238" y="6081717"/>
            <a:ext cx="2133600" cy="365125"/>
          </a:xfrm>
        </p:spPr>
        <p:txBody>
          <a:bodyPr/>
          <a:lstStyle>
            <a:lvl1pPr>
              <a:defRPr>
                <a:latin typeface="Arial" panose="020B0604020202020204" pitchFamily="34" charset="0"/>
                <a:cs typeface="Arial" panose="020B0604020202020204" pitchFamily="34" charset="0"/>
              </a:defRPr>
            </a:lvl1pPr>
          </a:lstStyle>
          <a:p>
            <a:fld id="{AE3E0797-7CB3-4F43-9B57-C777394DE98C}" type="slidenum">
              <a:rPr lang="en-CA" altLang="it-IT"/>
              <a:pPr/>
              <a:t>‹#›</a:t>
            </a:fld>
            <a:endParaRPr lang="en-CA" altLang="it-IT"/>
          </a:p>
        </p:txBody>
      </p:sp>
      <p:pic>
        <p:nvPicPr>
          <p:cNvPr id="8" name="Picture 2">
            <a:extLst>
              <a:ext uri="{FF2B5EF4-FFF2-40B4-BE49-F238E27FC236}">
                <a16:creationId xmlns:a16="http://schemas.microsoft.com/office/drawing/2014/main" id="{564D8A1E-91F7-47C0-8588-35760E67E8BF}"/>
              </a:ext>
            </a:extLst>
          </p:cNvPr>
          <p:cNvPicPr>
            <a:picLocks noChangeAspect="1"/>
          </p:cNvPicPr>
          <p:nvPr userDrawn="1"/>
        </p:nvPicPr>
        <p:blipFill>
          <a:blip r:embed="rId3"/>
          <a:srcRect/>
          <a:stretch/>
        </p:blipFill>
        <p:spPr bwMode="auto">
          <a:xfrm>
            <a:off x="7138377" y="6143690"/>
            <a:ext cx="1659242" cy="598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12">
            <a:extLst>
              <a:ext uri="{FF2B5EF4-FFF2-40B4-BE49-F238E27FC236}">
                <a16:creationId xmlns:a16="http://schemas.microsoft.com/office/drawing/2014/main" id="{8C694D76-CD9A-4602-899B-0C7630663F68}"/>
              </a:ext>
            </a:extLst>
          </p:cNvPr>
          <p:cNvSpPr txBox="1">
            <a:spLocks/>
          </p:cNvSpPr>
          <p:nvPr userDrawn="1"/>
        </p:nvSpPr>
        <p:spPr>
          <a:xfrm>
            <a:off x="0" y="6492877"/>
            <a:ext cx="21336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r" defTabSz="457200" rtl="0" eaLnBrk="0" fontAlgn="base" hangingPunct="0">
              <a:spcBef>
                <a:spcPct val="0"/>
              </a:spcBef>
              <a:spcAft>
                <a:spcPct val="0"/>
              </a:spcAft>
              <a:defRPr sz="900" kern="1200">
                <a:solidFill>
                  <a:srgbClr val="898989"/>
                </a:solidFill>
                <a:latin typeface="Arial" panose="020B0604020202020204" pitchFamily="34" charset="0"/>
                <a:ea typeface="MS PGothic" panose="020B0600070205080204" pitchFamily="34" charset="-128"/>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a:lstStyle>
          <a:p>
            <a:pPr algn="l"/>
            <a:r>
              <a:rPr lang="en-CA" altLang="it-IT" sz="675" dirty="0"/>
              <a:t>Francesco Fattori VR421517</a:t>
            </a:r>
          </a:p>
        </p:txBody>
      </p:sp>
    </p:spTree>
    <p:extLst>
      <p:ext uri="{BB962C8B-B14F-4D97-AF65-F5344CB8AC3E}">
        <p14:creationId xmlns:p14="http://schemas.microsoft.com/office/powerpoint/2010/main" val="4035361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pic>
        <p:nvPicPr>
          <p:cNvPr id="5" name="Picture 1">
            <a:extLst>
              <a:ext uri="{FF2B5EF4-FFF2-40B4-BE49-F238E27FC236}">
                <a16:creationId xmlns:a16="http://schemas.microsoft.com/office/drawing/2014/main" id="{08F78F7A-0C2C-4B14-B9DB-5A141C8A23E5}"/>
              </a:ext>
            </a:extLst>
          </p:cNvPr>
          <p:cNvPicPr>
            <a:picLocks/>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30963"/>
            <a:ext cx="6954838" cy="8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sz="quarter" idx="11"/>
          </p:nvPr>
        </p:nvSpPr>
        <p:spPr>
          <a:xfrm>
            <a:off x="675236" y="1843364"/>
            <a:ext cx="4396245" cy="3917316"/>
          </a:xfrm>
          <a:prstGeom prst="rect">
            <a:avLst/>
          </a:prstGeom>
        </p:spPr>
        <p:txBody>
          <a:bodyPr vert="horz"/>
          <a:lstStyle>
            <a:lvl1pPr marL="0" indent="0">
              <a:lnSpc>
                <a:spcPts val="1800"/>
              </a:lnSpc>
              <a:spcBef>
                <a:spcPts val="0"/>
              </a:spcBef>
              <a:buFont typeface="Arial"/>
              <a:buNone/>
              <a:defRPr sz="1238" baseline="0">
                <a:latin typeface="Arial"/>
                <a:cs typeface="Arial"/>
              </a:defRPr>
            </a:lvl1pPr>
            <a:lvl2pPr marL="257175" indent="0">
              <a:lnSpc>
                <a:spcPts val="1800"/>
              </a:lnSpc>
              <a:spcBef>
                <a:spcPts val="0"/>
              </a:spcBef>
              <a:buNone/>
              <a:defRPr sz="1350">
                <a:latin typeface="News Gothic MT"/>
                <a:cs typeface="News Gothic MT"/>
              </a:defRPr>
            </a:lvl2pPr>
            <a:lvl3pPr>
              <a:lnSpc>
                <a:spcPts val="1800"/>
              </a:lnSpc>
              <a:spcBef>
                <a:spcPts val="0"/>
              </a:spcBef>
              <a:defRPr sz="1350">
                <a:latin typeface="News Gothic MT"/>
                <a:cs typeface="News Gothic MT"/>
              </a:defRPr>
            </a:lvl3pPr>
            <a:lvl4pPr>
              <a:lnSpc>
                <a:spcPts val="1800"/>
              </a:lnSpc>
              <a:spcBef>
                <a:spcPts val="0"/>
              </a:spcBef>
              <a:defRPr sz="1350">
                <a:latin typeface="News Gothic MT"/>
                <a:cs typeface="News Gothic MT"/>
              </a:defRPr>
            </a:lvl4pPr>
            <a:lvl5pPr>
              <a:lnSpc>
                <a:spcPts val="1800"/>
              </a:lnSpc>
              <a:spcBef>
                <a:spcPts val="0"/>
              </a:spcBef>
              <a:defRPr sz="1350">
                <a:latin typeface="News Gothic MT"/>
                <a:cs typeface="News Gothic MT"/>
              </a:defRPr>
            </a:lvl5pPr>
          </a:lstStyle>
          <a:p>
            <a:pPr lvl="0"/>
            <a:r>
              <a:rPr lang="en-CA" dirty="0"/>
              <a:t>Click to edit Master text styles</a:t>
            </a:r>
          </a:p>
        </p:txBody>
      </p:sp>
      <p:sp>
        <p:nvSpPr>
          <p:cNvPr id="11" name="Picture Placeholder 7"/>
          <p:cNvSpPr>
            <a:spLocks noGrp="1"/>
          </p:cNvSpPr>
          <p:nvPr>
            <p:ph type="pic" sz="quarter" idx="13"/>
          </p:nvPr>
        </p:nvSpPr>
        <p:spPr>
          <a:xfrm>
            <a:off x="5351464" y="1843052"/>
            <a:ext cx="3492500" cy="3851275"/>
          </a:xfrm>
          <a:prstGeom prst="rect">
            <a:avLst/>
          </a:prstGeom>
        </p:spPr>
        <p:txBody>
          <a:bodyPr vert="horz"/>
          <a:lstStyle/>
          <a:p>
            <a:pPr lvl="0"/>
            <a:endParaRPr lang="en-US" noProof="0"/>
          </a:p>
        </p:txBody>
      </p:sp>
      <p:sp>
        <p:nvSpPr>
          <p:cNvPr id="8" name="Text Placeholder 9"/>
          <p:cNvSpPr>
            <a:spLocks noGrp="1"/>
          </p:cNvSpPr>
          <p:nvPr>
            <p:ph type="body" sz="quarter" idx="12"/>
          </p:nvPr>
        </p:nvSpPr>
        <p:spPr>
          <a:xfrm>
            <a:off x="675235" y="734000"/>
            <a:ext cx="7774352" cy="820738"/>
          </a:xfrm>
          <a:prstGeom prst="rect">
            <a:avLst/>
          </a:prstGeom>
        </p:spPr>
        <p:txBody>
          <a:bodyPr vert="horz"/>
          <a:lstStyle>
            <a:lvl1pPr>
              <a:defRPr sz="2250" baseline="0">
                <a:latin typeface="Arial"/>
                <a:cs typeface="Arial"/>
              </a:defRPr>
            </a:lvl1pPr>
            <a:lvl2pPr>
              <a:defRPr sz="2588">
                <a:latin typeface="NewsGoth Cn BT"/>
                <a:cs typeface="NewsGoth Cn BT"/>
              </a:defRPr>
            </a:lvl2pPr>
            <a:lvl3pPr>
              <a:defRPr sz="2588">
                <a:latin typeface="NewsGoth Cn BT"/>
                <a:cs typeface="NewsGoth Cn BT"/>
              </a:defRPr>
            </a:lvl3pPr>
            <a:lvl4pPr>
              <a:defRPr sz="2588">
                <a:latin typeface="NewsGoth Cn BT"/>
                <a:cs typeface="NewsGoth Cn BT"/>
              </a:defRPr>
            </a:lvl4pPr>
            <a:lvl5pPr>
              <a:defRPr sz="2588">
                <a:latin typeface="NewsGoth Cn BT"/>
                <a:cs typeface="NewsGoth Cn BT"/>
              </a:defRPr>
            </a:lvl5pPr>
          </a:lstStyle>
          <a:p>
            <a:pPr lvl="0"/>
            <a:r>
              <a:rPr lang="en-CA" dirty="0"/>
              <a:t>Click to edit</a:t>
            </a:r>
          </a:p>
        </p:txBody>
      </p:sp>
      <p:sp>
        <p:nvSpPr>
          <p:cNvPr id="7" name="Slide Number Placeholder 12">
            <a:extLst>
              <a:ext uri="{FF2B5EF4-FFF2-40B4-BE49-F238E27FC236}">
                <a16:creationId xmlns:a16="http://schemas.microsoft.com/office/drawing/2014/main" id="{58A74C30-2D1F-43E2-9B49-C1AE8522C959}"/>
              </a:ext>
            </a:extLst>
          </p:cNvPr>
          <p:cNvSpPr>
            <a:spLocks noGrp="1"/>
          </p:cNvSpPr>
          <p:nvPr>
            <p:ph type="sldNum" sz="quarter" idx="14"/>
          </p:nvPr>
        </p:nvSpPr>
        <p:spPr>
          <a:xfrm>
            <a:off x="4821238" y="6081717"/>
            <a:ext cx="2133600" cy="365125"/>
          </a:xfrm>
        </p:spPr>
        <p:txBody>
          <a:bodyPr/>
          <a:lstStyle>
            <a:lvl1pPr>
              <a:defRPr>
                <a:latin typeface="Arial" panose="020B0604020202020204" pitchFamily="34" charset="0"/>
                <a:cs typeface="Arial" panose="020B0604020202020204" pitchFamily="34" charset="0"/>
              </a:defRPr>
            </a:lvl1pPr>
          </a:lstStyle>
          <a:p>
            <a:fld id="{3A0DF3E5-CB7C-4E30-A2D7-28F858A6DD49}" type="slidenum">
              <a:rPr lang="en-CA" altLang="it-IT"/>
              <a:pPr/>
              <a:t>‹#›</a:t>
            </a:fld>
            <a:endParaRPr lang="en-CA" altLang="it-IT"/>
          </a:p>
        </p:txBody>
      </p:sp>
      <p:pic>
        <p:nvPicPr>
          <p:cNvPr id="9" name="Picture 2">
            <a:extLst>
              <a:ext uri="{FF2B5EF4-FFF2-40B4-BE49-F238E27FC236}">
                <a16:creationId xmlns:a16="http://schemas.microsoft.com/office/drawing/2014/main" id="{932BA696-351C-408C-8C28-7A9777D32975}"/>
              </a:ext>
            </a:extLst>
          </p:cNvPr>
          <p:cNvPicPr>
            <a:picLocks noChangeAspect="1"/>
          </p:cNvPicPr>
          <p:nvPr userDrawn="1"/>
        </p:nvPicPr>
        <p:blipFill>
          <a:blip r:embed="rId3"/>
          <a:srcRect/>
          <a:stretch/>
        </p:blipFill>
        <p:spPr bwMode="auto">
          <a:xfrm>
            <a:off x="7138377" y="6143690"/>
            <a:ext cx="1659242" cy="598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60699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9516EDA-7270-40D3-B4BD-744C6222A958}"/>
              </a:ext>
            </a:extLst>
          </p:cNvPr>
          <p:cNvSpPr>
            <a:spLocks noGrp="1"/>
          </p:cNvSpPr>
          <p:nvPr>
            <p:ph type="sldNum" sz="quarter" idx="4"/>
          </p:nvPr>
        </p:nvSpPr>
        <p:spPr>
          <a:xfrm>
            <a:off x="6553200" y="6356354"/>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675">
                <a:solidFill>
                  <a:srgbClr val="898989"/>
                </a:solidFill>
              </a:defRPr>
            </a:lvl1pPr>
          </a:lstStyle>
          <a:p>
            <a:fld id="{27DFFBB7-4592-4102-9887-3CE143EA22CC}" type="slidenum">
              <a:rPr lang="en-CA" altLang="it-IT"/>
              <a:pPr/>
              <a:t>‹#›</a:t>
            </a:fld>
            <a:endParaRPr lang="en-CA" altLang="it-IT"/>
          </a:p>
        </p:txBody>
      </p:sp>
    </p:spTree>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Lst>
  <p:hf hdr="0" ftr="0" dt="0"/>
  <p:txStyles>
    <p:titleStyle>
      <a:lvl1pPr algn="l" defTabSz="257175" rtl="0" eaLnBrk="0" fontAlgn="base" hangingPunct="0">
        <a:spcBef>
          <a:spcPct val="0"/>
        </a:spcBef>
        <a:spcAft>
          <a:spcPct val="0"/>
        </a:spcAft>
        <a:defRPr sz="2475" kern="1200">
          <a:solidFill>
            <a:schemeClr val="tx1"/>
          </a:solidFill>
          <a:latin typeface="+mj-lt"/>
          <a:ea typeface="MS PGothic" panose="020B0600070205080204" pitchFamily="34" charset="-128"/>
          <a:cs typeface="MS PGothic" charset="0"/>
        </a:defRPr>
      </a:lvl1pPr>
      <a:lvl2pPr algn="l" defTabSz="257175" rtl="0" eaLnBrk="0" fontAlgn="base" hangingPunct="0">
        <a:spcBef>
          <a:spcPct val="0"/>
        </a:spcBef>
        <a:spcAft>
          <a:spcPct val="0"/>
        </a:spcAft>
        <a:defRPr sz="2475">
          <a:solidFill>
            <a:schemeClr val="tx1"/>
          </a:solidFill>
          <a:latin typeface="Calibri" charset="0"/>
          <a:ea typeface="MS PGothic" panose="020B0600070205080204" pitchFamily="34" charset="-128"/>
          <a:cs typeface="MS PGothic" charset="0"/>
        </a:defRPr>
      </a:lvl2pPr>
      <a:lvl3pPr algn="l" defTabSz="257175" rtl="0" eaLnBrk="0" fontAlgn="base" hangingPunct="0">
        <a:spcBef>
          <a:spcPct val="0"/>
        </a:spcBef>
        <a:spcAft>
          <a:spcPct val="0"/>
        </a:spcAft>
        <a:defRPr sz="2475">
          <a:solidFill>
            <a:schemeClr val="tx1"/>
          </a:solidFill>
          <a:latin typeface="Calibri" charset="0"/>
          <a:ea typeface="MS PGothic" panose="020B0600070205080204" pitchFamily="34" charset="-128"/>
          <a:cs typeface="MS PGothic" charset="0"/>
        </a:defRPr>
      </a:lvl3pPr>
      <a:lvl4pPr algn="l" defTabSz="257175" rtl="0" eaLnBrk="0" fontAlgn="base" hangingPunct="0">
        <a:spcBef>
          <a:spcPct val="0"/>
        </a:spcBef>
        <a:spcAft>
          <a:spcPct val="0"/>
        </a:spcAft>
        <a:defRPr sz="2475">
          <a:solidFill>
            <a:schemeClr val="tx1"/>
          </a:solidFill>
          <a:latin typeface="Calibri" charset="0"/>
          <a:ea typeface="MS PGothic" panose="020B0600070205080204" pitchFamily="34" charset="-128"/>
          <a:cs typeface="MS PGothic" charset="0"/>
        </a:defRPr>
      </a:lvl4pPr>
      <a:lvl5pPr algn="l" defTabSz="257175" rtl="0" eaLnBrk="0" fontAlgn="base" hangingPunct="0">
        <a:spcBef>
          <a:spcPct val="0"/>
        </a:spcBef>
        <a:spcAft>
          <a:spcPct val="0"/>
        </a:spcAft>
        <a:defRPr sz="2475">
          <a:solidFill>
            <a:schemeClr val="tx1"/>
          </a:solidFill>
          <a:latin typeface="Calibri" charset="0"/>
          <a:ea typeface="MS PGothic" panose="020B0600070205080204" pitchFamily="34" charset="-128"/>
          <a:cs typeface="MS PGothic" charset="0"/>
        </a:defRPr>
      </a:lvl5pPr>
      <a:lvl6pPr marL="257175" algn="ctr" defTabSz="257175" rtl="0" fontAlgn="base">
        <a:spcBef>
          <a:spcPct val="0"/>
        </a:spcBef>
        <a:spcAft>
          <a:spcPct val="0"/>
        </a:spcAft>
        <a:defRPr sz="2475">
          <a:solidFill>
            <a:schemeClr val="tx1"/>
          </a:solidFill>
          <a:latin typeface="Calibri" charset="0"/>
          <a:ea typeface="ＭＳ Ｐゴシック" charset="0"/>
          <a:cs typeface="ＭＳ Ｐゴシック" charset="0"/>
        </a:defRPr>
      </a:lvl6pPr>
      <a:lvl7pPr marL="514350" algn="ctr" defTabSz="257175" rtl="0" fontAlgn="base">
        <a:spcBef>
          <a:spcPct val="0"/>
        </a:spcBef>
        <a:spcAft>
          <a:spcPct val="0"/>
        </a:spcAft>
        <a:defRPr sz="2475">
          <a:solidFill>
            <a:schemeClr val="tx1"/>
          </a:solidFill>
          <a:latin typeface="Calibri" charset="0"/>
          <a:ea typeface="ＭＳ Ｐゴシック" charset="0"/>
          <a:cs typeface="ＭＳ Ｐゴシック" charset="0"/>
        </a:defRPr>
      </a:lvl7pPr>
      <a:lvl8pPr marL="771525" algn="ctr" defTabSz="257175" rtl="0" fontAlgn="base">
        <a:spcBef>
          <a:spcPct val="0"/>
        </a:spcBef>
        <a:spcAft>
          <a:spcPct val="0"/>
        </a:spcAft>
        <a:defRPr sz="2475">
          <a:solidFill>
            <a:schemeClr val="tx1"/>
          </a:solidFill>
          <a:latin typeface="Calibri" charset="0"/>
          <a:ea typeface="ＭＳ Ｐゴシック" charset="0"/>
          <a:cs typeface="ＭＳ Ｐゴシック" charset="0"/>
        </a:defRPr>
      </a:lvl8pPr>
      <a:lvl9pPr marL="1028700" algn="ctr" defTabSz="257175" rtl="0" fontAlgn="base">
        <a:spcBef>
          <a:spcPct val="0"/>
        </a:spcBef>
        <a:spcAft>
          <a:spcPct val="0"/>
        </a:spcAft>
        <a:defRPr sz="2475">
          <a:solidFill>
            <a:schemeClr val="tx1"/>
          </a:solidFill>
          <a:latin typeface="Calibri" charset="0"/>
          <a:ea typeface="ＭＳ Ｐゴシック" charset="0"/>
          <a:cs typeface="ＭＳ Ｐゴシック" charset="0"/>
        </a:defRPr>
      </a:lvl9pPr>
    </p:titleStyle>
    <p:bodyStyle>
      <a:lvl1pPr marL="192881" indent="-192881" algn="l" defTabSz="257175" rtl="0" eaLnBrk="0" fontAlgn="base" hangingPunct="0">
        <a:spcBef>
          <a:spcPct val="20000"/>
        </a:spcBef>
        <a:spcAft>
          <a:spcPct val="0"/>
        </a:spcAft>
        <a:buFont typeface="Arial" panose="020B0604020202020204" pitchFamily="34" charset="0"/>
        <a:defRPr sz="1800" kern="1200">
          <a:solidFill>
            <a:schemeClr val="tx1"/>
          </a:solidFill>
          <a:latin typeface="+mn-lt"/>
          <a:ea typeface="MS PGothic" panose="020B0600070205080204" pitchFamily="34" charset="-128"/>
          <a:cs typeface="MS PGothic" charset="0"/>
        </a:defRPr>
      </a:lvl1pPr>
      <a:lvl2pPr marL="417910" indent="-160735" algn="l" defTabSz="257175" rtl="0" eaLnBrk="0" fontAlgn="base" hangingPunct="0">
        <a:spcBef>
          <a:spcPct val="20000"/>
        </a:spcBef>
        <a:spcAft>
          <a:spcPct val="0"/>
        </a:spcAft>
        <a:buFont typeface="Arial" panose="020B0604020202020204" pitchFamily="34" charset="0"/>
        <a:buChar char="–"/>
        <a:defRPr sz="1575" kern="1200">
          <a:solidFill>
            <a:schemeClr val="tx1"/>
          </a:solidFill>
          <a:latin typeface="+mn-lt"/>
          <a:ea typeface="MS PGothic" panose="020B0600070205080204" pitchFamily="34" charset="-128"/>
          <a:cs typeface="MS PGothic" charset="0"/>
        </a:defRPr>
      </a:lvl2pPr>
      <a:lvl3pPr marL="642938" indent="-128588" algn="l" defTabSz="257175" rtl="0" eaLnBrk="0" fontAlgn="base" hangingPunct="0">
        <a:spcBef>
          <a:spcPct val="20000"/>
        </a:spcBef>
        <a:spcAft>
          <a:spcPct val="0"/>
        </a:spcAft>
        <a:buFont typeface="Arial" panose="020B0604020202020204" pitchFamily="34" charset="0"/>
        <a:buChar char="•"/>
        <a:defRPr sz="1350" kern="1200">
          <a:solidFill>
            <a:schemeClr val="tx1"/>
          </a:solidFill>
          <a:latin typeface="+mn-lt"/>
          <a:ea typeface="MS PGothic" panose="020B0600070205080204" pitchFamily="34" charset="-128"/>
          <a:cs typeface="MS PGothic" charset="0"/>
        </a:defRPr>
      </a:lvl3pPr>
      <a:lvl4pPr marL="900113" indent="-128588" algn="l" defTabSz="257175" rtl="0" eaLnBrk="0" fontAlgn="base" hangingPunct="0">
        <a:spcBef>
          <a:spcPct val="20000"/>
        </a:spcBef>
        <a:spcAft>
          <a:spcPct val="0"/>
        </a:spcAft>
        <a:buFont typeface="Arial" panose="020B0604020202020204" pitchFamily="34" charset="0"/>
        <a:buChar char="–"/>
        <a:defRPr sz="1125" kern="1200">
          <a:solidFill>
            <a:schemeClr val="tx1"/>
          </a:solidFill>
          <a:latin typeface="+mn-lt"/>
          <a:ea typeface="MS PGothic" panose="020B0600070205080204" pitchFamily="34" charset="-128"/>
          <a:cs typeface="MS PGothic" charset="0"/>
        </a:defRPr>
      </a:lvl4pPr>
      <a:lvl5pPr marL="1157288" indent="-128588" algn="l" defTabSz="257175" rtl="0" eaLnBrk="0" fontAlgn="base" hangingPunct="0">
        <a:spcBef>
          <a:spcPct val="20000"/>
        </a:spcBef>
        <a:spcAft>
          <a:spcPct val="0"/>
        </a:spcAft>
        <a:buFont typeface="Arial" panose="020B0604020202020204" pitchFamily="34" charset="0"/>
        <a:buChar char="»"/>
        <a:defRPr sz="1125" kern="1200">
          <a:solidFill>
            <a:schemeClr val="tx1"/>
          </a:solidFill>
          <a:latin typeface="+mn-lt"/>
          <a:ea typeface="MS PGothic" panose="020B0600070205080204" pitchFamily="34" charset="-128"/>
          <a:cs typeface="MS PGothic" charset="0"/>
        </a:defRPr>
      </a:lvl5pPr>
      <a:lvl6pPr marL="1414463" indent="-128588" algn="l" defTabSz="257175" rtl="0" eaLnBrk="1" latinLnBrk="0" hangingPunct="1">
        <a:spcBef>
          <a:spcPct val="20000"/>
        </a:spcBef>
        <a:buFont typeface="Arial"/>
        <a:buChar char="•"/>
        <a:defRPr sz="1125" kern="1200">
          <a:solidFill>
            <a:schemeClr val="tx1"/>
          </a:solidFill>
          <a:latin typeface="+mn-lt"/>
          <a:ea typeface="+mn-ea"/>
          <a:cs typeface="+mn-cs"/>
        </a:defRPr>
      </a:lvl6pPr>
      <a:lvl7pPr marL="1671638" indent="-128588" algn="l" defTabSz="257175" rtl="0" eaLnBrk="1" latinLnBrk="0" hangingPunct="1">
        <a:spcBef>
          <a:spcPct val="20000"/>
        </a:spcBef>
        <a:buFont typeface="Arial"/>
        <a:buChar char="•"/>
        <a:defRPr sz="1125" kern="1200">
          <a:solidFill>
            <a:schemeClr val="tx1"/>
          </a:solidFill>
          <a:latin typeface="+mn-lt"/>
          <a:ea typeface="+mn-ea"/>
          <a:cs typeface="+mn-cs"/>
        </a:defRPr>
      </a:lvl7pPr>
      <a:lvl8pPr marL="1928813" indent="-128588" algn="l" defTabSz="257175" rtl="0" eaLnBrk="1" latinLnBrk="0" hangingPunct="1">
        <a:spcBef>
          <a:spcPct val="20000"/>
        </a:spcBef>
        <a:buFont typeface="Arial"/>
        <a:buChar char="•"/>
        <a:defRPr sz="1125" kern="1200">
          <a:solidFill>
            <a:schemeClr val="tx1"/>
          </a:solidFill>
          <a:latin typeface="+mn-lt"/>
          <a:ea typeface="+mn-ea"/>
          <a:cs typeface="+mn-cs"/>
        </a:defRPr>
      </a:lvl8pPr>
      <a:lvl9pPr marL="2185988" indent="-128588" algn="l" defTabSz="257175" rtl="0" eaLnBrk="1" latinLnBrk="0" hangingPunct="1">
        <a:spcBef>
          <a:spcPct val="20000"/>
        </a:spcBef>
        <a:buFont typeface="Arial"/>
        <a:buChar char="•"/>
        <a:defRPr sz="1125" kern="1200">
          <a:solidFill>
            <a:schemeClr val="tx1"/>
          </a:solidFill>
          <a:latin typeface="+mn-lt"/>
          <a:ea typeface="+mn-ea"/>
          <a:cs typeface="+mn-cs"/>
        </a:defRPr>
      </a:lvl9pPr>
    </p:bodyStyle>
    <p:otherStyle>
      <a:defPPr>
        <a:defRPr lang="en-US"/>
      </a:defPPr>
      <a:lvl1pPr marL="0" algn="l" defTabSz="257175" rtl="0" eaLnBrk="1" latinLnBrk="0" hangingPunct="1">
        <a:defRPr sz="1013" kern="1200">
          <a:solidFill>
            <a:schemeClr val="tx1"/>
          </a:solidFill>
          <a:latin typeface="+mn-lt"/>
          <a:ea typeface="+mn-ea"/>
          <a:cs typeface="+mn-cs"/>
        </a:defRPr>
      </a:lvl1pPr>
      <a:lvl2pPr marL="257175" algn="l" defTabSz="257175" rtl="0" eaLnBrk="1" latinLnBrk="0" hangingPunct="1">
        <a:defRPr sz="1013" kern="1200">
          <a:solidFill>
            <a:schemeClr val="tx1"/>
          </a:solidFill>
          <a:latin typeface="+mn-lt"/>
          <a:ea typeface="+mn-ea"/>
          <a:cs typeface="+mn-cs"/>
        </a:defRPr>
      </a:lvl2pPr>
      <a:lvl3pPr marL="514350" algn="l" defTabSz="257175" rtl="0" eaLnBrk="1" latinLnBrk="0" hangingPunct="1">
        <a:defRPr sz="1013" kern="1200">
          <a:solidFill>
            <a:schemeClr val="tx1"/>
          </a:solidFill>
          <a:latin typeface="+mn-lt"/>
          <a:ea typeface="+mn-ea"/>
          <a:cs typeface="+mn-cs"/>
        </a:defRPr>
      </a:lvl3pPr>
      <a:lvl4pPr marL="771525" algn="l" defTabSz="257175" rtl="0" eaLnBrk="1" latinLnBrk="0" hangingPunct="1">
        <a:defRPr sz="1013" kern="1200">
          <a:solidFill>
            <a:schemeClr val="tx1"/>
          </a:solidFill>
          <a:latin typeface="+mn-lt"/>
          <a:ea typeface="+mn-ea"/>
          <a:cs typeface="+mn-cs"/>
        </a:defRPr>
      </a:lvl4pPr>
      <a:lvl5pPr marL="1028700" algn="l" defTabSz="257175" rtl="0" eaLnBrk="1" latinLnBrk="0" hangingPunct="1">
        <a:defRPr sz="1013" kern="1200">
          <a:solidFill>
            <a:schemeClr val="tx1"/>
          </a:solidFill>
          <a:latin typeface="+mn-lt"/>
          <a:ea typeface="+mn-ea"/>
          <a:cs typeface="+mn-cs"/>
        </a:defRPr>
      </a:lvl5pPr>
      <a:lvl6pPr marL="1285875" algn="l" defTabSz="257175" rtl="0" eaLnBrk="1" latinLnBrk="0" hangingPunct="1">
        <a:defRPr sz="1013" kern="1200">
          <a:solidFill>
            <a:schemeClr val="tx1"/>
          </a:solidFill>
          <a:latin typeface="+mn-lt"/>
          <a:ea typeface="+mn-ea"/>
          <a:cs typeface="+mn-cs"/>
        </a:defRPr>
      </a:lvl6pPr>
      <a:lvl7pPr marL="1543050" algn="l" defTabSz="257175" rtl="0" eaLnBrk="1" latinLnBrk="0" hangingPunct="1">
        <a:defRPr sz="1013" kern="1200">
          <a:solidFill>
            <a:schemeClr val="tx1"/>
          </a:solidFill>
          <a:latin typeface="+mn-lt"/>
          <a:ea typeface="+mn-ea"/>
          <a:cs typeface="+mn-cs"/>
        </a:defRPr>
      </a:lvl7pPr>
      <a:lvl8pPr marL="1800225" algn="l" defTabSz="257175" rtl="0" eaLnBrk="1" latinLnBrk="0" hangingPunct="1">
        <a:defRPr sz="1013" kern="1200">
          <a:solidFill>
            <a:schemeClr val="tx1"/>
          </a:solidFill>
          <a:latin typeface="+mn-lt"/>
          <a:ea typeface="+mn-ea"/>
          <a:cs typeface="+mn-cs"/>
        </a:defRPr>
      </a:lvl8pPr>
      <a:lvl9pPr marL="2057400" algn="l" defTabSz="257175"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Placeholder 1">
            <a:extLst>
              <a:ext uri="{FF2B5EF4-FFF2-40B4-BE49-F238E27FC236}">
                <a16:creationId xmlns:a16="http://schemas.microsoft.com/office/drawing/2014/main" id="{C6B36C14-E65B-435F-9900-BBCB7B77E7B6}"/>
              </a:ext>
            </a:extLst>
          </p:cNvPr>
          <p:cNvSpPr>
            <a:spLocks noGrp="1"/>
          </p:cNvSpPr>
          <p:nvPr>
            <p:ph type="body" sz="quarter" idx="10"/>
          </p:nvPr>
        </p:nvSpPr>
        <p:spPr bwMode="auto">
          <a:xfrm>
            <a:off x="1836484" y="1889803"/>
            <a:ext cx="5471032" cy="185598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35" tIns="25718" rIns="51435" bIns="25718" numCol="1" anchor="t" anchorCtr="0" compatLnSpc="1">
            <a:prstTxWarp prst="textNoShape">
              <a:avLst/>
            </a:prstTxWarp>
          </a:bodyPr>
          <a:lstStyle/>
          <a:p>
            <a:pPr algn="ctr">
              <a:spcBef>
                <a:spcPct val="0"/>
              </a:spcBef>
            </a:pPr>
            <a:r>
              <a:rPr lang="en-US" altLang="en-US" dirty="0">
                <a:latin typeface="CMU Classical Serif" panose="02000603000000000000" pitchFamily="2" charset="0"/>
                <a:ea typeface="CMU Classical Serif" panose="02000603000000000000" pitchFamily="2" charset="0"/>
                <a:cs typeface="CMU Classical Serif" panose="02000603000000000000" pitchFamily="2" charset="0"/>
              </a:rPr>
              <a:t>Information systems fundamentals</a:t>
            </a:r>
          </a:p>
          <a:p>
            <a:pPr algn="ctr">
              <a:spcBef>
                <a:spcPct val="0"/>
              </a:spcBef>
            </a:pPr>
            <a:r>
              <a:rPr lang="en-US" altLang="en-US" dirty="0">
                <a:latin typeface="CMU Classical Serif" panose="02000603000000000000" pitchFamily="2" charset="0"/>
                <a:ea typeface="CMU Classical Serif" panose="02000603000000000000" pitchFamily="2" charset="0"/>
                <a:cs typeface="CMU Classical Serif" panose="02000603000000000000" pitchFamily="2" charset="0"/>
              </a:rPr>
              <a:t>course’s project</a:t>
            </a:r>
          </a:p>
          <a:p>
            <a:pPr algn="ctr">
              <a:spcBef>
                <a:spcPct val="0"/>
              </a:spcBef>
            </a:pPr>
            <a:r>
              <a:rPr lang="en-US" altLang="en-US" dirty="0">
                <a:latin typeface="CMU Classical Serif" panose="02000603000000000000" pitchFamily="2" charset="0"/>
                <a:ea typeface="CMU Classical Serif" panose="02000603000000000000" pitchFamily="2" charset="0"/>
                <a:cs typeface="CMU Classical Serif" panose="02000603000000000000" pitchFamily="2" charset="0"/>
              </a:rPr>
              <a:t>DynamoDB</a:t>
            </a:r>
          </a:p>
        </p:txBody>
      </p:sp>
      <p:sp>
        <p:nvSpPr>
          <p:cNvPr id="6148" name="Text Placeholder 3">
            <a:extLst>
              <a:ext uri="{FF2B5EF4-FFF2-40B4-BE49-F238E27FC236}">
                <a16:creationId xmlns:a16="http://schemas.microsoft.com/office/drawing/2014/main" id="{FCDF914A-7697-48E6-9840-0D12370F8E44}"/>
              </a:ext>
            </a:extLst>
          </p:cNvPr>
          <p:cNvSpPr>
            <a:spLocks noGrp="1"/>
          </p:cNvSpPr>
          <p:nvPr>
            <p:ph type="body" sz="quarter" idx="12"/>
          </p:nvPr>
        </p:nvSpPr>
        <p:spPr bwMode="auto">
          <a:xfrm>
            <a:off x="0" y="5429010"/>
            <a:ext cx="2891433" cy="37683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35" tIns="25718" rIns="51435" bIns="25718" numCol="1" anchor="t" anchorCtr="0" compatLnSpc="1">
            <a:prstTxWarp prst="textNoShape">
              <a:avLst/>
            </a:prstTxWarp>
          </a:bodyPr>
          <a:lstStyle/>
          <a:p>
            <a:pPr marL="0" indent="0">
              <a:spcBef>
                <a:spcPct val="0"/>
              </a:spcBef>
            </a:pPr>
            <a:r>
              <a:rPr lang="en-US" altLang="en-US" dirty="0">
                <a:latin typeface="CMU Concrete" panose="02000603000000000000" pitchFamily="2" charset="0"/>
                <a:ea typeface="CMU Concrete" panose="02000603000000000000" pitchFamily="2" charset="0"/>
                <a:cs typeface="CMU Concrete" panose="02000603000000000000" pitchFamily="2" charset="0"/>
              </a:rPr>
              <a:t>Andres Ochoa </a:t>
            </a:r>
            <a:r>
              <a:rPr lang="en-US" altLang="en-US">
                <a:latin typeface="CMU Concrete" panose="02000603000000000000" pitchFamily="2" charset="0"/>
                <a:ea typeface="CMU Concrete" panose="02000603000000000000" pitchFamily="2" charset="0"/>
                <a:cs typeface="CMU Concrete" panose="02000603000000000000" pitchFamily="2" charset="0"/>
              </a:rPr>
              <a:t>Hernandez </a:t>
            </a:r>
            <a:endParaRPr lang="en-US" altLang="en-US" dirty="0">
              <a:latin typeface="Arial" panose="020B0604020202020204" pitchFamily="34" charset="0"/>
              <a:cs typeface="Arial" panose="020B0604020202020204" pitchFamily="34" charset="0"/>
            </a:endParaRPr>
          </a:p>
          <a:p>
            <a:pPr marL="0" indent="0">
              <a:spcBef>
                <a:spcPct val="0"/>
              </a:spcBef>
            </a:pPr>
            <a:endParaRPr lang="en-US" altLang="en-US" dirty="0">
              <a:latin typeface="Arial" panose="020B0604020202020204" pitchFamily="34" charset="0"/>
              <a:cs typeface="Arial" panose="020B0604020202020204" pitchFamily="34" charset="0"/>
            </a:endParaRPr>
          </a:p>
        </p:txBody>
      </p:sp>
      <p:sp>
        <p:nvSpPr>
          <p:cNvPr id="2" name="Text Placeholder 3">
            <a:extLst>
              <a:ext uri="{FF2B5EF4-FFF2-40B4-BE49-F238E27FC236}">
                <a16:creationId xmlns:a16="http://schemas.microsoft.com/office/drawing/2014/main" id="{592B6290-ED91-B6AF-2DA0-AEC4C7837F93}"/>
              </a:ext>
            </a:extLst>
          </p:cNvPr>
          <p:cNvSpPr txBox="1">
            <a:spLocks/>
          </p:cNvSpPr>
          <p:nvPr/>
        </p:nvSpPr>
        <p:spPr bwMode="auto">
          <a:xfrm>
            <a:off x="4806852" y="5413886"/>
            <a:ext cx="2891433" cy="37683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35" tIns="25718" rIns="51435" bIns="25718" numCol="1" anchor="t" anchorCtr="0" compatLnSpc="1">
            <a:prstTxWarp prst="textNoShape">
              <a:avLst/>
            </a:prstTxWarp>
          </a:bodyPr>
          <a:lstStyle>
            <a:lvl1pPr marL="192881" indent="-192881" algn="l" defTabSz="257175" rtl="0" eaLnBrk="0" fontAlgn="base" hangingPunct="0">
              <a:lnSpc>
                <a:spcPts val="1181"/>
              </a:lnSpc>
              <a:spcBef>
                <a:spcPts val="0"/>
              </a:spcBef>
              <a:spcAft>
                <a:spcPct val="0"/>
              </a:spcAft>
              <a:buFont typeface="Arial" panose="020B0604020202020204" pitchFamily="34" charset="0"/>
              <a:defRPr sz="1125" b="1" kern="1200" baseline="0">
                <a:solidFill>
                  <a:schemeClr val="tx1"/>
                </a:solidFill>
                <a:latin typeface="Arial"/>
                <a:ea typeface="MS PGothic" panose="020B0600070205080204" pitchFamily="34" charset="-128"/>
                <a:cs typeface="Arial"/>
              </a:defRPr>
            </a:lvl1pPr>
            <a:lvl2pPr marL="417910" indent="-160735" algn="l" defTabSz="257175" rtl="0" eaLnBrk="0" fontAlgn="base" hangingPunct="0">
              <a:lnSpc>
                <a:spcPts val="1181"/>
              </a:lnSpc>
              <a:spcBef>
                <a:spcPts val="0"/>
              </a:spcBef>
              <a:spcAft>
                <a:spcPct val="0"/>
              </a:spcAft>
              <a:buFont typeface="Arial" panose="020B0604020202020204" pitchFamily="34" charset="0"/>
              <a:buChar char="–"/>
              <a:defRPr sz="956" b="1" kern="1200">
                <a:solidFill>
                  <a:schemeClr val="tx1"/>
                </a:solidFill>
                <a:latin typeface="News Gothic MT"/>
                <a:ea typeface="MS PGothic" panose="020B0600070205080204" pitchFamily="34" charset="-128"/>
                <a:cs typeface="News Gothic MT"/>
              </a:defRPr>
            </a:lvl2pPr>
            <a:lvl3pPr marL="642938" indent="-128588" algn="l" defTabSz="257175" rtl="0" eaLnBrk="0" fontAlgn="base" hangingPunct="0">
              <a:lnSpc>
                <a:spcPts val="1181"/>
              </a:lnSpc>
              <a:spcBef>
                <a:spcPts val="0"/>
              </a:spcBef>
              <a:spcAft>
                <a:spcPct val="0"/>
              </a:spcAft>
              <a:buFont typeface="Arial" panose="020B0604020202020204" pitchFamily="34" charset="0"/>
              <a:buChar char="•"/>
              <a:defRPr sz="956" b="1" kern="1200">
                <a:solidFill>
                  <a:schemeClr val="tx1"/>
                </a:solidFill>
                <a:latin typeface="News Gothic MT"/>
                <a:ea typeface="MS PGothic" panose="020B0600070205080204" pitchFamily="34" charset="-128"/>
                <a:cs typeface="News Gothic MT"/>
              </a:defRPr>
            </a:lvl3pPr>
            <a:lvl4pPr marL="900113" indent="-128588" algn="l" defTabSz="257175" rtl="0" eaLnBrk="0" fontAlgn="base" hangingPunct="0">
              <a:lnSpc>
                <a:spcPts val="1181"/>
              </a:lnSpc>
              <a:spcBef>
                <a:spcPts val="0"/>
              </a:spcBef>
              <a:spcAft>
                <a:spcPct val="0"/>
              </a:spcAft>
              <a:buFont typeface="Arial" panose="020B0604020202020204" pitchFamily="34" charset="0"/>
              <a:buChar char="–"/>
              <a:defRPr sz="956" b="1" kern="1200">
                <a:solidFill>
                  <a:schemeClr val="tx1"/>
                </a:solidFill>
                <a:latin typeface="News Gothic MT"/>
                <a:ea typeface="MS PGothic" panose="020B0600070205080204" pitchFamily="34" charset="-128"/>
                <a:cs typeface="News Gothic MT"/>
              </a:defRPr>
            </a:lvl4pPr>
            <a:lvl5pPr marL="1157288" indent="-128588" algn="l" defTabSz="257175" rtl="0" eaLnBrk="0" fontAlgn="base" hangingPunct="0">
              <a:lnSpc>
                <a:spcPts val="1181"/>
              </a:lnSpc>
              <a:spcBef>
                <a:spcPts val="0"/>
              </a:spcBef>
              <a:spcAft>
                <a:spcPct val="0"/>
              </a:spcAft>
              <a:buFont typeface="Arial" panose="020B0604020202020204" pitchFamily="34" charset="0"/>
              <a:buChar char="»"/>
              <a:defRPr sz="956" b="1" kern="1200">
                <a:solidFill>
                  <a:schemeClr val="tx1"/>
                </a:solidFill>
                <a:latin typeface="News Gothic MT"/>
                <a:ea typeface="MS PGothic" panose="020B0600070205080204" pitchFamily="34" charset="-128"/>
                <a:cs typeface="News Gothic MT"/>
              </a:defRPr>
            </a:lvl5pPr>
            <a:lvl6pPr marL="1414463" indent="-128588" algn="l" defTabSz="257175" rtl="0" eaLnBrk="1" latinLnBrk="0" hangingPunct="1">
              <a:spcBef>
                <a:spcPct val="20000"/>
              </a:spcBef>
              <a:buFont typeface="Arial"/>
              <a:buChar char="•"/>
              <a:defRPr sz="1125" kern="1200">
                <a:solidFill>
                  <a:schemeClr val="tx1"/>
                </a:solidFill>
                <a:latin typeface="+mn-lt"/>
                <a:ea typeface="+mn-ea"/>
                <a:cs typeface="+mn-cs"/>
              </a:defRPr>
            </a:lvl6pPr>
            <a:lvl7pPr marL="1671638" indent="-128588" algn="l" defTabSz="257175" rtl="0" eaLnBrk="1" latinLnBrk="0" hangingPunct="1">
              <a:spcBef>
                <a:spcPct val="20000"/>
              </a:spcBef>
              <a:buFont typeface="Arial"/>
              <a:buChar char="•"/>
              <a:defRPr sz="1125" kern="1200">
                <a:solidFill>
                  <a:schemeClr val="tx1"/>
                </a:solidFill>
                <a:latin typeface="+mn-lt"/>
                <a:ea typeface="+mn-ea"/>
                <a:cs typeface="+mn-cs"/>
              </a:defRPr>
            </a:lvl7pPr>
            <a:lvl8pPr marL="1928813" indent="-128588" algn="l" defTabSz="257175" rtl="0" eaLnBrk="1" latinLnBrk="0" hangingPunct="1">
              <a:spcBef>
                <a:spcPct val="20000"/>
              </a:spcBef>
              <a:buFont typeface="Arial"/>
              <a:buChar char="•"/>
              <a:defRPr sz="1125" kern="1200">
                <a:solidFill>
                  <a:schemeClr val="tx1"/>
                </a:solidFill>
                <a:latin typeface="+mn-lt"/>
                <a:ea typeface="+mn-ea"/>
                <a:cs typeface="+mn-cs"/>
              </a:defRPr>
            </a:lvl8pPr>
            <a:lvl9pPr marL="2185988" indent="-128588" algn="l" defTabSz="257175" rtl="0" eaLnBrk="1" latinLnBrk="0" hangingPunct="1">
              <a:spcBef>
                <a:spcPct val="20000"/>
              </a:spcBef>
              <a:buFont typeface="Arial"/>
              <a:buChar char="•"/>
              <a:defRPr sz="1125" kern="1200">
                <a:solidFill>
                  <a:schemeClr val="tx1"/>
                </a:solidFill>
                <a:latin typeface="+mn-lt"/>
                <a:ea typeface="+mn-ea"/>
                <a:cs typeface="+mn-cs"/>
              </a:defRPr>
            </a:lvl9pPr>
          </a:lstStyle>
          <a:p>
            <a:pPr marL="0" indent="0">
              <a:spcBef>
                <a:spcPct val="0"/>
              </a:spcBef>
            </a:pPr>
            <a:r>
              <a:rPr lang="en-US" altLang="en-US" dirty="0">
                <a:latin typeface="CMU Concrete" panose="02000603000000000000" pitchFamily="2" charset="0"/>
                <a:ea typeface="CMU Concrete" panose="02000603000000000000" pitchFamily="2" charset="0"/>
                <a:cs typeface="CMU Concrete" panose="02000603000000000000" pitchFamily="2" charset="0"/>
              </a:rPr>
              <a:t>September 2022</a:t>
            </a:r>
          </a:p>
          <a:p>
            <a:pPr marL="0" indent="0">
              <a:spcBef>
                <a:spcPct val="0"/>
              </a:spcBef>
            </a:pPr>
            <a:endParaRPr lang="en-US" altLang="en-US" dirty="0">
              <a:latin typeface="Arial" panose="020B0604020202020204" pitchFamily="34" charset="0"/>
              <a:cs typeface="Arial" panose="020B0604020202020204" pitchFamily="34" charset="0"/>
            </a:endParaRPr>
          </a:p>
          <a:p>
            <a:pPr marL="0" indent="0">
              <a:spcBef>
                <a:spcPct val="0"/>
              </a:spcBef>
            </a:pPr>
            <a:endParaRPr lang="en-US" altLang="en-US"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C4D294AB-B9DE-63B8-F38B-8949FFB588BD}"/>
              </a:ext>
            </a:extLst>
          </p:cNvPr>
          <p:cNvSpPr>
            <a:spLocks noGrp="1"/>
          </p:cNvSpPr>
          <p:nvPr>
            <p:ph type="body" sz="quarter" idx="11"/>
          </p:nvPr>
        </p:nvSpPr>
        <p:spPr>
          <a:xfrm>
            <a:off x="675236" y="1843363"/>
            <a:ext cx="7774351" cy="4381267"/>
          </a:xfrm>
        </p:spPr>
        <p:txBody>
          <a:bodyPr/>
          <a:lstStyle/>
          <a:p>
            <a:pPr marL="285750" indent="-285750">
              <a:buFont typeface="Arial" panose="020B0604020202020204" pitchFamily="34" charset="0"/>
              <a:buChar char="•"/>
            </a:pPr>
            <a:r>
              <a:rPr lang="it-IT" u="sng" dirty="0"/>
              <a:t>GET A TABLE </a:t>
            </a:r>
            <a:r>
              <a:rPr lang="it-IT" dirty="0"/>
              <a:t>:</a:t>
            </a:r>
          </a:p>
          <a:p>
            <a:r>
              <a:rPr lang="it-IT" dirty="0"/>
              <a:t>	</a:t>
            </a:r>
            <a:r>
              <a:rPr lang="it-IT" dirty="0" err="1">
                <a:latin typeface="News Gothic MT" panose="020B0504020203020204" pitchFamily="34" charset="0"/>
              </a:rPr>
              <a:t>dispositiviTable</a:t>
            </a:r>
            <a:r>
              <a:rPr lang="it-IT" dirty="0">
                <a:latin typeface="News Gothic MT" panose="020B0504020203020204" pitchFamily="34" charset="0"/>
              </a:rPr>
              <a:t> = </a:t>
            </a:r>
            <a:r>
              <a:rPr lang="it-IT" dirty="0" err="1">
                <a:latin typeface="News Gothic MT" panose="020B0504020203020204" pitchFamily="34" charset="0"/>
              </a:rPr>
              <a:t>dynamoDbClient.Table</a:t>
            </a:r>
            <a:r>
              <a:rPr lang="it-IT" dirty="0">
                <a:latin typeface="News Gothic MT" panose="020B0504020203020204" pitchFamily="34" charset="0"/>
              </a:rPr>
              <a:t>(‘Dispositivi’)</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u="sng" dirty="0"/>
              <a:t>PUT ITEM </a:t>
            </a:r>
            <a:r>
              <a:rPr lang="it-IT" dirty="0"/>
              <a:t>:</a:t>
            </a:r>
          </a:p>
          <a:p>
            <a:r>
              <a:rPr lang="it-IT" dirty="0"/>
              <a:t>	</a:t>
            </a:r>
            <a:r>
              <a:rPr lang="it-IT" dirty="0" err="1">
                <a:latin typeface="News Gothic MT" panose="020B0504020203020204" pitchFamily="34" charset="0"/>
              </a:rPr>
              <a:t>dispositiviTable.put_item</a:t>
            </a:r>
            <a:r>
              <a:rPr lang="it-IT" dirty="0">
                <a:latin typeface="News Gothic MT" panose="020B0504020203020204" pitchFamily="34" charset="0"/>
              </a:rPr>
              <a:t>(</a:t>
            </a:r>
            <a:r>
              <a:rPr lang="it-IT" dirty="0">
                <a:solidFill>
                  <a:srgbClr val="FF0000"/>
                </a:solidFill>
                <a:latin typeface="News Gothic MT" panose="020B0504020203020204" pitchFamily="34" charset="0"/>
              </a:rPr>
              <a:t>Item</a:t>
            </a:r>
            <a:r>
              <a:rPr lang="it-IT" dirty="0">
                <a:latin typeface="News Gothic MT" panose="020B0504020203020204" pitchFamily="34" charset="0"/>
              </a:rPr>
              <a:t>={‘Codice’:40,’Name’:’Casa Giulietta’})</a:t>
            </a:r>
          </a:p>
          <a:p>
            <a:pPr marL="285750" indent="-285750">
              <a:buFont typeface="Arial" panose="020B0604020202020204" pitchFamily="34" charset="0"/>
              <a:buChar char="•"/>
            </a:pPr>
            <a:endParaRPr lang="it-IT" dirty="0"/>
          </a:p>
          <a:p>
            <a:pPr marL="928688" lvl="2" indent="-285750"/>
            <a:r>
              <a:rPr lang="it-IT" sz="1240" u="sng" dirty="0">
                <a:latin typeface="Arial" panose="020B0604020202020204" pitchFamily="34" charset="0"/>
                <a:cs typeface="Arial" panose="020B0604020202020204" pitchFamily="34" charset="0"/>
              </a:rPr>
              <a:t>BATCH WRITE ITEM</a:t>
            </a:r>
            <a:r>
              <a:rPr lang="it-IT" sz="1240" dirty="0">
                <a:latin typeface="Arial" panose="020B0604020202020204" pitchFamily="34" charset="0"/>
                <a:cs typeface="Arial" panose="020B0604020202020204" pitchFamily="34" charset="0"/>
              </a:rPr>
              <a:t> :</a:t>
            </a:r>
          </a:p>
          <a:p>
            <a:pPr lvl="2" indent="0">
              <a:buNone/>
            </a:pPr>
            <a:r>
              <a:rPr lang="it-IT" sz="1240" dirty="0">
                <a:latin typeface="Arial" panose="020B0604020202020204" pitchFamily="34" charset="0"/>
                <a:cs typeface="Arial" panose="020B0604020202020204" pitchFamily="34" charset="0"/>
              </a:rPr>
              <a:t>	   </a:t>
            </a:r>
            <a:r>
              <a:rPr lang="it-IT" sz="1240" dirty="0" err="1">
                <a:latin typeface="Arial" panose="020B0604020202020204" pitchFamily="34" charset="0"/>
                <a:cs typeface="Arial" panose="020B0604020202020204" pitchFamily="34" charset="0"/>
              </a:rPr>
              <a:t>It’s</a:t>
            </a:r>
            <a:r>
              <a:rPr lang="it-IT" sz="1240" dirty="0">
                <a:latin typeface="Arial" panose="020B0604020202020204" pitchFamily="34" charset="0"/>
                <a:cs typeface="Arial" panose="020B0604020202020204" pitchFamily="34" charset="0"/>
              </a:rPr>
              <a:t> possibile to </a:t>
            </a:r>
            <a:r>
              <a:rPr lang="it-IT" sz="1240" dirty="0" err="1">
                <a:latin typeface="Arial" panose="020B0604020202020204" pitchFamily="34" charset="0"/>
                <a:cs typeface="Arial" panose="020B0604020202020204" pitchFamily="34" charset="0"/>
              </a:rPr>
              <a:t>perform</a:t>
            </a:r>
            <a:r>
              <a:rPr lang="it-IT" sz="1240" dirty="0">
                <a:latin typeface="Arial" panose="020B0604020202020204" pitchFamily="34" charset="0"/>
                <a:cs typeface="Arial" panose="020B0604020202020204" pitchFamily="34" charset="0"/>
              </a:rPr>
              <a:t> a more </a:t>
            </a:r>
            <a:r>
              <a:rPr lang="it-IT" sz="1240" dirty="0" err="1">
                <a:latin typeface="Arial" panose="020B0604020202020204" pitchFamily="34" charset="0"/>
                <a:cs typeface="Arial" panose="020B0604020202020204" pitchFamily="34" charset="0"/>
              </a:rPr>
              <a:t>efficient</a:t>
            </a:r>
            <a:r>
              <a:rPr lang="it-IT" sz="1240" dirty="0">
                <a:latin typeface="Arial" panose="020B0604020202020204" pitchFamily="34" charset="0"/>
                <a:cs typeface="Arial" panose="020B0604020202020204" pitchFamily="34" charset="0"/>
              </a:rPr>
              <a:t> </a:t>
            </a:r>
            <a:r>
              <a:rPr lang="it-IT" sz="1240" dirty="0" err="1">
                <a:latin typeface="Arial" panose="020B0604020202020204" pitchFamily="34" charset="0"/>
                <a:cs typeface="Arial" panose="020B0604020202020204" pitchFamily="34" charset="0"/>
              </a:rPr>
              <a:t>write</a:t>
            </a:r>
            <a:r>
              <a:rPr lang="it-IT" sz="1240" dirty="0">
                <a:latin typeface="Arial" panose="020B0604020202020204" pitchFamily="34" charset="0"/>
                <a:cs typeface="Arial" panose="020B0604020202020204" pitchFamily="34" charset="0"/>
              </a:rPr>
              <a:t> </a:t>
            </a:r>
            <a:r>
              <a:rPr lang="it-IT" sz="1240" dirty="0" err="1">
                <a:latin typeface="Arial" panose="020B0604020202020204" pitchFamily="34" charset="0"/>
                <a:cs typeface="Arial" panose="020B0604020202020204" pitchFamily="34" charset="0"/>
              </a:rPr>
              <a:t>using</a:t>
            </a:r>
            <a:r>
              <a:rPr lang="it-IT" sz="1240" dirty="0">
                <a:latin typeface="Arial" panose="020B0604020202020204" pitchFamily="34" charset="0"/>
                <a:cs typeface="Arial" panose="020B0604020202020204" pitchFamily="34" charset="0"/>
              </a:rPr>
              <a:t> </a:t>
            </a:r>
            <a:r>
              <a:rPr lang="it-IT" sz="1240" dirty="0" err="1">
                <a:latin typeface="Arial" panose="020B0604020202020204" pitchFamily="34" charset="0"/>
                <a:cs typeface="Arial" panose="020B0604020202020204" pitchFamily="34" charset="0"/>
              </a:rPr>
              <a:t>BatchWriter</a:t>
            </a:r>
            <a:r>
              <a:rPr lang="it-IT" sz="1240" dirty="0">
                <a:latin typeface="Arial" panose="020B0604020202020204" pitchFamily="34" charset="0"/>
                <a:cs typeface="Arial" panose="020B0604020202020204" pitchFamily="34" charset="0"/>
              </a:rPr>
              <a:t>. </a:t>
            </a:r>
            <a:r>
              <a:rPr lang="it-IT" sz="1240" dirty="0" err="1">
                <a:latin typeface="Arial" panose="020B0604020202020204" pitchFamily="34" charset="0"/>
                <a:cs typeface="Arial" panose="020B0604020202020204" pitchFamily="34" charset="0"/>
              </a:rPr>
              <a:t>It</a:t>
            </a:r>
            <a:r>
              <a:rPr lang="it-IT" sz="1240" dirty="0">
                <a:latin typeface="Arial" panose="020B0604020202020204" pitchFamily="34" charset="0"/>
                <a:cs typeface="Arial" panose="020B0604020202020204" pitchFamily="34" charset="0"/>
              </a:rPr>
              <a:t> can </a:t>
            </a:r>
            <a:r>
              <a:rPr lang="it-IT" sz="1240" dirty="0" err="1">
                <a:latin typeface="Arial" panose="020B0604020202020204" pitchFamily="34" charset="0"/>
                <a:cs typeface="Arial" panose="020B0604020202020204" pitchFamily="34" charset="0"/>
              </a:rPr>
              <a:t>write</a:t>
            </a:r>
            <a:r>
              <a:rPr lang="it-IT" sz="1240" dirty="0">
                <a:latin typeface="Arial" panose="020B0604020202020204" pitchFamily="34" charset="0"/>
                <a:cs typeface="Arial" panose="020B0604020202020204" pitchFamily="34" charset="0"/>
              </a:rPr>
              <a:t> up to 25 items 	    	   </a:t>
            </a:r>
            <a:r>
              <a:rPr lang="it-IT" sz="1240" dirty="0" err="1">
                <a:latin typeface="Arial" panose="020B0604020202020204" pitchFamily="34" charset="0"/>
                <a:cs typeface="Arial" panose="020B0604020202020204" pitchFamily="34" charset="0"/>
              </a:rPr>
              <a:t>reducing</a:t>
            </a:r>
            <a:r>
              <a:rPr lang="it-IT" sz="1240" dirty="0">
                <a:latin typeface="Arial" panose="020B0604020202020204" pitchFamily="34" charset="0"/>
                <a:cs typeface="Arial" panose="020B0604020202020204" pitchFamily="34" charset="0"/>
              </a:rPr>
              <a:t> the API calls (</a:t>
            </a:r>
            <a:r>
              <a:rPr lang="it-IT" sz="1240" dirty="0" err="1">
                <a:latin typeface="Arial" panose="020B0604020202020204" pitchFamily="34" charset="0"/>
                <a:cs typeface="Arial" panose="020B0604020202020204" pitchFamily="34" charset="0"/>
              </a:rPr>
              <a:t>each</a:t>
            </a:r>
            <a:r>
              <a:rPr lang="it-IT" sz="1240" dirty="0">
                <a:latin typeface="Arial" panose="020B0604020202020204" pitchFamily="34" charset="0"/>
                <a:cs typeface="Arial" panose="020B0604020202020204" pitchFamily="34" charset="0"/>
              </a:rPr>
              <a:t> </a:t>
            </a:r>
            <a:r>
              <a:rPr lang="it-IT" sz="1240" dirty="0" err="1">
                <a:latin typeface="Arial" panose="020B0604020202020204" pitchFamily="34" charset="0"/>
                <a:cs typeface="Arial" panose="020B0604020202020204" pitchFamily="34" charset="0"/>
              </a:rPr>
              <a:t>item’s</a:t>
            </a:r>
            <a:r>
              <a:rPr lang="it-IT" sz="1240" dirty="0">
                <a:latin typeface="Arial" panose="020B0604020202020204" pitchFamily="34" charset="0"/>
                <a:cs typeface="Arial" panose="020B0604020202020204" pitchFamily="34" charset="0"/>
              </a:rPr>
              <a:t> size can be up to 400 KB and the </a:t>
            </a:r>
            <a:r>
              <a:rPr lang="it-IT" sz="1240" dirty="0" err="1">
                <a:latin typeface="Arial" panose="020B0604020202020204" pitchFamily="34" charset="0"/>
                <a:cs typeface="Arial" panose="020B0604020202020204" pitchFamily="34" charset="0"/>
              </a:rPr>
              <a:t>total</a:t>
            </a:r>
            <a:r>
              <a:rPr lang="it-IT" sz="1240" dirty="0">
                <a:latin typeface="Arial" panose="020B0604020202020204" pitchFamily="34" charset="0"/>
                <a:cs typeface="Arial" panose="020B0604020202020204" pitchFamily="34" charset="0"/>
              </a:rPr>
              <a:t> size of the items can    	   be up to 16 MB )</a:t>
            </a:r>
          </a:p>
          <a:p>
            <a:pPr lvl="4" indent="0">
              <a:buNone/>
            </a:pPr>
            <a:r>
              <a:rPr lang="it-IT" sz="1240" dirty="0">
                <a:latin typeface="News Gothic MT" panose="020B0504020203020204" pitchFamily="34" charset="0"/>
                <a:cs typeface="Arial" panose="020B0604020202020204" pitchFamily="34" charset="0"/>
              </a:rPr>
              <a:t>with </a:t>
            </a:r>
            <a:r>
              <a:rPr lang="it-IT" sz="1240" dirty="0" err="1">
                <a:latin typeface="News Gothic MT" panose="020B0504020203020204" pitchFamily="34" charset="0"/>
                <a:cs typeface="Arial" panose="020B0604020202020204" pitchFamily="34" charset="0"/>
              </a:rPr>
              <a:t>dispositiviTable.batch_writer</a:t>
            </a:r>
            <a:r>
              <a:rPr lang="it-IT" sz="1240" dirty="0">
                <a:latin typeface="News Gothic MT" panose="020B0504020203020204" pitchFamily="34" charset="0"/>
                <a:cs typeface="Arial" panose="020B0604020202020204" pitchFamily="34" charset="0"/>
              </a:rPr>
              <a:t>() </a:t>
            </a:r>
            <a:r>
              <a:rPr lang="it-IT" sz="1240" dirty="0" err="1">
                <a:latin typeface="News Gothic MT" panose="020B0504020203020204" pitchFamily="34" charset="0"/>
                <a:cs typeface="Arial" panose="020B0604020202020204" pitchFamily="34" charset="0"/>
              </a:rPr>
              <a:t>as</a:t>
            </a:r>
            <a:r>
              <a:rPr lang="it-IT" sz="1240" dirty="0">
                <a:latin typeface="News Gothic MT" panose="020B0504020203020204" pitchFamily="34" charset="0"/>
                <a:cs typeface="Arial" panose="020B0604020202020204" pitchFamily="34" charset="0"/>
              </a:rPr>
              <a:t> batch:</a:t>
            </a:r>
          </a:p>
          <a:p>
            <a:pPr lvl="4" indent="0">
              <a:buNone/>
            </a:pPr>
            <a:r>
              <a:rPr lang="it-IT" sz="1240" dirty="0">
                <a:latin typeface="News Gothic MT" panose="020B0504020203020204" pitchFamily="34" charset="0"/>
                <a:cs typeface="Arial" panose="020B0604020202020204" pitchFamily="34" charset="0"/>
              </a:rPr>
              <a:t>	for dispositivo in </a:t>
            </a:r>
            <a:r>
              <a:rPr lang="it-IT" sz="1240" dirty="0" err="1">
                <a:latin typeface="News Gothic MT" panose="020B0504020203020204" pitchFamily="34" charset="0"/>
                <a:cs typeface="Arial" panose="020B0604020202020204" pitchFamily="34" charset="0"/>
              </a:rPr>
              <a:t>listOfDispositivi</a:t>
            </a:r>
            <a:r>
              <a:rPr lang="it-IT" sz="1240" dirty="0">
                <a:latin typeface="News Gothic MT" panose="020B0504020203020204" pitchFamily="34" charset="0"/>
                <a:cs typeface="Arial" panose="020B0604020202020204" pitchFamily="34" charset="0"/>
              </a:rPr>
              <a:t>:</a:t>
            </a:r>
          </a:p>
          <a:p>
            <a:pPr lvl="4" indent="0">
              <a:buNone/>
            </a:pPr>
            <a:r>
              <a:rPr lang="it-IT" sz="1240" dirty="0">
                <a:latin typeface="News Gothic MT" panose="020B0504020203020204" pitchFamily="34" charset="0"/>
                <a:cs typeface="Arial" panose="020B0604020202020204" pitchFamily="34" charset="0"/>
              </a:rPr>
              <a:t>		</a:t>
            </a:r>
            <a:r>
              <a:rPr lang="it-IT" sz="1240" dirty="0" err="1">
                <a:latin typeface="News Gothic MT" panose="020B0504020203020204" pitchFamily="34" charset="0"/>
                <a:cs typeface="Arial" panose="020B0604020202020204" pitchFamily="34" charset="0"/>
              </a:rPr>
              <a:t>batch.put_item</a:t>
            </a:r>
            <a:r>
              <a:rPr lang="it-IT" sz="1240" dirty="0">
                <a:latin typeface="News Gothic MT" panose="020B0504020203020204" pitchFamily="34" charset="0"/>
                <a:cs typeface="Arial" panose="020B0604020202020204" pitchFamily="34" charset="0"/>
              </a:rPr>
              <a:t>(</a:t>
            </a:r>
            <a:r>
              <a:rPr lang="it-IT" sz="1240" dirty="0">
                <a:solidFill>
                  <a:srgbClr val="FF0000"/>
                </a:solidFill>
                <a:latin typeface="News Gothic MT" panose="020B0504020203020204" pitchFamily="34" charset="0"/>
                <a:cs typeface="Arial" panose="020B0604020202020204" pitchFamily="34" charset="0"/>
              </a:rPr>
              <a:t>Item</a:t>
            </a:r>
            <a:r>
              <a:rPr lang="it-IT" sz="1240" dirty="0">
                <a:latin typeface="News Gothic MT" panose="020B0504020203020204" pitchFamily="34" charset="0"/>
                <a:cs typeface="Arial" panose="020B0604020202020204" pitchFamily="34" charset="0"/>
              </a:rPr>
              <a:t> = dispositivo) </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u="sng" dirty="0"/>
              <a:t>GET ITEM </a:t>
            </a:r>
            <a:r>
              <a:rPr lang="it-IT" dirty="0"/>
              <a:t>:</a:t>
            </a:r>
          </a:p>
          <a:p>
            <a:r>
              <a:rPr lang="it-IT" b="0" i="0" dirty="0">
                <a:solidFill>
                  <a:srgbClr val="24292F"/>
                </a:solidFill>
                <a:effectLst/>
                <a:latin typeface="ui-monospace"/>
              </a:rPr>
              <a:t>	</a:t>
            </a:r>
            <a:r>
              <a:rPr lang="it-IT" sz="1100" b="0" i="0" dirty="0" err="1">
                <a:solidFill>
                  <a:srgbClr val="24292F"/>
                </a:solidFill>
                <a:effectLst/>
                <a:latin typeface="News Gothic MT" panose="020B0504020203020204" pitchFamily="34" charset="0"/>
              </a:rPr>
              <a:t>dynamoDbClient.</a:t>
            </a:r>
            <a:r>
              <a:rPr lang="it-IT" sz="1100" b="0" i="0" dirty="0" err="1">
                <a:effectLst/>
                <a:latin typeface="News Gothic MT" panose="020B0504020203020204" pitchFamily="34" charset="0"/>
              </a:rPr>
              <a:t>Table</a:t>
            </a:r>
            <a:r>
              <a:rPr lang="it-IT" sz="1100" b="0" i="0" dirty="0">
                <a:solidFill>
                  <a:srgbClr val="24292F"/>
                </a:solidFill>
                <a:effectLst/>
                <a:latin typeface="News Gothic MT" panose="020B0504020203020204" pitchFamily="34" charset="0"/>
              </a:rPr>
              <a:t>(</a:t>
            </a:r>
            <a:r>
              <a:rPr lang="it-IT" sz="1100" b="0" i="0" dirty="0">
                <a:effectLst/>
                <a:latin typeface="News Gothic MT" panose="020B0504020203020204" pitchFamily="34" charset="0"/>
              </a:rPr>
              <a:t>'Dispositivi'</a:t>
            </a:r>
            <a:r>
              <a:rPr lang="it-IT" sz="1100" b="0" i="0" dirty="0">
                <a:solidFill>
                  <a:srgbClr val="24292F"/>
                </a:solidFill>
                <a:effectLst/>
                <a:latin typeface="News Gothic MT" panose="020B0504020203020204" pitchFamily="34" charset="0"/>
              </a:rPr>
              <a:t>).</a:t>
            </a:r>
            <a:r>
              <a:rPr lang="it-IT" sz="1100" b="0" i="0" dirty="0" err="1">
                <a:effectLst/>
                <a:latin typeface="News Gothic MT" panose="020B0504020203020204" pitchFamily="34" charset="0"/>
              </a:rPr>
              <a:t>get_item</a:t>
            </a:r>
            <a:r>
              <a:rPr lang="it-IT" sz="1100" b="0" i="0" dirty="0">
                <a:solidFill>
                  <a:srgbClr val="24292F"/>
                </a:solidFill>
                <a:effectLst/>
                <a:latin typeface="News Gothic MT" panose="020B0504020203020204" pitchFamily="34" charset="0"/>
              </a:rPr>
              <a:t>(</a:t>
            </a:r>
            <a:r>
              <a:rPr lang="it-IT" sz="1100" b="0" i="0" dirty="0">
                <a:solidFill>
                  <a:srgbClr val="FF0000"/>
                </a:solidFill>
                <a:effectLst/>
                <a:latin typeface="News Gothic MT" panose="020B0504020203020204" pitchFamily="34" charset="0"/>
              </a:rPr>
              <a:t>Key</a:t>
            </a:r>
            <a:r>
              <a:rPr lang="it-IT" sz="1100" b="0" i="0" dirty="0">
                <a:effectLst/>
                <a:latin typeface="News Gothic MT" panose="020B0504020203020204" pitchFamily="34" charset="0"/>
              </a:rPr>
              <a:t>=</a:t>
            </a:r>
            <a:r>
              <a:rPr lang="it-IT" sz="1100" b="0" i="0" dirty="0">
                <a:solidFill>
                  <a:srgbClr val="24292F"/>
                </a:solidFill>
                <a:effectLst/>
                <a:latin typeface="News Gothic MT" panose="020B0504020203020204" pitchFamily="34" charset="0"/>
              </a:rPr>
              <a:t>{</a:t>
            </a:r>
            <a:r>
              <a:rPr lang="it-IT" sz="1100" b="0" i="0" dirty="0">
                <a:effectLst/>
                <a:latin typeface="News Gothic MT" panose="020B0504020203020204" pitchFamily="34" charset="0"/>
              </a:rPr>
              <a:t>'Codice'</a:t>
            </a:r>
            <a:r>
              <a:rPr lang="it-IT" sz="1100" b="0" i="0" dirty="0">
                <a:solidFill>
                  <a:srgbClr val="24292F"/>
                </a:solidFill>
                <a:effectLst/>
                <a:latin typeface="News Gothic MT" panose="020B0504020203020204" pitchFamily="34" charset="0"/>
              </a:rPr>
              <a:t>:</a:t>
            </a:r>
            <a:r>
              <a:rPr lang="it-IT" sz="1100" b="0" i="0" dirty="0">
                <a:effectLst/>
                <a:latin typeface="News Gothic MT" panose="020B0504020203020204" pitchFamily="34" charset="0"/>
              </a:rPr>
              <a:t>'25'</a:t>
            </a:r>
            <a:r>
              <a:rPr lang="it-IT" sz="1100" b="0" i="0" dirty="0">
                <a:solidFill>
                  <a:srgbClr val="24292F"/>
                </a:solidFill>
                <a:effectLst/>
                <a:latin typeface="News Gothic MT" panose="020B0504020203020204" pitchFamily="34" charset="0"/>
              </a:rPr>
              <a:t>,</a:t>
            </a:r>
            <a:r>
              <a:rPr lang="it-IT" sz="1100" b="0" i="0" dirty="0">
                <a:effectLst/>
                <a:latin typeface="News Gothic MT" panose="020B0504020203020204" pitchFamily="34" charset="0"/>
              </a:rPr>
              <a:t>'Name'</a:t>
            </a:r>
            <a:r>
              <a:rPr lang="it-IT" sz="1100" b="0" i="0" dirty="0">
                <a:solidFill>
                  <a:srgbClr val="24292F"/>
                </a:solidFill>
                <a:effectLst/>
                <a:latin typeface="News Gothic MT" panose="020B0504020203020204" pitchFamily="34" charset="0"/>
              </a:rPr>
              <a:t>:</a:t>
            </a:r>
            <a:r>
              <a:rPr lang="it-IT" sz="1100" b="0" i="0" dirty="0">
                <a:effectLst/>
                <a:latin typeface="News Gothic MT" panose="020B0504020203020204" pitchFamily="34" charset="0"/>
              </a:rPr>
              <a:t>'Arena'</a:t>
            </a:r>
            <a:r>
              <a:rPr lang="it-IT" sz="1100" b="0" i="0" dirty="0">
                <a:solidFill>
                  <a:srgbClr val="24292F"/>
                </a:solidFill>
                <a:effectLst/>
                <a:latin typeface="News Gothic MT" panose="020B0504020203020204" pitchFamily="34" charset="0"/>
              </a:rPr>
              <a:t>})</a:t>
            </a:r>
            <a:endParaRPr lang="it-IT" sz="1100" dirty="0">
              <a:latin typeface="News Gothic MT" panose="020B0504020203020204" pitchFamily="34" charset="0"/>
            </a:endParaRPr>
          </a:p>
          <a:p>
            <a:pPr marL="285750" indent="-285750">
              <a:buFont typeface="Arial" panose="020B0604020202020204" pitchFamily="34" charset="0"/>
              <a:buChar char="•"/>
            </a:pPr>
            <a:endParaRPr lang="it-IT" dirty="0"/>
          </a:p>
        </p:txBody>
      </p:sp>
      <p:sp>
        <p:nvSpPr>
          <p:cNvPr id="4" name="Segnaposto testo 3">
            <a:extLst>
              <a:ext uri="{FF2B5EF4-FFF2-40B4-BE49-F238E27FC236}">
                <a16:creationId xmlns:a16="http://schemas.microsoft.com/office/drawing/2014/main" id="{A063C66D-B429-69F6-76F5-409EBBCFA30E}"/>
              </a:ext>
            </a:extLst>
          </p:cNvPr>
          <p:cNvSpPr>
            <a:spLocks noGrp="1"/>
          </p:cNvSpPr>
          <p:nvPr>
            <p:ph type="body" sz="quarter" idx="12"/>
          </p:nvPr>
        </p:nvSpPr>
        <p:spPr/>
        <p:txBody>
          <a:bodyPr/>
          <a:lstStyle/>
          <a:p>
            <a:r>
              <a:rPr lang="it-IT" dirty="0" err="1"/>
              <a:t>DynamoDB</a:t>
            </a:r>
            <a:r>
              <a:rPr lang="it-IT" dirty="0"/>
              <a:t> API – </a:t>
            </a:r>
            <a:r>
              <a:rPr lang="it-IT" dirty="0" err="1"/>
              <a:t>python</a:t>
            </a:r>
            <a:r>
              <a:rPr lang="it-IT" dirty="0"/>
              <a:t> – boto3</a:t>
            </a:r>
          </a:p>
          <a:p>
            <a:endParaRPr lang="it-IT" dirty="0"/>
          </a:p>
        </p:txBody>
      </p:sp>
      <p:sp>
        <p:nvSpPr>
          <p:cNvPr id="5" name="Segnaposto numero diapositiva 4">
            <a:extLst>
              <a:ext uri="{FF2B5EF4-FFF2-40B4-BE49-F238E27FC236}">
                <a16:creationId xmlns:a16="http://schemas.microsoft.com/office/drawing/2014/main" id="{75D4DA6C-EEB7-7426-FB55-09386966DBB0}"/>
              </a:ext>
            </a:extLst>
          </p:cNvPr>
          <p:cNvSpPr>
            <a:spLocks noGrp="1"/>
          </p:cNvSpPr>
          <p:nvPr>
            <p:ph type="sldNum" sz="quarter" idx="14"/>
          </p:nvPr>
        </p:nvSpPr>
        <p:spPr/>
        <p:txBody>
          <a:bodyPr/>
          <a:lstStyle/>
          <a:p>
            <a:fld id="{3A0DF3E5-CB7C-4E30-A2D7-28F858A6DD49}" type="slidenum">
              <a:rPr lang="en-CA" altLang="it-IT" smtClean="0"/>
              <a:pPr/>
              <a:t>10</a:t>
            </a:fld>
            <a:endParaRPr lang="en-CA" altLang="it-IT"/>
          </a:p>
        </p:txBody>
      </p:sp>
    </p:spTree>
    <p:extLst>
      <p:ext uri="{BB962C8B-B14F-4D97-AF65-F5344CB8AC3E}">
        <p14:creationId xmlns:p14="http://schemas.microsoft.com/office/powerpoint/2010/main" val="1255381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1C546E-FB45-2825-EB9A-12B73DD9320F}"/>
              </a:ext>
            </a:extLst>
          </p:cNvPr>
          <p:cNvSpPr>
            <a:spLocks noGrp="1"/>
          </p:cNvSpPr>
          <p:nvPr>
            <p:ph type="body" sz="quarter" idx="11"/>
          </p:nvPr>
        </p:nvSpPr>
        <p:spPr>
          <a:xfrm>
            <a:off x="675236" y="1306469"/>
            <a:ext cx="7774351" cy="4683270"/>
          </a:xfrm>
        </p:spPr>
        <p:txBody>
          <a:bodyPr/>
          <a:lstStyle/>
          <a:p>
            <a:pPr marL="285750" indent="-285750">
              <a:buFont typeface="Arial" panose="020B0604020202020204" pitchFamily="34" charset="0"/>
              <a:buChar char="•"/>
            </a:pPr>
            <a:r>
              <a:rPr lang="it-IT" u="sng" dirty="0"/>
              <a:t>QUERY</a:t>
            </a:r>
            <a:r>
              <a:rPr lang="it-IT" dirty="0"/>
              <a:t>:</a:t>
            </a:r>
          </a:p>
          <a:p>
            <a:r>
              <a:rPr lang="it-IT" b="0" i="0" dirty="0">
                <a:solidFill>
                  <a:srgbClr val="24292F"/>
                </a:solidFill>
                <a:effectLst/>
                <a:latin typeface="News Gothic MT" panose="020B0504020203020204" pitchFamily="34" charset="0"/>
              </a:rPr>
              <a:t>	</a:t>
            </a:r>
            <a:r>
              <a:rPr lang="it-IT" b="0" i="0" dirty="0" err="1">
                <a:solidFill>
                  <a:srgbClr val="24292F"/>
                </a:solidFill>
                <a:effectLst/>
                <a:latin typeface="News Gothic MT" panose="020B0504020203020204" pitchFamily="34" charset="0"/>
              </a:rPr>
              <a:t>dynamoDbClient.</a:t>
            </a:r>
            <a:r>
              <a:rPr lang="it-IT" b="0" i="0" dirty="0" err="1">
                <a:effectLst/>
                <a:latin typeface="News Gothic MT" panose="020B0504020203020204" pitchFamily="34" charset="0"/>
              </a:rPr>
              <a:t>Table</a:t>
            </a:r>
            <a:r>
              <a:rPr lang="it-IT" b="0" i="0" dirty="0">
                <a:solidFill>
                  <a:srgbClr val="24292F"/>
                </a:solidFill>
                <a:effectLst/>
                <a:latin typeface="News Gothic MT" panose="020B0504020203020204" pitchFamily="34" charset="0"/>
              </a:rPr>
              <a:t>(</a:t>
            </a:r>
            <a:r>
              <a:rPr lang="it-IT" b="0" i="0" dirty="0">
                <a:effectLst/>
                <a:latin typeface="News Gothic MT" panose="020B0504020203020204" pitchFamily="34" charset="0"/>
              </a:rPr>
              <a:t>'</a:t>
            </a:r>
            <a:r>
              <a:rPr lang="it-IT" b="0" i="0" dirty="0" err="1">
                <a:effectLst/>
                <a:latin typeface="News Gothic MT" panose="020B0504020203020204" pitchFamily="34" charset="0"/>
              </a:rPr>
              <a:t>VeronaCards</a:t>
            </a:r>
            <a:r>
              <a:rPr lang="it-IT" b="0" i="0" dirty="0">
                <a:effectLst/>
                <a:latin typeface="News Gothic MT" panose="020B0504020203020204" pitchFamily="34" charset="0"/>
              </a:rPr>
              <a:t>'</a:t>
            </a:r>
            <a:r>
              <a:rPr lang="it-IT" b="0" i="0" dirty="0">
                <a:solidFill>
                  <a:srgbClr val="24292F"/>
                </a:solidFill>
                <a:effectLst/>
                <a:latin typeface="News Gothic MT" panose="020B0504020203020204" pitchFamily="34" charset="0"/>
              </a:rPr>
              <a:t>).</a:t>
            </a:r>
            <a:r>
              <a:rPr lang="it-IT" b="0" i="0" dirty="0">
                <a:effectLst/>
                <a:latin typeface="News Gothic MT" panose="020B0504020203020204" pitchFamily="34" charset="0"/>
              </a:rPr>
              <a:t>query</a:t>
            </a:r>
            <a:r>
              <a:rPr lang="it-IT" b="0" i="0" dirty="0">
                <a:solidFill>
                  <a:srgbClr val="24292F"/>
                </a:solidFill>
                <a:effectLst/>
                <a:latin typeface="News Gothic MT" panose="020B0504020203020204" pitchFamily="34" charset="0"/>
              </a:rPr>
              <a:t>(</a:t>
            </a:r>
          </a:p>
          <a:p>
            <a:r>
              <a:rPr lang="it-IT" dirty="0">
                <a:solidFill>
                  <a:srgbClr val="24292F"/>
                </a:solidFill>
                <a:latin typeface="News Gothic MT" panose="020B0504020203020204" pitchFamily="34" charset="0"/>
              </a:rPr>
              <a:t>		</a:t>
            </a:r>
            <a:r>
              <a:rPr lang="it-IT" b="0" i="0" dirty="0" err="1">
                <a:solidFill>
                  <a:srgbClr val="FF0000"/>
                </a:solidFill>
                <a:effectLst/>
                <a:latin typeface="News Gothic MT" panose="020B0504020203020204" pitchFamily="34" charset="0"/>
              </a:rPr>
              <a:t>TableName</a:t>
            </a:r>
            <a:r>
              <a:rPr lang="it-IT" b="0" i="0" dirty="0">
                <a:effectLst/>
                <a:latin typeface="News Gothic MT" panose="020B0504020203020204" pitchFamily="34" charset="0"/>
              </a:rPr>
              <a:t>='</a:t>
            </a:r>
            <a:r>
              <a:rPr lang="it-IT" b="0" i="0" dirty="0" err="1">
                <a:effectLst/>
                <a:latin typeface="News Gothic MT" panose="020B0504020203020204" pitchFamily="34" charset="0"/>
              </a:rPr>
              <a:t>VeronaCards</a:t>
            </a:r>
            <a:r>
              <a:rPr lang="it-IT" b="0" i="0" dirty="0">
                <a:effectLst/>
                <a:latin typeface="News Gothic MT" panose="020B0504020203020204" pitchFamily="34" charset="0"/>
              </a:rPr>
              <a:t>’</a:t>
            </a:r>
            <a:r>
              <a:rPr lang="it-IT" b="0" i="0" dirty="0">
                <a:solidFill>
                  <a:srgbClr val="24292F"/>
                </a:solidFill>
                <a:effectLst/>
                <a:latin typeface="News Gothic MT" panose="020B0504020203020204" pitchFamily="34" charset="0"/>
              </a:rPr>
              <a:t>,</a:t>
            </a:r>
          </a:p>
          <a:p>
            <a:r>
              <a:rPr lang="it-IT" dirty="0">
                <a:solidFill>
                  <a:srgbClr val="24292F"/>
                </a:solidFill>
                <a:latin typeface="News Gothic MT" panose="020B0504020203020204" pitchFamily="34" charset="0"/>
              </a:rPr>
              <a:t>		</a:t>
            </a:r>
            <a:r>
              <a:rPr lang="it-IT" b="0" i="0" dirty="0" err="1">
                <a:solidFill>
                  <a:srgbClr val="FF0000"/>
                </a:solidFill>
                <a:effectLst/>
                <a:latin typeface="News Gothic MT" panose="020B0504020203020204" pitchFamily="34" charset="0"/>
              </a:rPr>
              <a:t>KeyConditionExpression</a:t>
            </a:r>
            <a:r>
              <a:rPr lang="it-IT" b="0" i="0" dirty="0">
                <a:effectLst/>
                <a:latin typeface="News Gothic MT" panose="020B0504020203020204" pitchFamily="34" charset="0"/>
              </a:rPr>
              <a:t>=Key</a:t>
            </a:r>
            <a:r>
              <a:rPr lang="it-IT" b="0" i="0" dirty="0">
                <a:solidFill>
                  <a:srgbClr val="24292F"/>
                </a:solidFill>
                <a:effectLst/>
                <a:latin typeface="News Gothic MT" panose="020B0504020203020204" pitchFamily="34" charset="0"/>
              </a:rPr>
              <a:t>(</a:t>
            </a:r>
            <a:r>
              <a:rPr lang="it-IT" b="0" i="0" dirty="0">
                <a:effectLst/>
                <a:latin typeface="News Gothic MT" panose="020B0504020203020204" pitchFamily="34" charset="0"/>
              </a:rPr>
              <a:t>'</a:t>
            </a:r>
            <a:r>
              <a:rPr lang="it-IT" b="0" i="0" dirty="0" err="1">
                <a:effectLst/>
                <a:latin typeface="News Gothic MT" panose="020B0504020203020204" pitchFamily="34" charset="0"/>
              </a:rPr>
              <a:t>CodiceSeriale</a:t>
            </a:r>
            <a:r>
              <a:rPr lang="it-IT" b="0" i="0" dirty="0">
                <a:effectLst/>
                <a:latin typeface="News Gothic MT" panose="020B0504020203020204" pitchFamily="34" charset="0"/>
              </a:rPr>
              <a:t>'</a:t>
            </a:r>
            <a:r>
              <a:rPr lang="it-IT" b="0" i="0" dirty="0">
                <a:solidFill>
                  <a:srgbClr val="24292F"/>
                </a:solidFill>
                <a:effectLst/>
                <a:latin typeface="News Gothic MT" panose="020B0504020203020204" pitchFamily="34" charset="0"/>
              </a:rPr>
              <a:t>).</a:t>
            </a:r>
            <a:r>
              <a:rPr lang="it-IT" b="0" i="0" dirty="0" err="1">
                <a:effectLst/>
                <a:latin typeface="News Gothic MT" panose="020B0504020203020204" pitchFamily="34" charset="0"/>
              </a:rPr>
              <a:t>eq</a:t>
            </a:r>
            <a:r>
              <a:rPr lang="it-IT" b="0" i="0" dirty="0">
                <a:solidFill>
                  <a:srgbClr val="24292F"/>
                </a:solidFill>
                <a:effectLst/>
                <a:latin typeface="News Gothic MT" panose="020B0504020203020204" pitchFamily="34" charset="0"/>
              </a:rPr>
              <a:t>(</a:t>
            </a:r>
            <a:r>
              <a:rPr lang="it-IT" b="0" i="0" dirty="0">
                <a:effectLst/>
                <a:latin typeface="News Gothic MT" panose="020B0504020203020204" pitchFamily="34" charset="0"/>
              </a:rPr>
              <a:t>'04FA80523F3880’</a:t>
            </a:r>
            <a:r>
              <a:rPr lang="it-IT" b="0" i="0" dirty="0">
                <a:solidFill>
                  <a:srgbClr val="24292F"/>
                </a:solidFill>
                <a:effectLst/>
                <a:latin typeface="News Gothic MT" panose="020B0504020203020204" pitchFamily="34" charset="0"/>
              </a:rPr>
              <a:t>)</a:t>
            </a:r>
            <a:r>
              <a:rPr lang="it-IT" b="0" i="0" dirty="0">
                <a:effectLst/>
                <a:latin typeface="News Gothic MT" panose="020B0504020203020204" pitchFamily="34" charset="0"/>
              </a:rPr>
              <a:t>&amp;</a:t>
            </a:r>
          </a:p>
          <a:p>
            <a:r>
              <a:rPr lang="it-IT" dirty="0">
                <a:latin typeface="News Gothic MT" panose="020B0504020203020204" pitchFamily="34" charset="0"/>
              </a:rPr>
              <a:t>								  </a:t>
            </a:r>
            <a:r>
              <a:rPr lang="it-IT" b="0" i="0" dirty="0">
                <a:effectLst/>
                <a:latin typeface="News Gothic MT" panose="020B0504020203020204" pitchFamily="34" charset="0"/>
              </a:rPr>
              <a:t>Key</a:t>
            </a:r>
            <a:r>
              <a:rPr lang="it-IT" b="0" i="0" dirty="0">
                <a:solidFill>
                  <a:srgbClr val="24292F"/>
                </a:solidFill>
                <a:effectLst/>
                <a:latin typeface="News Gothic MT" panose="020B0504020203020204" pitchFamily="34" charset="0"/>
              </a:rPr>
              <a:t>(</a:t>
            </a:r>
            <a:r>
              <a:rPr lang="it-IT" b="0" i="0" dirty="0">
                <a:effectLst/>
                <a:latin typeface="News Gothic MT" panose="020B0504020203020204" pitchFamily="34" charset="0"/>
              </a:rPr>
              <a:t>'</a:t>
            </a:r>
            <a:r>
              <a:rPr lang="it-IT" b="0" i="0" dirty="0" err="1">
                <a:effectLst/>
                <a:latin typeface="News Gothic MT" panose="020B0504020203020204" pitchFamily="34" charset="0"/>
              </a:rPr>
              <a:t>ChiaveOrdinamento</a:t>
            </a:r>
            <a:r>
              <a:rPr lang="it-IT" b="0" i="0" dirty="0">
                <a:effectLst/>
                <a:latin typeface="News Gothic MT" panose="020B0504020203020204" pitchFamily="34" charset="0"/>
              </a:rPr>
              <a:t>'</a:t>
            </a:r>
            <a:r>
              <a:rPr lang="it-IT" b="0" i="0" dirty="0">
                <a:solidFill>
                  <a:srgbClr val="24292F"/>
                </a:solidFill>
                <a:effectLst/>
                <a:latin typeface="News Gothic MT" panose="020B0504020203020204" pitchFamily="34" charset="0"/>
              </a:rPr>
              <a:t>).</a:t>
            </a:r>
            <a:r>
              <a:rPr lang="it-IT" b="0" i="0" dirty="0" err="1">
                <a:effectLst/>
                <a:latin typeface="News Gothic MT" panose="020B0504020203020204" pitchFamily="34" charset="0"/>
              </a:rPr>
              <a:t>begins_with</a:t>
            </a:r>
            <a:r>
              <a:rPr lang="it-IT" b="0" i="0" dirty="0">
                <a:solidFill>
                  <a:srgbClr val="24292F"/>
                </a:solidFill>
                <a:effectLst/>
                <a:latin typeface="News Gothic MT" panose="020B0504020203020204" pitchFamily="34" charset="0"/>
              </a:rPr>
              <a:t>(</a:t>
            </a:r>
            <a:r>
              <a:rPr lang="it-IT" b="0" i="0" dirty="0">
                <a:effectLst/>
                <a:latin typeface="News Gothic MT" panose="020B0504020203020204" pitchFamily="34" charset="0"/>
              </a:rPr>
              <a:t>'40’</a:t>
            </a:r>
            <a:r>
              <a:rPr lang="it-IT" b="0" i="0" dirty="0">
                <a:solidFill>
                  <a:srgbClr val="24292F"/>
                </a:solidFill>
                <a:effectLst/>
                <a:latin typeface="News Gothic MT" panose="020B0504020203020204" pitchFamily="34" charset="0"/>
              </a:rPr>
              <a:t>)</a:t>
            </a:r>
          </a:p>
          <a:p>
            <a:r>
              <a:rPr lang="it-IT" dirty="0">
                <a:solidFill>
                  <a:srgbClr val="24292F"/>
                </a:solidFill>
                <a:latin typeface="News Gothic MT" panose="020B0504020203020204" pitchFamily="34" charset="0"/>
              </a:rPr>
              <a:t>	</a:t>
            </a:r>
            <a:r>
              <a:rPr lang="it-IT" b="0" i="0" dirty="0">
                <a:solidFill>
                  <a:srgbClr val="24292F"/>
                </a:solidFill>
                <a:effectLst/>
                <a:latin typeface="News Gothic MT" panose="020B0504020203020204" pitchFamily="34" charset="0"/>
              </a:rPr>
              <a:t>)</a:t>
            </a:r>
          </a:p>
          <a:p>
            <a:r>
              <a:rPr lang="it-IT" dirty="0">
                <a:solidFill>
                  <a:srgbClr val="24292F"/>
                </a:solidFill>
                <a:latin typeface="News Gothic MT" panose="020B0504020203020204" pitchFamily="34" charset="0"/>
              </a:rPr>
              <a:t>	In the field </a:t>
            </a:r>
            <a:r>
              <a:rPr lang="it-IT" dirty="0" err="1">
                <a:solidFill>
                  <a:srgbClr val="24292F"/>
                </a:solidFill>
                <a:latin typeface="News Gothic MT" panose="020B0504020203020204" pitchFamily="34" charset="0"/>
              </a:rPr>
              <a:t>KeyConditionExpression</a:t>
            </a:r>
            <a:r>
              <a:rPr lang="it-IT" dirty="0">
                <a:solidFill>
                  <a:srgbClr val="24292F"/>
                </a:solidFill>
                <a:latin typeface="News Gothic MT" panose="020B0504020203020204" pitchFamily="34" charset="0"/>
              </a:rPr>
              <a:t> </a:t>
            </a:r>
            <a:r>
              <a:rPr lang="it-IT" dirty="0" err="1">
                <a:solidFill>
                  <a:srgbClr val="24292F"/>
                </a:solidFill>
                <a:latin typeface="News Gothic MT" panose="020B0504020203020204" pitchFamily="34" charset="0"/>
              </a:rPr>
              <a:t>it’s</a:t>
            </a:r>
            <a:r>
              <a:rPr lang="it-IT" dirty="0">
                <a:solidFill>
                  <a:srgbClr val="24292F"/>
                </a:solidFill>
                <a:latin typeface="News Gothic MT" panose="020B0504020203020204" pitchFamily="34" charset="0"/>
              </a:rPr>
              <a:t> possibile to </a:t>
            </a:r>
            <a:r>
              <a:rPr lang="it-IT" dirty="0" err="1">
                <a:solidFill>
                  <a:srgbClr val="24292F"/>
                </a:solidFill>
                <a:latin typeface="News Gothic MT" panose="020B0504020203020204" pitchFamily="34" charset="0"/>
              </a:rPr>
              <a:t>specify</a:t>
            </a:r>
            <a:r>
              <a:rPr lang="it-IT" dirty="0">
                <a:solidFill>
                  <a:srgbClr val="24292F"/>
                </a:solidFill>
                <a:latin typeface="News Gothic MT" panose="020B0504020203020204" pitchFamily="34" charset="0"/>
              </a:rPr>
              <a:t> the </a:t>
            </a:r>
            <a:r>
              <a:rPr lang="it-IT" dirty="0" err="1">
                <a:solidFill>
                  <a:srgbClr val="24292F"/>
                </a:solidFill>
                <a:latin typeface="News Gothic MT" panose="020B0504020203020204" pitchFamily="34" charset="0"/>
              </a:rPr>
              <a:t>boolean</a:t>
            </a:r>
            <a:r>
              <a:rPr lang="it-IT" dirty="0">
                <a:solidFill>
                  <a:srgbClr val="24292F"/>
                </a:solidFill>
                <a:latin typeface="News Gothic MT" panose="020B0504020203020204" pitchFamily="34" charset="0"/>
              </a:rPr>
              <a:t> </a:t>
            </a:r>
            <a:r>
              <a:rPr lang="it-IT" dirty="0" err="1">
                <a:solidFill>
                  <a:srgbClr val="24292F"/>
                </a:solidFill>
                <a:latin typeface="News Gothic MT" panose="020B0504020203020204" pitchFamily="34" charset="0"/>
              </a:rPr>
              <a:t>condition</a:t>
            </a:r>
            <a:r>
              <a:rPr lang="it-IT" dirty="0">
                <a:solidFill>
                  <a:srgbClr val="24292F"/>
                </a:solidFill>
                <a:latin typeface="News Gothic MT" panose="020B0504020203020204" pitchFamily="34" charset="0"/>
              </a:rPr>
              <a:t> of the </a:t>
            </a:r>
            <a:r>
              <a:rPr lang="it-IT" dirty="0" err="1">
                <a:solidFill>
                  <a:srgbClr val="24292F"/>
                </a:solidFill>
                <a:latin typeface="News Gothic MT" panose="020B0504020203020204" pitchFamily="34" charset="0"/>
              </a:rPr>
              <a:t>partition</a:t>
            </a:r>
            <a:r>
              <a:rPr lang="it-IT" dirty="0">
                <a:solidFill>
                  <a:srgbClr val="24292F"/>
                </a:solidFill>
                <a:latin typeface="News Gothic MT" panose="020B0504020203020204" pitchFamily="34" charset="0"/>
              </a:rPr>
              <a:t> 	key and sort key. For the </a:t>
            </a:r>
            <a:r>
              <a:rPr lang="it-IT" dirty="0" err="1">
                <a:solidFill>
                  <a:srgbClr val="24292F"/>
                </a:solidFill>
                <a:latin typeface="News Gothic MT" panose="020B0504020203020204" pitchFamily="34" charset="0"/>
              </a:rPr>
              <a:t>partition</a:t>
            </a:r>
            <a:r>
              <a:rPr lang="it-IT" dirty="0">
                <a:solidFill>
                  <a:srgbClr val="24292F"/>
                </a:solidFill>
                <a:latin typeface="News Gothic MT" panose="020B0504020203020204" pitchFamily="34" charset="0"/>
              </a:rPr>
              <a:t> key the </a:t>
            </a:r>
            <a:r>
              <a:rPr lang="it-IT" dirty="0" err="1">
                <a:solidFill>
                  <a:srgbClr val="24292F"/>
                </a:solidFill>
                <a:latin typeface="News Gothic MT" panose="020B0504020203020204" pitchFamily="34" charset="0"/>
              </a:rPr>
              <a:t>only</a:t>
            </a:r>
            <a:r>
              <a:rPr lang="it-IT" dirty="0">
                <a:solidFill>
                  <a:srgbClr val="24292F"/>
                </a:solidFill>
                <a:latin typeface="News Gothic MT" panose="020B0504020203020204" pitchFamily="34" charset="0"/>
              </a:rPr>
              <a:t> </a:t>
            </a:r>
            <a:r>
              <a:rPr lang="it-IT" dirty="0" err="1">
                <a:solidFill>
                  <a:srgbClr val="24292F"/>
                </a:solidFill>
                <a:latin typeface="News Gothic MT" panose="020B0504020203020204" pitchFamily="34" charset="0"/>
              </a:rPr>
              <a:t>supported</a:t>
            </a:r>
            <a:r>
              <a:rPr lang="it-IT" dirty="0">
                <a:solidFill>
                  <a:srgbClr val="24292F"/>
                </a:solidFill>
                <a:latin typeface="News Gothic MT" panose="020B0504020203020204" pitchFamily="34" charset="0"/>
              </a:rPr>
              <a:t> </a:t>
            </a:r>
            <a:r>
              <a:rPr lang="it-IT" dirty="0" err="1">
                <a:solidFill>
                  <a:srgbClr val="24292F"/>
                </a:solidFill>
                <a:latin typeface="News Gothic MT" panose="020B0504020203020204" pitchFamily="34" charset="0"/>
              </a:rPr>
              <a:t>clause</a:t>
            </a:r>
            <a:r>
              <a:rPr lang="it-IT" dirty="0">
                <a:solidFill>
                  <a:srgbClr val="24292F"/>
                </a:solidFill>
                <a:latin typeface="News Gothic MT" panose="020B0504020203020204" pitchFamily="34" charset="0"/>
              </a:rPr>
              <a:t> </a:t>
            </a:r>
            <a:r>
              <a:rPr lang="it-IT" dirty="0" err="1">
                <a:solidFill>
                  <a:srgbClr val="24292F"/>
                </a:solidFill>
                <a:latin typeface="News Gothic MT" panose="020B0504020203020204" pitchFamily="34" charset="0"/>
              </a:rPr>
              <a:t>is</a:t>
            </a:r>
            <a:r>
              <a:rPr lang="it-IT" dirty="0">
                <a:solidFill>
                  <a:srgbClr val="24292F"/>
                </a:solidFill>
                <a:latin typeface="News Gothic MT" panose="020B0504020203020204" pitchFamily="34" charset="0"/>
              </a:rPr>
              <a:t> the equality, for the sort key </a:t>
            </a:r>
            <a:r>
              <a:rPr lang="it-IT" dirty="0" err="1">
                <a:solidFill>
                  <a:srgbClr val="24292F"/>
                </a:solidFill>
                <a:latin typeface="News Gothic MT" panose="020B0504020203020204" pitchFamily="34" charset="0"/>
              </a:rPr>
              <a:t>all</a:t>
            </a:r>
            <a:r>
              <a:rPr lang="it-IT" dirty="0">
                <a:solidFill>
                  <a:srgbClr val="24292F"/>
                </a:solidFill>
                <a:latin typeface="News Gothic MT" panose="020B0504020203020204" pitchFamily="34" charset="0"/>
              </a:rPr>
              <a:t> 	</a:t>
            </a:r>
            <a:r>
              <a:rPr lang="it-IT" dirty="0" err="1">
                <a:solidFill>
                  <a:srgbClr val="24292F"/>
                </a:solidFill>
                <a:latin typeface="News Gothic MT" panose="020B0504020203020204" pitchFamily="34" charset="0"/>
              </a:rPr>
              <a:t>other</a:t>
            </a:r>
            <a:r>
              <a:rPr lang="it-IT" dirty="0">
                <a:solidFill>
                  <a:srgbClr val="24292F"/>
                </a:solidFill>
                <a:latin typeface="News Gothic MT" panose="020B0504020203020204" pitchFamily="34" charset="0"/>
              </a:rPr>
              <a:t> </a:t>
            </a:r>
            <a:r>
              <a:rPr lang="it-IT" dirty="0" err="1">
                <a:solidFill>
                  <a:srgbClr val="24292F"/>
                </a:solidFill>
                <a:latin typeface="News Gothic MT" panose="020B0504020203020204" pitchFamily="34" charset="0"/>
              </a:rPr>
              <a:t>clauses</a:t>
            </a:r>
            <a:r>
              <a:rPr lang="it-IT" dirty="0">
                <a:solidFill>
                  <a:srgbClr val="24292F"/>
                </a:solidFill>
                <a:latin typeface="News Gothic MT" panose="020B0504020203020204" pitchFamily="34" charset="0"/>
              </a:rPr>
              <a:t> of </a:t>
            </a:r>
            <a:r>
              <a:rPr lang="it-IT" dirty="0" err="1">
                <a:solidFill>
                  <a:srgbClr val="24292F"/>
                </a:solidFill>
                <a:latin typeface="News Gothic MT" panose="020B0504020203020204" pitchFamily="34" charset="0"/>
              </a:rPr>
              <a:t>comparison</a:t>
            </a:r>
            <a:r>
              <a:rPr lang="it-IT" dirty="0">
                <a:solidFill>
                  <a:srgbClr val="24292F"/>
                </a:solidFill>
                <a:latin typeface="News Gothic MT" panose="020B0504020203020204" pitchFamily="34" charset="0"/>
              </a:rPr>
              <a:t> are </a:t>
            </a:r>
            <a:r>
              <a:rPr lang="it-IT" dirty="0" err="1">
                <a:solidFill>
                  <a:srgbClr val="24292F"/>
                </a:solidFill>
                <a:latin typeface="News Gothic MT" panose="020B0504020203020204" pitchFamily="34" charset="0"/>
              </a:rPr>
              <a:t>allowed</a:t>
            </a:r>
            <a:r>
              <a:rPr lang="it-IT" dirty="0">
                <a:solidFill>
                  <a:srgbClr val="24292F"/>
                </a:solidFill>
                <a:latin typeface="News Gothic MT" panose="020B0504020203020204" pitchFamily="34" charset="0"/>
              </a:rPr>
              <a:t> ( &lt;,&gt;, </a:t>
            </a:r>
            <a:r>
              <a:rPr lang="it-IT" dirty="0" err="1">
                <a:solidFill>
                  <a:srgbClr val="24292F"/>
                </a:solidFill>
                <a:latin typeface="News Gothic MT" panose="020B0504020203020204" pitchFamily="34" charset="0"/>
              </a:rPr>
              <a:t>between</a:t>
            </a:r>
            <a:r>
              <a:rPr lang="it-IT" dirty="0">
                <a:solidFill>
                  <a:srgbClr val="24292F"/>
                </a:solidFill>
                <a:latin typeface="News Gothic MT" panose="020B0504020203020204" pitchFamily="34" charset="0"/>
              </a:rPr>
              <a:t>  etc.. and </a:t>
            </a:r>
            <a:r>
              <a:rPr lang="it-IT" dirty="0" err="1">
                <a:solidFill>
                  <a:srgbClr val="24292F"/>
                </a:solidFill>
                <a:latin typeface="News Gothic MT" panose="020B0504020203020204" pitchFamily="34" charset="0"/>
              </a:rPr>
              <a:t>begins_with</a:t>
            </a:r>
            <a:r>
              <a:rPr lang="it-IT" dirty="0">
                <a:solidFill>
                  <a:srgbClr val="24292F"/>
                </a:solidFill>
                <a:latin typeface="News Gothic MT" panose="020B0504020203020204" pitchFamily="34" charset="0"/>
              </a:rPr>
              <a:t>). </a:t>
            </a:r>
            <a:r>
              <a:rPr lang="it-IT" dirty="0" err="1">
                <a:solidFill>
                  <a:srgbClr val="24292F"/>
                </a:solidFill>
                <a:latin typeface="News Gothic MT" panose="020B0504020203020204" pitchFamily="34" charset="0"/>
              </a:rPr>
              <a:t>It’s</a:t>
            </a:r>
            <a:r>
              <a:rPr lang="it-IT" dirty="0">
                <a:solidFill>
                  <a:srgbClr val="24292F"/>
                </a:solidFill>
                <a:latin typeface="News Gothic MT" panose="020B0504020203020204" pitchFamily="34" charset="0"/>
              </a:rPr>
              <a:t> </a:t>
            </a:r>
            <a:r>
              <a:rPr lang="it-IT" dirty="0" err="1">
                <a:solidFill>
                  <a:srgbClr val="24292F"/>
                </a:solidFill>
                <a:latin typeface="News Gothic MT" panose="020B0504020203020204" pitchFamily="34" charset="0"/>
              </a:rPr>
              <a:t>not</a:t>
            </a:r>
            <a:r>
              <a:rPr lang="it-IT" dirty="0">
                <a:solidFill>
                  <a:srgbClr val="24292F"/>
                </a:solidFill>
                <a:latin typeface="News Gothic MT" panose="020B0504020203020204" pitchFamily="34" charset="0"/>
              </a:rPr>
              <a:t> </a:t>
            </a:r>
            <a:r>
              <a:rPr lang="it-IT" dirty="0" err="1">
                <a:solidFill>
                  <a:srgbClr val="24292F"/>
                </a:solidFill>
                <a:latin typeface="News Gothic MT" panose="020B0504020203020204" pitchFamily="34" charset="0"/>
              </a:rPr>
              <a:t>possible</a:t>
            </a:r>
            <a:r>
              <a:rPr lang="it-IT" dirty="0">
                <a:solidFill>
                  <a:srgbClr val="24292F"/>
                </a:solidFill>
                <a:latin typeface="News Gothic MT" panose="020B0504020203020204" pitchFamily="34" charset="0"/>
              </a:rPr>
              <a:t> 	to use non-key </a:t>
            </a:r>
            <a:r>
              <a:rPr lang="it-IT" dirty="0" err="1">
                <a:solidFill>
                  <a:srgbClr val="24292F"/>
                </a:solidFill>
                <a:latin typeface="News Gothic MT" panose="020B0504020203020204" pitchFamily="34" charset="0"/>
              </a:rPr>
              <a:t>attributes</a:t>
            </a:r>
            <a:r>
              <a:rPr lang="it-IT" dirty="0">
                <a:solidFill>
                  <a:srgbClr val="24292F"/>
                </a:solidFill>
                <a:latin typeface="News Gothic MT" panose="020B0504020203020204" pitchFamily="34" charset="0"/>
              </a:rPr>
              <a:t> in </a:t>
            </a:r>
            <a:r>
              <a:rPr lang="it-IT" dirty="0" err="1">
                <a:solidFill>
                  <a:srgbClr val="24292F"/>
                </a:solidFill>
                <a:latin typeface="News Gothic MT" panose="020B0504020203020204" pitchFamily="34" charset="0"/>
              </a:rPr>
              <a:t>this</a:t>
            </a:r>
            <a:r>
              <a:rPr lang="it-IT" dirty="0">
                <a:solidFill>
                  <a:srgbClr val="24292F"/>
                </a:solidFill>
                <a:latin typeface="News Gothic MT" panose="020B0504020203020204" pitchFamily="34" charset="0"/>
              </a:rPr>
              <a:t> field. </a:t>
            </a:r>
            <a:r>
              <a:rPr lang="it-IT" dirty="0" err="1">
                <a:solidFill>
                  <a:srgbClr val="24292F"/>
                </a:solidFill>
                <a:latin typeface="News Gothic MT" panose="020B0504020203020204" pitchFamily="34" charset="0"/>
              </a:rPr>
              <a:t>Optionally</a:t>
            </a:r>
            <a:r>
              <a:rPr lang="it-IT" dirty="0">
                <a:solidFill>
                  <a:srgbClr val="24292F"/>
                </a:solidFill>
                <a:latin typeface="News Gothic MT" panose="020B0504020203020204" pitchFamily="34" charset="0"/>
              </a:rPr>
              <a:t> </a:t>
            </a:r>
            <a:r>
              <a:rPr lang="it-IT" dirty="0" err="1">
                <a:solidFill>
                  <a:srgbClr val="24292F"/>
                </a:solidFill>
                <a:latin typeface="News Gothic MT" panose="020B0504020203020204" pitchFamily="34" charset="0"/>
              </a:rPr>
              <a:t>you</a:t>
            </a:r>
            <a:r>
              <a:rPr lang="it-IT" dirty="0">
                <a:solidFill>
                  <a:srgbClr val="24292F"/>
                </a:solidFill>
                <a:latin typeface="News Gothic MT" panose="020B0504020203020204" pitchFamily="34" charset="0"/>
              </a:rPr>
              <a:t> can </a:t>
            </a:r>
            <a:r>
              <a:rPr lang="it-IT" dirty="0" err="1">
                <a:solidFill>
                  <a:srgbClr val="24292F"/>
                </a:solidFill>
                <a:latin typeface="News Gothic MT" panose="020B0504020203020204" pitchFamily="34" charset="0"/>
              </a:rPr>
              <a:t>add</a:t>
            </a:r>
            <a:r>
              <a:rPr lang="it-IT" dirty="0">
                <a:solidFill>
                  <a:srgbClr val="24292F"/>
                </a:solidFill>
                <a:latin typeface="News Gothic MT" panose="020B0504020203020204" pitchFamily="34" charset="0"/>
              </a:rPr>
              <a:t> a </a:t>
            </a:r>
            <a:r>
              <a:rPr lang="it-IT" dirty="0" err="1">
                <a:solidFill>
                  <a:srgbClr val="24292F"/>
                </a:solidFill>
                <a:latin typeface="News Gothic MT" panose="020B0504020203020204" pitchFamily="34" charset="0"/>
              </a:rPr>
              <a:t>FilterExpression</a:t>
            </a:r>
            <a:r>
              <a:rPr lang="it-IT" dirty="0">
                <a:solidFill>
                  <a:srgbClr val="24292F"/>
                </a:solidFill>
                <a:latin typeface="News Gothic MT" panose="020B0504020203020204" pitchFamily="34" charset="0"/>
              </a:rPr>
              <a:t> on non-key 	</a:t>
            </a:r>
            <a:r>
              <a:rPr lang="it-IT" dirty="0" err="1">
                <a:solidFill>
                  <a:srgbClr val="24292F"/>
                </a:solidFill>
                <a:latin typeface="News Gothic MT" panose="020B0504020203020204" pitchFamily="34" charset="0"/>
              </a:rPr>
              <a:t>attributes</a:t>
            </a:r>
            <a:r>
              <a:rPr lang="it-IT" dirty="0">
                <a:solidFill>
                  <a:srgbClr val="24292F"/>
                </a:solidFill>
                <a:latin typeface="News Gothic MT" panose="020B0504020203020204" pitchFamily="34" charset="0"/>
              </a:rPr>
              <a:t>   </a:t>
            </a:r>
            <a:endParaRPr lang="it-IT" dirty="0">
              <a:latin typeface="News Gothic MT" panose="020B0504020203020204" pitchFamily="34" charset="0"/>
            </a:endParaRPr>
          </a:p>
          <a:p>
            <a:endParaRPr lang="it-IT" dirty="0"/>
          </a:p>
          <a:p>
            <a:pPr marL="285750" indent="-285750">
              <a:buFont typeface="Arial" panose="020B0604020202020204" pitchFamily="34" charset="0"/>
              <a:buChar char="•"/>
            </a:pPr>
            <a:r>
              <a:rPr lang="it-IT" u="sng" dirty="0"/>
              <a:t>SCAN</a:t>
            </a:r>
            <a:r>
              <a:rPr lang="it-IT" dirty="0"/>
              <a:t> : </a:t>
            </a:r>
          </a:p>
          <a:p>
            <a:r>
              <a:rPr lang="it-IT" b="0" i="0" dirty="0">
                <a:solidFill>
                  <a:srgbClr val="24292F"/>
                </a:solidFill>
                <a:effectLst/>
                <a:latin typeface="ui-monospace"/>
              </a:rPr>
              <a:t>	</a:t>
            </a:r>
            <a:r>
              <a:rPr lang="it-IT" b="0" i="0" dirty="0" err="1">
                <a:solidFill>
                  <a:srgbClr val="24292F"/>
                </a:solidFill>
                <a:effectLst/>
                <a:latin typeface="News Gothic MT" panose="020B0504020203020204" pitchFamily="34" charset="0"/>
              </a:rPr>
              <a:t>dynamoDbClient.</a:t>
            </a:r>
            <a:r>
              <a:rPr lang="it-IT" b="0" i="0" dirty="0" err="1">
                <a:effectLst/>
                <a:latin typeface="News Gothic MT" panose="020B0504020203020204" pitchFamily="34" charset="0"/>
              </a:rPr>
              <a:t>Table</a:t>
            </a:r>
            <a:r>
              <a:rPr lang="it-IT" b="0" i="0" dirty="0">
                <a:solidFill>
                  <a:srgbClr val="24292F"/>
                </a:solidFill>
                <a:effectLst/>
                <a:latin typeface="News Gothic MT" panose="020B0504020203020204" pitchFamily="34" charset="0"/>
              </a:rPr>
              <a:t>(</a:t>
            </a:r>
            <a:r>
              <a:rPr lang="it-IT" b="0" i="0" dirty="0">
                <a:effectLst/>
                <a:latin typeface="News Gothic MT" panose="020B0504020203020204" pitchFamily="34" charset="0"/>
              </a:rPr>
              <a:t>'</a:t>
            </a:r>
            <a:r>
              <a:rPr lang="it-IT" b="0" i="0" dirty="0" err="1">
                <a:effectLst/>
                <a:latin typeface="News Gothic MT" panose="020B0504020203020204" pitchFamily="34" charset="0"/>
              </a:rPr>
              <a:t>VeronaCards</a:t>
            </a:r>
            <a:r>
              <a:rPr lang="it-IT" b="0" i="0" dirty="0">
                <a:effectLst/>
                <a:latin typeface="News Gothic MT" panose="020B0504020203020204" pitchFamily="34" charset="0"/>
              </a:rPr>
              <a:t>'</a:t>
            </a:r>
            <a:r>
              <a:rPr lang="it-IT" b="0" i="0" dirty="0">
                <a:solidFill>
                  <a:srgbClr val="24292F"/>
                </a:solidFill>
                <a:effectLst/>
                <a:latin typeface="News Gothic MT" panose="020B0504020203020204" pitchFamily="34" charset="0"/>
              </a:rPr>
              <a:t>).</a:t>
            </a:r>
            <a:r>
              <a:rPr lang="it-IT" b="0" i="0" dirty="0" err="1">
                <a:effectLst/>
                <a:latin typeface="News Gothic MT" panose="020B0504020203020204" pitchFamily="34" charset="0"/>
              </a:rPr>
              <a:t>scan</a:t>
            </a:r>
            <a:r>
              <a:rPr lang="it-IT" b="0" i="0" dirty="0">
                <a:solidFill>
                  <a:srgbClr val="24292F"/>
                </a:solidFill>
                <a:effectLst/>
                <a:latin typeface="News Gothic MT" panose="020B0504020203020204" pitchFamily="34" charset="0"/>
              </a:rPr>
              <a:t>(</a:t>
            </a:r>
          </a:p>
          <a:p>
            <a:r>
              <a:rPr lang="it-IT" dirty="0">
                <a:solidFill>
                  <a:srgbClr val="24292F"/>
                </a:solidFill>
                <a:latin typeface="News Gothic MT" panose="020B0504020203020204" pitchFamily="34" charset="0"/>
              </a:rPr>
              <a:t>		</a:t>
            </a:r>
            <a:r>
              <a:rPr lang="it-IT" b="0" i="0" dirty="0" err="1">
                <a:solidFill>
                  <a:srgbClr val="FF0000"/>
                </a:solidFill>
                <a:effectLst/>
                <a:latin typeface="News Gothic MT" panose="020B0504020203020204" pitchFamily="34" charset="0"/>
              </a:rPr>
              <a:t>FilterExpression</a:t>
            </a:r>
            <a:r>
              <a:rPr lang="it-IT" b="0" i="0" dirty="0">
                <a:effectLst/>
                <a:latin typeface="News Gothic MT" panose="020B0504020203020204" pitchFamily="34" charset="0"/>
              </a:rPr>
              <a:t>=</a:t>
            </a:r>
            <a:r>
              <a:rPr lang="it-IT" b="0" i="0" dirty="0" err="1">
                <a:effectLst/>
                <a:latin typeface="News Gothic MT" panose="020B0504020203020204" pitchFamily="34" charset="0"/>
              </a:rPr>
              <a:t>Attr</a:t>
            </a:r>
            <a:r>
              <a:rPr lang="it-IT" b="0" i="0" dirty="0">
                <a:solidFill>
                  <a:srgbClr val="24292F"/>
                </a:solidFill>
                <a:effectLst/>
                <a:latin typeface="News Gothic MT" panose="020B0504020203020204" pitchFamily="34" charset="0"/>
              </a:rPr>
              <a:t>(</a:t>
            </a:r>
            <a:r>
              <a:rPr lang="it-IT" b="0" i="0" dirty="0">
                <a:effectLst/>
                <a:latin typeface="News Gothic MT" panose="020B0504020203020204" pitchFamily="34" charset="0"/>
              </a:rPr>
              <a:t>'</a:t>
            </a:r>
            <a:r>
              <a:rPr lang="it-IT" b="0" i="0" dirty="0" err="1">
                <a:effectLst/>
                <a:latin typeface="News Gothic MT" panose="020B0504020203020204" pitchFamily="34" charset="0"/>
              </a:rPr>
              <a:t>ChiaveOrdinamento</a:t>
            </a:r>
            <a:r>
              <a:rPr lang="it-IT" b="0" i="0" dirty="0">
                <a:effectLst/>
                <a:latin typeface="News Gothic MT" panose="020B0504020203020204" pitchFamily="34" charset="0"/>
              </a:rPr>
              <a:t>'</a:t>
            </a:r>
            <a:r>
              <a:rPr lang="it-IT" b="0" i="0" dirty="0">
                <a:solidFill>
                  <a:srgbClr val="24292F"/>
                </a:solidFill>
                <a:effectLst/>
                <a:latin typeface="News Gothic MT" panose="020B0504020203020204" pitchFamily="34" charset="0"/>
              </a:rPr>
              <a:t>).</a:t>
            </a:r>
            <a:r>
              <a:rPr lang="it-IT" b="0" i="0" dirty="0" err="1">
                <a:effectLst/>
                <a:latin typeface="News Gothic MT" panose="020B0504020203020204" pitchFamily="34" charset="0"/>
              </a:rPr>
              <a:t>contains</a:t>
            </a:r>
            <a:r>
              <a:rPr lang="it-IT" b="0" i="0" dirty="0">
                <a:solidFill>
                  <a:srgbClr val="24292F"/>
                </a:solidFill>
                <a:effectLst/>
                <a:latin typeface="News Gothic MT" panose="020B0504020203020204" pitchFamily="34" charset="0"/>
              </a:rPr>
              <a:t>(</a:t>
            </a:r>
            <a:r>
              <a:rPr lang="it-IT" b="0" i="0" dirty="0">
                <a:effectLst/>
                <a:latin typeface="News Gothic MT" panose="020B0504020203020204" pitchFamily="34" charset="0"/>
              </a:rPr>
              <a:t>'30-12-16’</a:t>
            </a:r>
            <a:r>
              <a:rPr lang="it-IT" b="0" i="0" dirty="0">
                <a:solidFill>
                  <a:srgbClr val="24292F"/>
                </a:solidFill>
                <a:effectLst/>
                <a:latin typeface="News Gothic MT" panose="020B0504020203020204" pitchFamily="34" charset="0"/>
              </a:rPr>
              <a:t>)</a:t>
            </a:r>
          </a:p>
          <a:p>
            <a:r>
              <a:rPr lang="it-IT" dirty="0">
                <a:solidFill>
                  <a:srgbClr val="24292F"/>
                </a:solidFill>
                <a:latin typeface="News Gothic MT" panose="020B0504020203020204" pitchFamily="34" charset="0"/>
              </a:rPr>
              <a:t>	</a:t>
            </a:r>
            <a:r>
              <a:rPr lang="it-IT" b="0" i="0" dirty="0">
                <a:solidFill>
                  <a:srgbClr val="24292F"/>
                </a:solidFill>
                <a:effectLst/>
                <a:latin typeface="News Gothic MT" panose="020B0504020203020204" pitchFamily="34" charset="0"/>
              </a:rPr>
              <a:t>)</a:t>
            </a:r>
          </a:p>
          <a:p>
            <a:r>
              <a:rPr lang="it-IT" dirty="0">
                <a:solidFill>
                  <a:srgbClr val="24292F"/>
                </a:solidFill>
                <a:latin typeface="News Gothic MT" panose="020B0504020203020204" pitchFamily="34" charset="0"/>
              </a:rPr>
              <a:t>	</a:t>
            </a:r>
            <a:r>
              <a:rPr lang="it-IT" dirty="0" err="1">
                <a:solidFill>
                  <a:srgbClr val="24292F"/>
                </a:solidFill>
                <a:latin typeface="News Gothic MT" panose="020B0504020203020204" pitchFamily="34" charset="0"/>
              </a:rPr>
              <a:t>This</a:t>
            </a:r>
            <a:r>
              <a:rPr lang="it-IT" dirty="0">
                <a:solidFill>
                  <a:srgbClr val="24292F"/>
                </a:solidFill>
                <a:latin typeface="News Gothic MT" panose="020B0504020203020204" pitchFamily="34" charset="0"/>
              </a:rPr>
              <a:t> </a:t>
            </a:r>
            <a:r>
              <a:rPr lang="it-IT" dirty="0" err="1">
                <a:solidFill>
                  <a:srgbClr val="24292F"/>
                </a:solidFill>
                <a:latin typeface="News Gothic MT" panose="020B0504020203020204" pitchFamily="34" charset="0"/>
              </a:rPr>
              <a:t>instruction</a:t>
            </a:r>
            <a:r>
              <a:rPr lang="it-IT" dirty="0">
                <a:solidFill>
                  <a:srgbClr val="24292F"/>
                </a:solidFill>
                <a:latin typeface="News Gothic MT" panose="020B0504020203020204" pitchFamily="34" charset="0"/>
              </a:rPr>
              <a:t> </a:t>
            </a:r>
            <a:r>
              <a:rPr lang="it-IT" dirty="0" err="1">
                <a:solidFill>
                  <a:srgbClr val="24292F"/>
                </a:solidFill>
                <a:latin typeface="News Gothic MT" panose="020B0504020203020204" pitchFamily="34" charset="0"/>
              </a:rPr>
              <a:t>scans</a:t>
            </a:r>
            <a:r>
              <a:rPr lang="it-IT" dirty="0">
                <a:solidFill>
                  <a:srgbClr val="24292F"/>
                </a:solidFill>
                <a:latin typeface="News Gothic MT" panose="020B0504020203020204" pitchFamily="34" charset="0"/>
              </a:rPr>
              <a:t> and </a:t>
            </a:r>
            <a:r>
              <a:rPr lang="it-IT" dirty="0" err="1">
                <a:solidFill>
                  <a:srgbClr val="24292F"/>
                </a:solidFill>
                <a:latin typeface="News Gothic MT" panose="020B0504020203020204" pitchFamily="34" charset="0"/>
              </a:rPr>
              <a:t>returns</a:t>
            </a:r>
            <a:r>
              <a:rPr lang="it-IT" dirty="0">
                <a:solidFill>
                  <a:srgbClr val="24292F"/>
                </a:solidFill>
                <a:latin typeface="News Gothic MT" panose="020B0504020203020204" pitchFamily="34" charset="0"/>
              </a:rPr>
              <a:t> a </a:t>
            </a:r>
            <a:r>
              <a:rPr lang="it-IT" dirty="0" err="1">
                <a:solidFill>
                  <a:srgbClr val="24292F"/>
                </a:solidFill>
                <a:latin typeface="News Gothic MT" panose="020B0504020203020204" pitchFamily="34" charset="0"/>
              </a:rPr>
              <a:t>number</a:t>
            </a:r>
            <a:r>
              <a:rPr lang="it-IT" dirty="0">
                <a:solidFill>
                  <a:srgbClr val="24292F"/>
                </a:solidFill>
                <a:latin typeface="News Gothic MT" panose="020B0504020203020204" pitchFamily="34" charset="0"/>
              </a:rPr>
              <a:t> of items with a </a:t>
            </a:r>
            <a:r>
              <a:rPr lang="it-IT" dirty="0" err="1">
                <a:solidFill>
                  <a:srgbClr val="24292F"/>
                </a:solidFill>
                <a:latin typeface="News Gothic MT" panose="020B0504020203020204" pitchFamily="34" charset="0"/>
              </a:rPr>
              <a:t>total</a:t>
            </a:r>
            <a:r>
              <a:rPr lang="it-IT" dirty="0">
                <a:solidFill>
                  <a:srgbClr val="24292F"/>
                </a:solidFill>
                <a:latin typeface="News Gothic MT" panose="020B0504020203020204" pitchFamily="34" charset="0"/>
              </a:rPr>
              <a:t> size </a:t>
            </a:r>
            <a:r>
              <a:rPr lang="it-IT" dirty="0" err="1">
                <a:solidFill>
                  <a:srgbClr val="24292F"/>
                </a:solidFill>
                <a:latin typeface="News Gothic MT" panose="020B0504020203020204" pitchFamily="34" charset="0"/>
              </a:rPr>
              <a:t>equal</a:t>
            </a:r>
            <a:r>
              <a:rPr lang="it-IT" dirty="0">
                <a:solidFill>
                  <a:srgbClr val="24292F"/>
                </a:solidFill>
                <a:latin typeface="News Gothic MT" panose="020B0504020203020204" pitchFamily="34" charset="0"/>
              </a:rPr>
              <a:t> to 1 MB (To </a:t>
            </a:r>
            <a:r>
              <a:rPr lang="it-IT" dirty="0" err="1">
                <a:solidFill>
                  <a:srgbClr val="24292F"/>
                </a:solidFill>
                <a:latin typeface="News Gothic MT" panose="020B0504020203020204" pitchFamily="34" charset="0"/>
              </a:rPr>
              <a:t>get</a:t>
            </a:r>
            <a:r>
              <a:rPr lang="it-IT" dirty="0">
                <a:solidFill>
                  <a:srgbClr val="24292F"/>
                </a:solidFill>
                <a:latin typeface="News Gothic MT" panose="020B0504020203020204" pitchFamily="34" charset="0"/>
              </a:rPr>
              <a:t> </a:t>
            </a:r>
            <a:r>
              <a:rPr lang="it-IT" dirty="0" err="1">
                <a:solidFill>
                  <a:srgbClr val="24292F"/>
                </a:solidFill>
                <a:latin typeface="News Gothic MT" panose="020B0504020203020204" pitchFamily="34" charset="0"/>
              </a:rPr>
              <a:t>all</a:t>
            </a:r>
            <a:r>
              <a:rPr lang="it-IT" dirty="0">
                <a:solidFill>
                  <a:srgbClr val="24292F"/>
                </a:solidFill>
                <a:latin typeface="News Gothic MT" panose="020B0504020203020204" pitchFamily="34" charset="0"/>
              </a:rPr>
              <a:t> 	items in a </a:t>
            </a:r>
            <a:r>
              <a:rPr lang="it-IT" dirty="0" err="1">
                <a:solidFill>
                  <a:srgbClr val="24292F"/>
                </a:solidFill>
                <a:latin typeface="News Gothic MT" panose="020B0504020203020204" pitchFamily="34" charset="0"/>
              </a:rPr>
              <a:t>table</a:t>
            </a:r>
            <a:r>
              <a:rPr lang="it-IT" dirty="0">
                <a:solidFill>
                  <a:srgbClr val="24292F"/>
                </a:solidFill>
                <a:latin typeface="News Gothic MT" panose="020B0504020203020204" pitchFamily="34" charset="0"/>
              </a:rPr>
              <a:t> </a:t>
            </a:r>
            <a:r>
              <a:rPr lang="it-IT" dirty="0" err="1">
                <a:solidFill>
                  <a:srgbClr val="24292F"/>
                </a:solidFill>
                <a:latin typeface="News Gothic MT" panose="020B0504020203020204" pitchFamily="34" charset="0"/>
              </a:rPr>
              <a:t>it’s</a:t>
            </a:r>
            <a:r>
              <a:rPr lang="it-IT" dirty="0">
                <a:solidFill>
                  <a:srgbClr val="24292F"/>
                </a:solidFill>
                <a:latin typeface="News Gothic MT" panose="020B0504020203020204" pitchFamily="34" charset="0"/>
              </a:rPr>
              <a:t> </a:t>
            </a:r>
            <a:r>
              <a:rPr lang="it-IT" dirty="0" err="1">
                <a:solidFill>
                  <a:srgbClr val="24292F"/>
                </a:solidFill>
                <a:latin typeface="News Gothic MT" panose="020B0504020203020204" pitchFamily="34" charset="0"/>
              </a:rPr>
              <a:t>necessary</a:t>
            </a:r>
            <a:r>
              <a:rPr lang="it-IT" dirty="0">
                <a:solidFill>
                  <a:srgbClr val="24292F"/>
                </a:solidFill>
                <a:latin typeface="News Gothic MT" panose="020B0504020203020204" pitchFamily="34" charset="0"/>
              </a:rPr>
              <a:t> to do more </a:t>
            </a:r>
            <a:r>
              <a:rPr lang="it-IT" dirty="0" err="1">
                <a:solidFill>
                  <a:srgbClr val="24292F"/>
                </a:solidFill>
                <a:latin typeface="News Gothic MT" panose="020B0504020203020204" pitchFamily="34" charset="0"/>
              </a:rPr>
              <a:t>scans</a:t>
            </a:r>
            <a:r>
              <a:rPr lang="it-IT" dirty="0">
                <a:solidFill>
                  <a:srgbClr val="24292F"/>
                </a:solidFill>
                <a:latin typeface="News Gothic MT" panose="020B0504020203020204" pitchFamily="34" charset="0"/>
              </a:rPr>
              <a:t>). </a:t>
            </a:r>
            <a:r>
              <a:rPr lang="it-IT" dirty="0" err="1">
                <a:solidFill>
                  <a:srgbClr val="24292F"/>
                </a:solidFill>
                <a:latin typeface="News Gothic MT" panose="020B0504020203020204" pitchFamily="34" charset="0"/>
              </a:rPr>
              <a:t>It’s</a:t>
            </a:r>
            <a:r>
              <a:rPr lang="it-IT" dirty="0">
                <a:solidFill>
                  <a:srgbClr val="24292F"/>
                </a:solidFill>
                <a:latin typeface="News Gothic MT" panose="020B0504020203020204" pitchFamily="34" charset="0"/>
              </a:rPr>
              <a:t> </a:t>
            </a:r>
            <a:r>
              <a:rPr lang="it-IT" dirty="0" err="1">
                <a:solidFill>
                  <a:srgbClr val="24292F"/>
                </a:solidFill>
                <a:latin typeface="News Gothic MT" panose="020B0504020203020204" pitchFamily="34" charset="0"/>
              </a:rPr>
              <a:t>possible</a:t>
            </a:r>
            <a:r>
              <a:rPr lang="it-IT" dirty="0">
                <a:solidFill>
                  <a:srgbClr val="24292F"/>
                </a:solidFill>
                <a:latin typeface="News Gothic MT" panose="020B0504020203020204" pitchFamily="34" charset="0"/>
              </a:rPr>
              <a:t> to </a:t>
            </a:r>
            <a:r>
              <a:rPr lang="it-IT" dirty="0" err="1">
                <a:solidFill>
                  <a:srgbClr val="24292F"/>
                </a:solidFill>
                <a:latin typeface="News Gothic MT" panose="020B0504020203020204" pitchFamily="34" charset="0"/>
              </a:rPr>
              <a:t>specify</a:t>
            </a:r>
            <a:r>
              <a:rPr lang="it-IT" dirty="0">
                <a:solidFill>
                  <a:srgbClr val="24292F"/>
                </a:solidFill>
                <a:latin typeface="News Gothic MT" panose="020B0504020203020204" pitchFamily="34" charset="0"/>
              </a:rPr>
              <a:t> a </a:t>
            </a:r>
            <a:r>
              <a:rPr lang="it-IT" dirty="0" err="1">
                <a:solidFill>
                  <a:srgbClr val="24292F"/>
                </a:solidFill>
                <a:latin typeface="News Gothic MT" panose="020B0504020203020204" pitchFamily="34" charset="0"/>
              </a:rPr>
              <a:t>FilterExpression</a:t>
            </a:r>
            <a:r>
              <a:rPr lang="it-IT" dirty="0">
                <a:solidFill>
                  <a:srgbClr val="24292F"/>
                </a:solidFill>
                <a:latin typeface="News Gothic MT" panose="020B0504020203020204" pitchFamily="34" charset="0"/>
              </a:rPr>
              <a:t> (to </a:t>
            </a:r>
            <a:r>
              <a:rPr lang="it-IT" dirty="0" err="1">
                <a:solidFill>
                  <a:srgbClr val="24292F"/>
                </a:solidFill>
                <a:latin typeface="News Gothic MT" panose="020B0504020203020204" pitchFamily="34" charset="0"/>
              </a:rPr>
              <a:t>all</a:t>
            </a:r>
            <a:r>
              <a:rPr lang="it-IT" dirty="0">
                <a:solidFill>
                  <a:srgbClr val="24292F"/>
                </a:solidFill>
                <a:latin typeface="News Gothic MT" panose="020B0504020203020204" pitchFamily="34" charset="0"/>
              </a:rPr>
              <a:t> 	</a:t>
            </a:r>
            <a:r>
              <a:rPr lang="it-IT" dirty="0" err="1">
                <a:solidFill>
                  <a:srgbClr val="24292F"/>
                </a:solidFill>
                <a:latin typeface="News Gothic MT" panose="020B0504020203020204" pitchFamily="34" charset="0"/>
              </a:rPr>
              <a:t>attributes</a:t>
            </a:r>
            <a:r>
              <a:rPr lang="it-IT" dirty="0">
                <a:solidFill>
                  <a:srgbClr val="24292F"/>
                </a:solidFill>
                <a:latin typeface="News Gothic MT" panose="020B0504020203020204" pitchFamily="34" charset="0"/>
              </a:rPr>
              <a:t>, </a:t>
            </a:r>
            <a:r>
              <a:rPr lang="it-IT" dirty="0" err="1">
                <a:solidFill>
                  <a:srgbClr val="24292F"/>
                </a:solidFill>
                <a:latin typeface="News Gothic MT" panose="020B0504020203020204" pitchFamily="34" charset="0"/>
              </a:rPr>
              <a:t>including</a:t>
            </a:r>
            <a:r>
              <a:rPr lang="it-IT" dirty="0">
                <a:solidFill>
                  <a:srgbClr val="24292F"/>
                </a:solidFill>
                <a:latin typeface="News Gothic MT" panose="020B0504020203020204" pitchFamily="34" charset="0"/>
              </a:rPr>
              <a:t> the </a:t>
            </a:r>
            <a:r>
              <a:rPr lang="it-IT" dirty="0" err="1">
                <a:solidFill>
                  <a:srgbClr val="24292F"/>
                </a:solidFill>
                <a:latin typeface="News Gothic MT" panose="020B0504020203020204" pitchFamily="34" charset="0"/>
              </a:rPr>
              <a:t>primary</a:t>
            </a:r>
            <a:r>
              <a:rPr lang="it-IT" dirty="0">
                <a:solidFill>
                  <a:srgbClr val="24292F"/>
                </a:solidFill>
                <a:latin typeface="News Gothic MT" panose="020B0504020203020204" pitchFamily="34" charset="0"/>
              </a:rPr>
              <a:t> key </a:t>
            </a:r>
            <a:r>
              <a:rPr lang="it-IT" dirty="0" err="1">
                <a:solidFill>
                  <a:srgbClr val="24292F"/>
                </a:solidFill>
                <a:latin typeface="News Gothic MT" panose="020B0504020203020204" pitchFamily="34" charset="0"/>
              </a:rPr>
              <a:t>ones</a:t>
            </a:r>
            <a:r>
              <a:rPr lang="it-IT" dirty="0">
                <a:solidFill>
                  <a:srgbClr val="24292F"/>
                </a:solidFill>
                <a:latin typeface="News Gothic MT" panose="020B0504020203020204" pitchFamily="34" charset="0"/>
              </a:rPr>
              <a:t>) </a:t>
            </a:r>
            <a:r>
              <a:rPr lang="it-IT" dirty="0" err="1">
                <a:solidFill>
                  <a:srgbClr val="24292F"/>
                </a:solidFill>
                <a:latin typeface="News Gothic MT" panose="020B0504020203020204" pitchFamily="34" charset="0"/>
              </a:rPr>
              <a:t>that</a:t>
            </a:r>
            <a:r>
              <a:rPr lang="it-IT" dirty="0">
                <a:solidFill>
                  <a:srgbClr val="24292F"/>
                </a:solidFill>
                <a:latin typeface="News Gothic MT" panose="020B0504020203020204" pitchFamily="34" charset="0"/>
              </a:rPr>
              <a:t> </a:t>
            </a:r>
            <a:r>
              <a:rPr lang="it-IT" dirty="0" err="1">
                <a:solidFill>
                  <a:srgbClr val="24292F"/>
                </a:solidFill>
                <a:latin typeface="News Gothic MT" panose="020B0504020203020204" pitchFamily="34" charset="0"/>
              </a:rPr>
              <a:t>will</a:t>
            </a:r>
            <a:r>
              <a:rPr lang="it-IT" dirty="0">
                <a:solidFill>
                  <a:srgbClr val="24292F"/>
                </a:solidFill>
                <a:latin typeface="News Gothic MT" panose="020B0504020203020204" pitchFamily="34" charset="0"/>
              </a:rPr>
              <a:t> be </a:t>
            </a:r>
            <a:r>
              <a:rPr lang="it-IT" dirty="0" err="1">
                <a:solidFill>
                  <a:srgbClr val="24292F"/>
                </a:solidFill>
                <a:latin typeface="News Gothic MT" panose="020B0504020203020204" pitchFamily="34" charset="0"/>
              </a:rPr>
              <a:t>applied</a:t>
            </a:r>
            <a:r>
              <a:rPr lang="it-IT" dirty="0">
                <a:solidFill>
                  <a:srgbClr val="24292F"/>
                </a:solidFill>
                <a:latin typeface="News Gothic MT" panose="020B0504020203020204" pitchFamily="34" charset="0"/>
              </a:rPr>
              <a:t> </a:t>
            </a:r>
            <a:r>
              <a:rPr lang="it-IT" dirty="0" err="1">
                <a:solidFill>
                  <a:srgbClr val="24292F"/>
                </a:solidFill>
                <a:latin typeface="News Gothic MT" panose="020B0504020203020204" pitchFamily="34" charset="0"/>
              </a:rPr>
              <a:t>before</a:t>
            </a:r>
            <a:r>
              <a:rPr lang="it-IT" dirty="0">
                <a:solidFill>
                  <a:srgbClr val="24292F"/>
                </a:solidFill>
                <a:latin typeface="News Gothic MT" panose="020B0504020203020204" pitchFamily="34" charset="0"/>
              </a:rPr>
              <a:t> </a:t>
            </a:r>
            <a:r>
              <a:rPr lang="it-IT" dirty="0" err="1">
                <a:solidFill>
                  <a:srgbClr val="24292F"/>
                </a:solidFill>
                <a:latin typeface="News Gothic MT" panose="020B0504020203020204" pitchFamily="34" charset="0"/>
              </a:rPr>
              <a:t>returning</a:t>
            </a:r>
            <a:r>
              <a:rPr lang="it-IT" dirty="0">
                <a:solidFill>
                  <a:srgbClr val="24292F"/>
                </a:solidFill>
                <a:latin typeface="News Gothic MT" panose="020B0504020203020204" pitchFamily="34" charset="0"/>
              </a:rPr>
              <a:t> the items </a:t>
            </a:r>
            <a:endParaRPr lang="it-IT" dirty="0">
              <a:latin typeface="News Gothic MT" panose="020B0504020203020204" pitchFamily="34" charset="0"/>
            </a:endParaRPr>
          </a:p>
          <a:p>
            <a:r>
              <a:rPr lang="it-IT" dirty="0"/>
              <a:t>	</a:t>
            </a:r>
          </a:p>
        </p:txBody>
      </p:sp>
      <p:sp>
        <p:nvSpPr>
          <p:cNvPr id="4" name="Text Placeholder 3">
            <a:extLst>
              <a:ext uri="{FF2B5EF4-FFF2-40B4-BE49-F238E27FC236}">
                <a16:creationId xmlns:a16="http://schemas.microsoft.com/office/drawing/2014/main" id="{2F6AD78A-C5F8-2A46-DF3E-43CB2889EA69}"/>
              </a:ext>
            </a:extLst>
          </p:cNvPr>
          <p:cNvSpPr>
            <a:spLocks noGrp="1"/>
          </p:cNvSpPr>
          <p:nvPr>
            <p:ph type="body" sz="quarter" idx="12"/>
          </p:nvPr>
        </p:nvSpPr>
        <p:spPr/>
        <p:txBody>
          <a:bodyPr/>
          <a:lstStyle/>
          <a:p>
            <a:r>
              <a:rPr lang="it-IT" dirty="0" err="1"/>
              <a:t>DynamoDB</a:t>
            </a:r>
            <a:r>
              <a:rPr lang="it-IT" dirty="0"/>
              <a:t> API – </a:t>
            </a:r>
            <a:r>
              <a:rPr lang="it-IT" dirty="0" err="1"/>
              <a:t>python</a:t>
            </a:r>
            <a:r>
              <a:rPr lang="it-IT" dirty="0"/>
              <a:t> – boto3</a:t>
            </a:r>
          </a:p>
          <a:p>
            <a:endParaRPr lang="it-IT" dirty="0"/>
          </a:p>
        </p:txBody>
      </p:sp>
      <p:sp>
        <p:nvSpPr>
          <p:cNvPr id="5" name="Slide Number Placeholder 4">
            <a:extLst>
              <a:ext uri="{FF2B5EF4-FFF2-40B4-BE49-F238E27FC236}">
                <a16:creationId xmlns:a16="http://schemas.microsoft.com/office/drawing/2014/main" id="{7251E0C1-F2AE-FBEA-7506-55C089C17A71}"/>
              </a:ext>
            </a:extLst>
          </p:cNvPr>
          <p:cNvSpPr>
            <a:spLocks noGrp="1"/>
          </p:cNvSpPr>
          <p:nvPr>
            <p:ph type="sldNum" sz="quarter" idx="14"/>
          </p:nvPr>
        </p:nvSpPr>
        <p:spPr/>
        <p:txBody>
          <a:bodyPr/>
          <a:lstStyle/>
          <a:p>
            <a:fld id="{3A0DF3E5-CB7C-4E30-A2D7-28F858A6DD49}" type="slidenum">
              <a:rPr lang="en-CA" altLang="it-IT" smtClean="0"/>
              <a:pPr/>
              <a:t>11</a:t>
            </a:fld>
            <a:endParaRPr lang="en-CA" altLang="it-IT"/>
          </a:p>
        </p:txBody>
      </p:sp>
    </p:spTree>
    <p:extLst>
      <p:ext uri="{BB962C8B-B14F-4D97-AF65-F5344CB8AC3E}">
        <p14:creationId xmlns:p14="http://schemas.microsoft.com/office/powerpoint/2010/main" val="3107630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7CE0CEB5-CAB5-6443-3745-86DE631A0F2B}"/>
              </a:ext>
            </a:extLst>
          </p:cNvPr>
          <p:cNvSpPr>
            <a:spLocks noGrp="1"/>
          </p:cNvSpPr>
          <p:nvPr>
            <p:ph type="body" sz="quarter" idx="11"/>
          </p:nvPr>
        </p:nvSpPr>
        <p:spPr>
          <a:xfrm>
            <a:off x="675236" y="1843364"/>
            <a:ext cx="7774351" cy="3917316"/>
          </a:xfrm>
        </p:spPr>
        <p:txBody>
          <a:bodyPr/>
          <a:lstStyle/>
          <a:p>
            <a:pPr marL="285750" indent="-285750">
              <a:buFont typeface="Arial" panose="020B0604020202020204" pitchFamily="34" charset="0"/>
              <a:buChar char="•"/>
            </a:pPr>
            <a:r>
              <a:rPr lang="it-IT" dirty="0" err="1"/>
              <a:t>DynamoDB</a:t>
            </a:r>
            <a:r>
              <a:rPr lang="it-IT" dirty="0"/>
              <a:t> </a:t>
            </a:r>
            <a:r>
              <a:rPr lang="it-IT" dirty="0" err="1"/>
              <a:t>is</a:t>
            </a:r>
            <a:r>
              <a:rPr lang="it-IT" dirty="0"/>
              <a:t> a </a:t>
            </a:r>
            <a:r>
              <a:rPr lang="it-IT" dirty="0" err="1"/>
              <a:t>fully</a:t>
            </a:r>
            <a:r>
              <a:rPr lang="it-IT" dirty="0"/>
              <a:t> </a:t>
            </a:r>
            <a:r>
              <a:rPr lang="it-IT" dirty="0" err="1"/>
              <a:t>managed</a:t>
            </a:r>
            <a:r>
              <a:rPr lang="it-IT" dirty="0"/>
              <a:t> </a:t>
            </a:r>
            <a:r>
              <a:rPr lang="it-IT" dirty="0" err="1"/>
              <a:t>NoSQL</a:t>
            </a:r>
            <a:r>
              <a:rPr lang="it-IT" dirty="0"/>
              <a:t> database service </a:t>
            </a:r>
            <a:r>
              <a:rPr lang="it-IT" dirty="0" err="1"/>
              <a:t>that</a:t>
            </a:r>
            <a:r>
              <a:rPr lang="it-IT" dirty="0"/>
              <a:t> </a:t>
            </a:r>
            <a:r>
              <a:rPr lang="it-IT" dirty="0" err="1"/>
              <a:t>provides</a:t>
            </a:r>
            <a:r>
              <a:rPr lang="it-IT" dirty="0"/>
              <a:t> fast and </a:t>
            </a:r>
            <a:r>
              <a:rPr lang="it-IT" dirty="0" err="1"/>
              <a:t>predictable</a:t>
            </a:r>
            <a:r>
              <a:rPr lang="it-IT" dirty="0"/>
              <a:t> </a:t>
            </a:r>
            <a:r>
              <a:rPr lang="it-IT" dirty="0" err="1"/>
              <a:t>perfomance</a:t>
            </a:r>
            <a:r>
              <a:rPr lang="it-IT" dirty="0"/>
              <a:t> and </a:t>
            </a:r>
            <a:r>
              <a:rPr lang="it-IT" dirty="0" err="1"/>
              <a:t>seamless</a:t>
            </a:r>
            <a:r>
              <a:rPr lang="it-IT" dirty="0"/>
              <a:t> </a:t>
            </a:r>
            <a:r>
              <a:rPr lang="it-IT" dirty="0" err="1"/>
              <a:t>scalability</a:t>
            </a:r>
            <a:endParaRPr lang="it-IT" dirty="0"/>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err="1"/>
              <a:t>It</a:t>
            </a:r>
            <a:r>
              <a:rPr lang="it-IT" dirty="0"/>
              <a:t> </a:t>
            </a:r>
            <a:r>
              <a:rPr lang="it-IT" dirty="0" err="1"/>
              <a:t>belongs</a:t>
            </a:r>
            <a:r>
              <a:rPr lang="it-IT" dirty="0"/>
              <a:t> to the family of systems </a:t>
            </a:r>
            <a:r>
              <a:rPr lang="it-IT" dirty="0" err="1"/>
              <a:t>based</a:t>
            </a:r>
            <a:r>
              <a:rPr lang="it-IT" dirty="0"/>
              <a:t> on Dynamo (</a:t>
            </a:r>
            <a:r>
              <a:rPr lang="it-IT" dirty="0" err="1"/>
              <a:t>Amazon’s</a:t>
            </a:r>
            <a:r>
              <a:rPr lang="it-IT" dirty="0"/>
              <a:t> </a:t>
            </a:r>
            <a:r>
              <a:rPr lang="it-IT" dirty="0" err="1"/>
              <a:t>published</a:t>
            </a:r>
            <a:r>
              <a:rPr lang="it-IT" dirty="0"/>
              <a:t> paper in 2007) like Cassandra, </a:t>
            </a:r>
            <a:r>
              <a:rPr lang="it-IT" dirty="0" err="1"/>
              <a:t>Riak</a:t>
            </a:r>
            <a:r>
              <a:rPr lang="it-IT" dirty="0"/>
              <a:t>, and </a:t>
            </a:r>
            <a:r>
              <a:rPr lang="it-IT" dirty="0" err="1"/>
              <a:t>Linkedin’s</a:t>
            </a:r>
            <a:r>
              <a:rPr lang="it-IT" dirty="0"/>
              <a:t> </a:t>
            </a:r>
            <a:r>
              <a:rPr lang="it-IT" dirty="0" err="1"/>
              <a:t>Voldemort</a:t>
            </a:r>
            <a:endParaRPr lang="it-IT" dirty="0"/>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err="1"/>
              <a:t>It</a:t>
            </a:r>
            <a:r>
              <a:rPr lang="it-IT" dirty="0"/>
              <a:t> </a:t>
            </a:r>
            <a:r>
              <a:rPr lang="it-IT" dirty="0" err="1"/>
              <a:t>has</a:t>
            </a:r>
            <a:r>
              <a:rPr lang="it-IT" dirty="0"/>
              <a:t> a key-</a:t>
            </a:r>
            <a:r>
              <a:rPr lang="it-IT" dirty="0" err="1"/>
              <a:t>value</a:t>
            </a:r>
            <a:r>
              <a:rPr lang="it-IT" dirty="0"/>
              <a:t> data model</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endParaRPr lang="it-IT" dirty="0"/>
          </a:p>
          <a:p>
            <a:endParaRPr lang="it-IT" dirty="0"/>
          </a:p>
        </p:txBody>
      </p:sp>
      <p:sp>
        <p:nvSpPr>
          <p:cNvPr id="4" name="Segnaposto testo 3">
            <a:extLst>
              <a:ext uri="{FF2B5EF4-FFF2-40B4-BE49-F238E27FC236}">
                <a16:creationId xmlns:a16="http://schemas.microsoft.com/office/drawing/2014/main" id="{FEF8CADE-1F94-5116-C60E-0F90B8A878B9}"/>
              </a:ext>
            </a:extLst>
          </p:cNvPr>
          <p:cNvSpPr>
            <a:spLocks noGrp="1"/>
          </p:cNvSpPr>
          <p:nvPr>
            <p:ph type="body" sz="quarter" idx="12"/>
          </p:nvPr>
        </p:nvSpPr>
        <p:spPr/>
        <p:txBody>
          <a:bodyPr/>
          <a:lstStyle/>
          <a:p>
            <a:r>
              <a:rPr lang="it-IT" dirty="0" err="1"/>
              <a:t>What’s</a:t>
            </a:r>
            <a:r>
              <a:rPr lang="it-IT" dirty="0"/>
              <a:t> </a:t>
            </a:r>
            <a:r>
              <a:rPr lang="it-IT" dirty="0" err="1"/>
              <a:t>DynamoDB</a:t>
            </a:r>
            <a:r>
              <a:rPr lang="it-IT" dirty="0"/>
              <a:t> ?</a:t>
            </a:r>
          </a:p>
        </p:txBody>
      </p:sp>
      <p:sp>
        <p:nvSpPr>
          <p:cNvPr id="5" name="Segnaposto numero diapositiva 4">
            <a:extLst>
              <a:ext uri="{FF2B5EF4-FFF2-40B4-BE49-F238E27FC236}">
                <a16:creationId xmlns:a16="http://schemas.microsoft.com/office/drawing/2014/main" id="{B2D43197-2662-8884-8B72-3DCB4FC1F107}"/>
              </a:ext>
            </a:extLst>
          </p:cNvPr>
          <p:cNvSpPr>
            <a:spLocks noGrp="1"/>
          </p:cNvSpPr>
          <p:nvPr>
            <p:ph type="sldNum" sz="quarter" idx="14"/>
          </p:nvPr>
        </p:nvSpPr>
        <p:spPr/>
        <p:txBody>
          <a:bodyPr/>
          <a:lstStyle/>
          <a:p>
            <a:fld id="{3A0DF3E5-CB7C-4E30-A2D7-28F858A6DD49}" type="slidenum">
              <a:rPr lang="en-CA" altLang="it-IT" smtClean="0"/>
              <a:pPr/>
              <a:t>2</a:t>
            </a:fld>
            <a:endParaRPr lang="en-CA" altLang="it-IT"/>
          </a:p>
        </p:txBody>
      </p:sp>
    </p:spTree>
    <p:extLst>
      <p:ext uri="{BB962C8B-B14F-4D97-AF65-F5344CB8AC3E}">
        <p14:creationId xmlns:p14="http://schemas.microsoft.com/office/powerpoint/2010/main" val="1147392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6F02909F-1705-CB3C-658C-B6A65B227B22}"/>
              </a:ext>
            </a:extLst>
          </p:cNvPr>
          <p:cNvSpPr>
            <a:spLocks noGrp="1"/>
          </p:cNvSpPr>
          <p:nvPr>
            <p:ph type="body" sz="quarter" idx="11"/>
          </p:nvPr>
        </p:nvSpPr>
        <p:spPr>
          <a:xfrm>
            <a:off x="684824" y="720929"/>
            <a:ext cx="7774351" cy="5360788"/>
          </a:xfrm>
        </p:spPr>
        <p:txBody>
          <a:bodyPr/>
          <a:lstStyle/>
          <a:p>
            <a:pPr marL="285750" indent="-285750">
              <a:buFont typeface="Arial" panose="020B0604020202020204" pitchFamily="34" charset="0"/>
              <a:buChar char="•"/>
            </a:pPr>
            <a:r>
              <a:rPr lang="it-IT" b="1" dirty="0" err="1"/>
              <a:t>Tables</a:t>
            </a:r>
            <a:r>
              <a:rPr lang="it-IT" b="1" dirty="0"/>
              <a:t> :</a:t>
            </a:r>
            <a:r>
              <a:rPr lang="it-IT" dirty="0"/>
              <a:t> A </a:t>
            </a:r>
            <a:r>
              <a:rPr lang="it-IT" dirty="0" err="1"/>
              <a:t>table</a:t>
            </a:r>
            <a:r>
              <a:rPr lang="it-IT" dirty="0"/>
              <a:t> </a:t>
            </a:r>
            <a:r>
              <a:rPr lang="it-IT" dirty="0" err="1"/>
              <a:t>is</a:t>
            </a:r>
            <a:r>
              <a:rPr lang="it-IT" dirty="0"/>
              <a:t> a </a:t>
            </a:r>
            <a:r>
              <a:rPr lang="it-IT" dirty="0" err="1"/>
              <a:t>collection</a:t>
            </a:r>
            <a:r>
              <a:rPr lang="it-IT" dirty="0"/>
              <a:t> of items</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b="1" dirty="0"/>
              <a:t>Items :  </a:t>
            </a:r>
            <a:r>
              <a:rPr lang="it-IT" dirty="0"/>
              <a:t>An item </a:t>
            </a:r>
            <a:r>
              <a:rPr lang="it-IT" dirty="0" err="1"/>
              <a:t>is</a:t>
            </a:r>
            <a:r>
              <a:rPr lang="it-IT" dirty="0"/>
              <a:t> an </a:t>
            </a:r>
            <a:r>
              <a:rPr lang="it-IT" dirty="0" err="1"/>
              <a:t>instance</a:t>
            </a:r>
            <a:r>
              <a:rPr lang="it-IT" dirty="0"/>
              <a:t> of information. </a:t>
            </a:r>
            <a:r>
              <a:rPr lang="it-IT" dirty="0" err="1"/>
              <a:t>It’s</a:t>
            </a:r>
            <a:r>
              <a:rPr lang="it-IT" dirty="0"/>
              <a:t> </a:t>
            </a:r>
            <a:r>
              <a:rPr lang="it-IT" dirty="0" err="1"/>
              <a:t>similar</a:t>
            </a:r>
            <a:r>
              <a:rPr lang="it-IT" dirty="0"/>
              <a:t> to a </a:t>
            </a:r>
            <a:r>
              <a:rPr lang="it-IT" dirty="0" err="1"/>
              <a:t>row</a:t>
            </a:r>
            <a:r>
              <a:rPr lang="it-IT" dirty="0"/>
              <a:t> in a </a:t>
            </a:r>
            <a:r>
              <a:rPr lang="it-IT" dirty="0" err="1"/>
              <a:t>relational</a:t>
            </a:r>
            <a:r>
              <a:rPr lang="it-IT" dirty="0"/>
              <a:t> database</a:t>
            </a:r>
            <a:endParaRPr lang="it-IT" b="1" dirty="0"/>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b="1" dirty="0" err="1"/>
              <a:t>Attributes</a:t>
            </a:r>
            <a:r>
              <a:rPr lang="it-IT" b="1" dirty="0"/>
              <a:t> : </a:t>
            </a:r>
            <a:r>
              <a:rPr lang="it-IT" dirty="0" err="1"/>
              <a:t>Each</a:t>
            </a:r>
            <a:r>
              <a:rPr lang="it-IT" dirty="0"/>
              <a:t> item </a:t>
            </a:r>
            <a:r>
              <a:rPr lang="it-IT" dirty="0" err="1"/>
              <a:t>contains</a:t>
            </a:r>
            <a:r>
              <a:rPr lang="it-IT" dirty="0"/>
              <a:t> some </a:t>
            </a:r>
            <a:r>
              <a:rPr lang="it-IT" dirty="0" err="1"/>
              <a:t>properties</a:t>
            </a:r>
            <a:r>
              <a:rPr lang="it-IT" dirty="0"/>
              <a:t> </a:t>
            </a:r>
            <a:r>
              <a:rPr lang="it-IT" dirty="0" err="1"/>
              <a:t>that</a:t>
            </a:r>
            <a:r>
              <a:rPr lang="it-IT" dirty="0"/>
              <a:t> </a:t>
            </a:r>
            <a:r>
              <a:rPr lang="it-IT" dirty="0" err="1"/>
              <a:t>hold</a:t>
            </a:r>
            <a:r>
              <a:rPr lang="it-IT" dirty="0"/>
              <a:t> </a:t>
            </a:r>
            <a:r>
              <a:rPr lang="it-IT" dirty="0" err="1"/>
              <a:t>values</a:t>
            </a:r>
            <a:r>
              <a:rPr lang="it-IT" dirty="0"/>
              <a:t> (max nesting </a:t>
            </a:r>
            <a:r>
              <a:rPr lang="it-IT" dirty="0" err="1"/>
              <a:t>level</a:t>
            </a:r>
            <a:r>
              <a:rPr lang="it-IT" dirty="0"/>
              <a:t> : 32)</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b="1" dirty="0" err="1"/>
              <a:t>Primary</a:t>
            </a:r>
            <a:r>
              <a:rPr lang="it-IT" b="1" dirty="0"/>
              <a:t> Key : </a:t>
            </a:r>
            <a:r>
              <a:rPr lang="en-US" dirty="0"/>
              <a:t>Identifies an item uniquely amongst the table. </a:t>
            </a:r>
          </a:p>
          <a:p>
            <a:r>
              <a:rPr lang="en-US" dirty="0"/>
              <a:t>	 DynamoDB supports two configurations for the primary key:</a:t>
            </a:r>
          </a:p>
          <a:p>
            <a:pPr marL="285750" indent="-285750">
              <a:buFont typeface="Arial" panose="020B0604020202020204" pitchFamily="34" charset="0"/>
              <a:buChar char="•"/>
            </a:pPr>
            <a:endParaRPr lang="en-US" dirty="0"/>
          </a:p>
          <a:p>
            <a:pPr marL="928688" lvl="2" indent="-285750"/>
            <a:r>
              <a:rPr lang="en-US" sz="1240" b="1" dirty="0">
                <a:latin typeface="Arial" panose="020B0604020202020204" pitchFamily="34" charset="0"/>
                <a:cs typeface="Arial" panose="020B0604020202020204" pitchFamily="34" charset="0"/>
              </a:rPr>
              <a:t>Partition key</a:t>
            </a:r>
            <a:r>
              <a:rPr lang="en-US" dirty="0"/>
              <a:t>: </a:t>
            </a:r>
            <a:r>
              <a:rPr lang="en-US" sz="1240" dirty="0">
                <a:latin typeface="Arial" panose="020B0604020202020204" pitchFamily="34" charset="0"/>
                <a:cs typeface="Arial" panose="020B0604020202020204" pitchFamily="34" charset="0"/>
              </a:rPr>
              <a:t>Every item is uniquely identified by one attribute. The system use it to determine the physical partition in which the item will be stored.</a:t>
            </a:r>
          </a:p>
          <a:p>
            <a:pPr marL="928688" lvl="2" indent="-285750"/>
            <a:endParaRPr lang="en-US" dirty="0"/>
          </a:p>
          <a:p>
            <a:pPr marL="928688" lvl="2" indent="-285750"/>
            <a:r>
              <a:rPr lang="en-US" sz="1240" b="1" dirty="0">
                <a:latin typeface="Arial" panose="020B0604020202020204" pitchFamily="34" charset="0"/>
                <a:cs typeface="Arial" panose="020B0604020202020204" pitchFamily="34" charset="0"/>
              </a:rPr>
              <a:t>Composed primary key </a:t>
            </a:r>
            <a:r>
              <a:rPr lang="en-US" dirty="0"/>
              <a:t>:</a:t>
            </a:r>
            <a:r>
              <a:rPr lang="en-US" sz="1400" dirty="0">
                <a:latin typeface="Arial" panose="020B0604020202020204" pitchFamily="34" charset="0"/>
                <a:cs typeface="Arial" panose="020B0604020202020204" pitchFamily="34" charset="0"/>
              </a:rPr>
              <a:t> </a:t>
            </a:r>
            <a:r>
              <a:rPr lang="en-US" sz="1240" dirty="0">
                <a:latin typeface="Arial" panose="020B0604020202020204" pitchFamily="34" charset="0"/>
                <a:cs typeface="Arial" panose="020B0604020202020204" pitchFamily="34" charset="0"/>
              </a:rPr>
              <a:t>Every item is uniquely identified by two attributes: the partition key and the sort key. The partition key is used as the previous case. The sort key determines the order of the items that have the same partition key.</a:t>
            </a:r>
            <a:endParaRPr lang="en-US" sz="1240" dirty="0"/>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b="1" dirty="0" err="1"/>
              <a:t>Secondary</a:t>
            </a:r>
            <a:r>
              <a:rPr lang="it-IT" b="1" dirty="0"/>
              <a:t> Index : </a:t>
            </a:r>
            <a:r>
              <a:rPr lang="it-IT" dirty="0" err="1"/>
              <a:t>Allows</a:t>
            </a:r>
            <a:r>
              <a:rPr lang="it-IT" dirty="0"/>
              <a:t> to access  the items </a:t>
            </a:r>
            <a:r>
              <a:rPr lang="it-IT" dirty="0" err="1"/>
              <a:t>using</a:t>
            </a:r>
            <a:r>
              <a:rPr lang="it-IT" dirty="0"/>
              <a:t> </a:t>
            </a:r>
            <a:r>
              <a:rPr lang="it-IT" dirty="0" err="1"/>
              <a:t>attributes</a:t>
            </a:r>
            <a:r>
              <a:rPr lang="it-IT" dirty="0"/>
              <a:t> </a:t>
            </a:r>
            <a:r>
              <a:rPr lang="it-IT" dirty="0" err="1"/>
              <a:t>different</a:t>
            </a:r>
            <a:r>
              <a:rPr lang="it-IT" dirty="0"/>
              <a:t> from the </a:t>
            </a:r>
            <a:r>
              <a:rPr lang="it-IT" dirty="0" err="1"/>
              <a:t>primary</a:t>
            </a:r>
            <a:r>
              <a:rPr lang="it-IT" dirty="0"/>
              <a:t> key.         </a:t>
            </a:r>
            <a:r>
              <a:rPr lang="it-IT" dirty="0" err="1"/>
              <a:t>DynamoDB</a:t>
            </a:r>
            <a:r>
              <a:rPr lang="it-IT" dirty="0"/>
              <a:t> supports </a:t>
            </a:r>
            <a:r>
              <a:rPr lang="it-IT" dirty="0" err="1"/>
              <a:t>two</a:t>
            </a:r>
            <a:r>
              <a:rPr lang="it-IT" dirty="0"/>
              <a:t> </a:t>
            </a:r>
            <a:r>
              <a:rPr lang="it-IT" dirty="0" err="1"/>
              <a:t>types</a:t>
            </a:r>
            <a:r>
              <a:rPr lang="it-IT" dirty="0"/>
              <a:t> of </a:t>
            </a:r>
            <a:r>
              <a:rPr lang="it-IT" dirty="0" err="1"/>
              <a:t>secondary</a:t>
            </a:r>
            <a:r>
              <a:rPr lang="it-IT" dirty="0"/>
              <a:t> indexes:</a:t>
            </a:r>
          </a:p>
          <a:p>
            <a:pPr marL="285750" indent="-285750">
              <a:buFont typeface="Arial" panose="020B0604020202020204" pitchFamily="34" charset="0"/>
              <a:buChar char="•"/>
            </a:pPr>
            <a:endParaRPr lang="it-IT" dirty="0"/>
          </a:p>
          <a:p>
            <a:pPr marL="928688" lvl="2" indent="-285750"/>
            <a:r>
              <a:rPr lang="it-IT" sz="1240" b="1" dirty="0">
                <a:latin typeface="Arial" panose="020B0604020202020204" pitchFamily="34" charset="0"/>
                <a:cs typeface="Arial" panose="020B0604020202020204" pitchFamily="34" charset="0"/>
              </a:rPr>
              <a:t>Global </a:t>
            </a:r>
            <a:r>
              <a:rPr lang="it-IT" sz="1240" b="1" dirty="0" err="1">
                <a:latin typeface="Arial" panose="020B0604020202020204" pitchFamily="34" charset="0"/>
                <a:cs typeface="Arial" panose="020B0604020202020204" pitchFamily="34" charset="0"/>
              </a:rPr>
              <a:t>secondary</a:t>
            </a:r>
            <a:r>
              <a:rPr lang="it-IT" sz="1240" b="1" dirty="0">
                <a:latin typeface="Arial" panose="020B0604020202020204" pitchFamily="34" charset="0"/>
                <a:cs typeface="Arial" panose="020B0604020202020204" pitchFamily="34" charset="0"/>
              </a:rPr>
              <a:t> index : </a:t>
            </a:r>
            <a:r>
              <a:rPr lang="it-IT" sz="1240" dirty="0">
                <a:latin typeface="Arial" panose="020B0604020202020204" pitchFamily="34" charset="0"/>
                <a:cs typeface="Arial" panose="020B0604020202020204" pitchFamily="34" charset="0"/>
              </a:rPr>
              <a:t>Has a </a:t>
            </a:r>
            <a:r>
              <a:rPr lang="it-IT" sz="1240" dirty="0" err="1">
                <a:latin typeface="Arial" panose="020B0604020202020204" pitchFamily="34" charset="0"/>
                <a:cs typeface="Arial" panose="020B0604020202020204" pitchFamily="34" charset="0"/>
              </a:rPr>
              <a:t>different</a:t>
            </a:r>
            <a:r>
              <a:rPr lang="it-IT" sz="1240" dirty="0">
                <a:latin typeface="Arial" panose="020B0604020202020204" pitchFamily="34" charset="0"/>
                <a:cs typeface="Arial" panose="020B0604020202020204" pitchFamily="34" charset="0"/>
              </a:rPr>
              <a:t> </a:t>
            </a:r>
            <a:r>
              <a:rPr lang="it-IT" sz="1240" dirty="0" err="1">
                <a:latin typeface="Arial" panose="020B0604020202020204" pitchFamily="34" charset="0"/>
                <a:cs typeface="Arial" panose="020B0604020202020204" pitchFamily="34" charset="0"/>
              </a:rPr>
              <a:t>partition</a:t>
            </a:r>
            <a:r>
              <a:rPr lang="it-IT" sz="1240" dirty="0">
                <a:latin typeface="Arial" panose="020B0604020202020204" pitchFamily="34" charset="0"/>
                <a:cs typeface="Arial" panose="020B0604020202020204" pitchFamily="34" charset="0"/>
              </a:rPr>
              <a:t> and sort key (max 20 GSI per </a:t>
            </a:r>
            <a:r>
              <a:rPr lang="it-IT" sz="1240" dirty="0" err="1">
                <a:latin typeface="Arial" panose="020B0604020202020204" pitchFamily="34" charset="0"/>
                <a:cs typeface="Arial" panose="020B0604020202020204" pitchFamily="34" charset="0"/>
              </a:rPr>
              <a:t>table</a:t>
            </a:r>
            <a:r>
              <a:rPr lang="it-IT" sz="1240" dirty="0">
                <a:latin typeface="Arial" panose="020B0604020202020204" pitchFamily="34" charset="0"/>
                <a:cs typeface="Arial" panose="020B0604020202020204" pitchFamily="34" charset="0"/>
              </a:rPr>
              <a:t>)</a:t>
            </a:r>
          </a:p>
          <a:p>
            <a:pPr lvl="2" indent="0">
              <a:buNone/>
            </a:pPr>
            <a:endParaRPr lang="it-IT" sz="1240" dirty="0">
              <a:latin typeface="Arial" panose="020B0604020202020204" pitchFamily="34" charset="0"/>
              <a:cs typeface="Arial" panose="020B0604020202020204" pitchFamily="34" charset="0"/>
            </a:endParaRPr>
          </a:p>
          <a:p>
            <a:pPr marL="928688" lvl="2" indent="-285750"/>
            <a:r>
              <a:rPr lang="it-IT" sz="1240" b="1" dirty="0">
                <a:latin typeface="Arial" panose="020B0604020202020204" pitchFamily="34" charset="0"/>
                <a:cs typeface="Arial" panose="020B0604020202020204" pitchFamily="34" charset="0"/>
              </a:rPr>
              <a:t>Local </a:t>
            </a:r>
            <a:r>
              <a:rPr lang="it-IT" sz="1240" b="1" dirty="0" err="1">
                <a:latin typeface="Arial" panose="020B0604020202020204" pitchFamily="34" charset="0"/>
                <a:cs typeface="Arial" panose="020B0604020202020204" pitchFamily="34" charset="0"/>
              </a:rPr>
              <a:t>secondary</a:t>
            </a:r>
            <a:r>
              <a:rPr lang="it-IT" sz="1240" b="1" dirty="0">
                <a:latin typeface="Arial" panose="020B0604020202020204" pitchFamily="34" charset="0"/>
                <a:cs typeface="Arial" panose="020B0604020202020204" pitchFamily="34" charset="0"/>
              </a:rPr>
              <a:t> index : </a:t>
            </a:r>
            <a:r>
              <a:rPr lang="it-IT" sz="1240" dirty="0">
                <a:latin typeface="Arial" panose="020B0604020202020204" pitchFamily="34" charset="0"/>
                <a:cs typeface="Arial" panose="020B0604020202020204" pitchFamily="34" charset="0"/>
              </a:rPr>
              <a:t>Has the </a:t>
            </a:r>
            <a:r>
              <a:rPr lang="it-IT" sz="1240" dirty="0" err="1">
                <a:latin typeface="Arial" panose="020B0604020202020204" pitchFamily="34" charset="0"/>
                <a:cs typeface="Arial" panose="020B0604020202020204" pitchFamily="34" charset="0"/>
              </a:rPr>
              <a:t>same</a:t>
            </a:r>
            <a:r>
              <a:rPr lang="it-IT" sz="1240" dirty="0">
                <a:latin typeface="Arial" panose="020B0604020202020204" pitchFamily="34" charset="0"/>
                <a:cs typeface="Arial" panose="020B0604020202020204" pitchFamily="34" charset="0"/>
              </a:rPr>
              <a:t> </a:t>
            </a:r>
            <a:r>
              <a:rPr lang="it-IT" sz="1240" dirty="0" err="1">
                <a:latin typeface="Arial" panose="020B0604020202020204" pitchFamily="34" charset="0"/>
                <a:cs typeface="Arial" panose="020B0604020202020204" pitchFamily="34" charset="0"/>
              </a:rPr>
              <a:t>partition</a:t>
            </a:r>
            <a:r>
              <a:rPr lang="it-IT" sz="1240" dirty="0">
                <a:latin typeface="Arial" panose="020B0604020202020204" pitchFamily="34" charset="0"/>
                <a:cs typeface="Arial" panose="020B0604020202020204" pitchFamily="34" charset="0"/>
              </a:rPr>
              <a:t> key </a:t>
            </a:r>
            <a:r>
              <a:rPr lang="it-IT" sz="1240" dirty="0" err="1">
                <a:latin typeface="Arial" panose="020B0604020202020204" pitchFamily="34" charset="0"/>
                <a:cs typeface="Arial" panose="020B0604020202020204" pitchFamily="34" charset="0"/>
              </a:rPr>
              <a:t>but</a:t>
            </a:r>
            <a:r>
              <a:rPr lang="it-IT" sz="1240" dirty="0">
                <a:latin typeface="Arial" panose="020B0604020202020204" pitchFamily="34" charset="0"/>
                <a:cs typeface="Arial" panose="020B0604020202020204" pitchFamily="34" charset="0"/>
              </a:rPr>
              <a:t> a </a:t>
            </a:r>
            <a:r>
              <a:rPr lang="it-IT" sz="1240" dirty="0" err="1">
                <a:latin typeface="Arial" panose="020B0604020202020204" pitchFamily="34" charset="0"/>
                <a:cs typeface="Arial" panose="020B0604020202020204" pitchFamily="34" charset="0"/>
              </a:rPr>
              <a:t>different</a:t>
            </a:r>
            <a:r>
              <a:rPr lang="it-IT" sz="1240" dirty="0">
                <a:latin typeface="Arial" panose="020B0604020202020204" pitchFamily="34" charset="0"/>
                <a:cs typeface="Arial" panose="020B0604020202020204" pitchFamily="34" charset="0"/>
              </a:rPr>
              <a:t> sort key </a:t>
            </a:r>
          </a:p>
          <a:p>
            <a:pPr lvl="2" indent="0">
              <a:buNone/>
            </a:pPr>
            <a:r>
              <a:rPr lang="it-IT" sz="1240" dirty="0">
                <a:latin typeface="Arial" panose="020B0604020202020204" pitchFamily="34" charset="0"/>
                <a:cs typeface="Arial" panose="020B0604020202020204" pitchFamily="34" charset="0"/>
              </a:rPr>
              <a:t>       (max 5 LSI per </a:t>
            </a:r>
            <a:r>
              <a:rPr lang="it-IT" sz="1240" dirty="0" err="1">
                <a:latin typeface="Arial" panose="020B0604020202020204" pitchFamily="34" charset="0"/>
                <a:cs typeface="Arial" panose="020B0604020202020204" pitchFamily="34" charset="0"/>
              </a:rPr>
              <a:t>table</a:t>
            </a:r>
            <a:r>
              <a:rPr lang="it-IT" sz="1240" dirty="0">
                <a:latin typeface="Arial" panose="020B0604020202020204" pitchFamily="34" charset="0"/>
                <a:cs typeface="Arial" panose="020B0604020202020204" pitchFamily="34" charset="0"/>
              </a:rPr>
              <a:t>)</a:t>
            </a:r>
          </a:p>
        </p:txBody>
      </p:sp>
      <p:sp>
        <p:nvSpPr>
          <p:cNvPr id="4" name="Segnaposto testo 3">
            <a:extLst>
              <a:ext uri="{FF2B5EF4-FFF2-40B4-BE49-F238E27FC236}">
                <a16:creationId xmlns:a16="http://schemas.microsoft.com/office/drawing/2014/main" id="{20DFEA69-9D6B-8ADC-25C9-A0CE47BEE821}"/>
              </a:ext>
            </a:extLst>
          </p:cNvPr>
          <p:cNvSpPr>
            <a:spLocks noGrp="1"/>
          </p:cNvSpPr>
          <p:nvPr>
            <p:ph type="body" sz="quarter" idx="12"/>
          </p:nvPr>
        </p:nvSpPr>
        <p:spPr>
          <a:xfrm>
            <a:off x="684824" y="53384"/>
            <a:ext cx="7774352" cy="820738"/>
          </a:xfrm>
        </p:spPr>
        <p:txBody>
          <a:bodyPr/>
          <a:lstStyle/>
          <a:p>
            <a:r>
              <a:rPr lang="it-IT" dirty="0" err="1"/>
              <a:t>DynamoDB’s</a:t>
            </a:r>
            <a:r>
              <a:rPr lang="it-IT" dirty="0"/>
              <a:t> </a:t>
            </a:r>
            <a:r>
              <a:rPr lang="it-IT" dirty="0" err="1"/>
              <a:t>main</a:t>
            </a:r>
            <a:r>
              <a:rPr lang="it-IT" dirty="0"/>
              <a:t> </a:t>
            </a:r>
            <a:r>
              <a:rPr lang="it-IT" dirty="0" err="1"/>
              <a:t>constructs</a:t>
            </a:r>
            <a:endParaRPr lang="it-IT" dirty="0"/>
          </a:p>
        </p:txBody>
      </p:sp>
      <p:sp>
        <p:nvSpPr>
          <p:cNvPr id="5" name="Segnaposto numero diapositiva 4">
            <a:extLst>
              <a:ext uri="{FF2B5EF4-FFF2-40B4-BE49-F238E27FC236}">
                <a16:creationId xmlns:a16="http://schemas.microsoft.com/office/drawing/2014/main" id="{11B29102-26B1-3D51-AD58-03FA6FF7E618}"/>
              </a:ext>
            </a:extLst>
          </p:cNvPr>
          <p:cNvSpPr>
            <a:spLocks noGrp="1"/>
          </p:cNvSpPr>
          <p:nvPr>
            <p:ph type="sldNum" sz="quarter" idx="14"/>
          </p:nvPr>
        </p:nvSpPr>
        <p:spPr/>
        <p:txBody>
          <a:bodyPr/>
          <a:lstStyle/>
          <a:p>
            <a:fld id="{3A0DF3E5-CB7C-4E30-A2D7-28F858A6DD49}" type="slidenum">
              <a:rPr lang="en-CA" altLang="it-IT" smtClean="0"/>
              <a:pPr/>
              <a:t>3</a:t>
            </a:fld>
            <a:endParaRPr lang="en-CA" altLang="it-IT" dirty="0"/>
          </a:p>
        </p:txBody>
      </p:sp>
    </p:spTree>
    <p:extLst>
      <p:ext uri="{BB962C8B-B14F-4D97-AF65-F5344CB8AC3E}">
        <p14:creationId xmlns:p14="http://schemas.microsoft.com/office/powerpoint/2010/main" val="3211427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E16DC78-D305-C9DA-0130-20DD6428296F}"/>
              </a:ext>
            </a:extLst>
          </p:cNvPr>
          <p:cNvSpPr>
            <a:spLocks noGrp="1"/>
          </p:cNvSpPr>
          <p:nvPr>
            <p:ph type="sldNum" sz="quarter" idx="14"/>
          </p:nvPr>
        </p:nvSpPr>
        <p:spPr/>
        <p:txBody>
          <a:bodyPr/>
          <a:lstStyle/>
          <a:p>
            <a:fld id="{3A0DF3E5-CB7C-4E30-A2D7-28F858A6DD49}" type="slidenum">
              <a:rPr lang="en-CA" altLang="it-IT" smtClean="0"/>
              <a:pPr/>
              <a:t>4</a:t>
            </a:fld>
            <a:endParaRPr lang="en-CA" altLang="it-IT"/>
          </a:p>
        </p:txBody>
      </p:sp>
      <p:sp>
        <p:nvSpPr>
          <p:cNvPr id="6" name="Segnaposto testo 3">
            <a:extLst>
              <a:ext uri="{FF2B5EF4-FFF2-40B4-BE49-F238E27FC236}">
                <a16:creationId xmlns:a16="http://schemas.microsoft.com/office/drawing/2014/main" id="{04AA439A-88F5-9C34-9183-D50D96E3BCF0}"/>
              </a:ext>
            </a:extLst>
          </p:cNvPr>
          <p:cNvSpPr txBox="1">
            <a:spLocks/>
          </p:cNvSpPr>
          <p:nvPr/>
        </p:nvSpPr>
        <p:spPr>
          <a:xfrm>
            <a:off x="756130" y="411158"/>
            <a:ext cx="7774352" cy="820738"/>
          </a:xfrm>
          <a:prstGeom prst="rect">
            <a:avLst/>
          </a:prstGeom>
        </p:spPr>
        <p:txBody>
          <a:bodyPr vert="horz"/>
          <a:lstStyle>
            <a:lvl1pPr marL="192881" indent="-192881" algn="l" defTabSz="257175" rtl="0" eaLnBrk="0" fontAlgn="base" hangingPunct="0">
              <a:spcBef>
                <a:spcPct val="20000"/>
              </a:spcBef>
              <a:spcAft>
                <a:spcPct val="0"/>
              </a:spcAft>
              <a:buFont typeface="Arial" panose="020B0604020202020204" pitchFamily="34" charset="0"/>
              <a:defRPr sz="2250" kern="1200" baseline="0">
                <a:solidFill>
                  <a:schemeClr val="tx1"/>
                </a:solidFill>
                <a:latin typeface="Arial"/>
                <a:ea typeface="MS PGothic" panose="020B0600070205080204" pitchFamily="34" charset="-128"/>
                <a:cs typeface="Arial"/>
              </a:defRPr>
            </a:lvl1pPr>
            <a:lvl2pPr marL="417910" indent="-160735" algn="l" defTabSz="257175" rtl="0" eaLnBrk="0" fontAlgn="base" hangingPunct="0">
              <a:spcBef>
                <a:spcPct val="20000"/>
              </a:spcBef>
              <a:spcAft>
                <a:spcPct val="0"/>
              </a:spcAft>
              <a:buFont typeface="Arial" panose="020B0604020202020204" pitchFamily="34" charset="0"/>
              <a:buChar char="–"/>
              <a:defRPr sz="2588" kern="1200">
                <a:solidFill>
                  <a:schemeClr val="tx1"/>
                </a:solidFill>
                <a:latin typeface="NewsGoth Cn BT"/>
                <a:ea typeface="MS PGothic" panose="020B0600070205080204" pitchFamily="34" charset="-128"/>
                <a:cs typeface="NewsGoth Cn BT"/>
              </a:defRPr>
            </a:lvl2pPr>
            <a:lvl3pPr marL="642938" indent="-128588" algn="l" defTabSz="257175" rtl="0" eaLnBrk="0" fontAlgn="base" hangingPunct="0">
              <a:spcBef>
                <a:spcPct val="20000"/>
              </a:spcBef>
              <a:spcAft>
                <a:spcPct val="0"/>
              </a:spcAft>
              <a:buFont typeface="Arial" panose="020B0604020202020204" pitchFamily="34" charset="0"/>
              <a:buChar char="•"/>
              <a:defRPr sz="2588" kern="1200">
                <a:solidFill>
                  <a:schemeClr val="tx1"/>
                </a:solidFill>
                <a:latin typeface="NewsGoth Cn BT"/>
                <a:ea typeface="MS PGothic" panose="020B0600070205080204" pitchFamily="34" charset="-128"/>
                <a:cs typeface="NewsGoth Cn BT"/>
              </a:defRPr>
            </a:lvl3pPr>
            <a:lvl4pPr marL="900113" indent="-128588" algn="l" defTabSz="257175" rtl="0" eaLnBrk="0" fontAlgn="base" hangingPunct="0">
              <a:spcBef>
                <a:spcPct val="20000"/>
              </a:spcBef>
              <a:spcAft>
                <a:spcPct val="0"/>
              </a:spcAft>
              <a:buFont typeface="Arial" panose="020B0604020202020204" pitchFamily="34" charset="0"/>
              <a:buChar char="–"/>
              <a:defRPr sz="2588" kern="1200">
                <a:solidFill>
                  <a:schemeClr val="tx1"/>
                </a:solidFill>
                <a:latin typeface="NewsGoth Cn BT"/>
                <a:ea typeface="MS PGothic" panose="020B0600070205080204" pitchFamily="34" charset="-128"/>
                <a:cs typeface="NewsGoth Cn BT"/>
              </a:defRPr>
            </a:lvl4pPr>
            <a:lvl5pPr marL="1157288" indent="-128588" algn="l" defTabSz="257175" rtl="0" eaLnBrk="0" fontAlgn="base" hangingPunct="0">
              <a:spcBef>
                <a:spcPct val="20000"/>
              </a:spcBef>
              <a:spcAft>
                <a:spcPct val="0"/>
              </a:spcAft>
              <a:buFont typeface="Arial" panose="020B0604020202020204" pitchFamily="34" charset="0"/>
              <a:buChar char="»"/>
              <a:defRPr sz="2588" kern="1200">
                <a:solidFill>
                  <a:schemeClr val="tx1"/>
                </a:solidFill>
                <a:latin typeface="NewsGoth Cn BT"/>
                <a:ea typeface="MS PGothic" panose="020B0600070205080204" pitchFamily="34" charset="-128"/>
                <a:cs typeface="NewsGoth Cn BT"/>
              </a:defRPr>
            </a:lvl5pPr>
            <a:lvl6pPr marL="1414463" indent="-128588" algn="l" defTabSz="257175" rtl="0" eaLnBrk="1" latinLnBrk="0" hangingPunct="1">
              <a:spcBef>
                <a:spcPct val="20000"/>
              </a:spcBef>
              <a:buFont typeface="Arial"/>
              <a:buChar char="•"/>
              <a:defRPr sz="1125" kern="1200">
                <a:solidFill>
                  <a:schemeClr val="tx1"/>
                </a:solidFill>
                <a:latin typeface="+mn-lt"/>
                <a:ea typeface="+mn-ea"/>
                <a:cs typeface="+mn-cs"/>
              </a:defRPr>
            </a:lvl6pPr>
            <a:lvl7pPr marL="1671638" indent="-128588" algn="l" defTabSz="257175" rtl="0" eaLnBrk="1" latinLnBrk="0" hangingPunct="1">
              <a:spcBef>
                <a:spcPct val="20000"/>
              </a:spcBef>
              <a:buFont typeface="Arial"/>
              <a:buChar char="•"/>
              <a:defRPr sz="1125" kern="1200">
                <a:solidFill>
                  <a:schemeClr val="tx1"/>
                </a:solidFill>
                <a:latin typeface="+mn-lt"/>
                <a:ea typeface="+mn-ea"/>
                <a:cs typeface="+mn-cs"/>
              </a:defRPr>
            </a:lvl7pPr>
            <a:lvl8pPr marL="1928813" indent="-128588" algn="l" defTabSz="257175" rtl="0" eaLnBrk="1" latinLnBrk="0" hangingPunct="1">
              <a:spcBef>
                <a:spcPct val="20000"/>
              </a:spcBef>
              <a:buFont typeface="Arial"/>
              <a:buChar char="•"/>
              <a:defRPr sz="1125" kern="1200">
                <a:solidFill>
                  <a:schemeClr val="tx1"/>
                </a:solidFill>
                <a:latin typeface="+mn-lt"/>
                <a:ea typeface="+mn-ea"/>
                <a:cs typeface="+mn-cs"/>
              </a:defRPr>
            </a:lvl8pPr>
            <a:lvl9pPr marL="2185988" indent="-128588" algn="l" defTabSz="257175" rtl="0" eaLnBrk="1" latinLnBrk="0" hangingPunct="1">
              <a:spcBef>
                <a:spcPct val="20000"/>
              </a:spcBef>
              <a:buFont typeface="Arial"/>
              <a:buChar char="•"/>
              <a:defRPr sz="1125" kern="1200">
                <a:solidFill>
                  <a:schemeClr val="tx1"/>
                </a:solidFill>
                <a:latin typeface="+mn-lt"/>
                <a:ea typeface="+mn-ea"/>
                <a:cs typeface="+mn-cs"/>
              </a:defRPr>
            </a:lvl9pPr>
          </a:lstStyle>
          <a:p>
            <a:r>
              <a:rPr lang="it-IT" dirty="0" err="1"/>
              <a:t>DynamoDB’s</a:t>
            </a:r>
            <a:r>
              <a:rPr lang="it-IT" dirty="0"/>
              <a:t> Architecture</a:t>
            </a:r>
          </a:p>
        </p:txBody>
      </p:sp>
      <p:pic>
        <p:nvPicPr>
          <p:cNvPr id="10" name="Picture 9" descr="Chart&#10;&#10;Description automatically generated">
            <a:extLst>
              <a:ext uri="{FF2B5EF4-FFF2-40B4-BE49-F238E27FC236}">
                <a16:creationId xmlns:a16="http://schemas.microsoft.com/office/drawing/2014/main" id="{66DC0A91-B790-9AA7-6AE9-72C1A0BD9D4D}"/>
              </a:ext>
            </a:extLst>
          </p:cNvPr>
          <p:cNvPicPr>
            <a:picLocks noChangeAspect="1"/>
          </p:cNvPicPr>
          <p:nvPr/>
        </p:nvPicPr>
        <p:blipFill>
          <a:blip r:embed="rId2"/>
          <a:stretch>
            <a:fillRect/>
          </a:stretch>
        </p:blipFill>
        <p:spPr>
          <a:xfrm>
            <a:off x="553464" y="1478109"/>
            <a:ext cx="8037071" cy="3429451"/>
          </a:xfrm>
          <a:prstGeom prst="rect">
            <a:avLst/>
          </a:prstGeom>
        </p:spPr>
      </p:pic>
    </p:spTree>
    <p:extLst>
      <p:ext uri="{BB962C8B-B14F-4D97-AF65-F5344CB8AC3E}">
        <p14:creationId xmlns:p14="http://schemas.microsoft.com/office/powerpoint/2010/main" val="1217431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65177999-9861-00A3-8438-1854F596565D}"/>
              </a:ext>
            </a:extLst>
          </p:cNvPr>
          <p:cNvSpPr>
            <a:spLocks noGrp="1"/>
          </p:cNvSpPr>
          <p:nvPr>
            <p:ph type="body" sz="quarter" idx="11"/>
          </p:nvPr>
        </p:nvSpPr>
        <p:spPr>
          <a:xfrm>
            <a:off x="675236" y="1313895"/>
            <a:ext cx="7774351" cy="4446785"/>
          </a:xfrm>
        </p:spPr>
        <p:txBody>
          <a:bodyPr/>
          <a:lstStyle/>
          <a:p>
            <a:pPr marL="285750" indent="-285750">
              <a:buFont typeface="Arial" panose="020B0604020202020204" pitchFamily="34" charset="0"/>
              <a:buChar char="•"/>
            </a:pPr>
            <a:r>
              <a:rPr lang="it-IT" dirty="0" err="1"/>
              <a:t>DynamoDB</a:t>
            </a:r>
            <a:r>
              <a:rPr lang="it-IT" dirty="0"/>
              <a:t> </a:t>
            </a:r>
            <a:r>
              <a:rPr lang="it-IT" dirty="0" err="1"/>
              <a:t>tables</a:t>
            </a:r>
            <a:r>
              <a:rPr lang="it-IT" dirty="0"/>
              <a:t> are </a:t>
            </a:r>
            <a:r>
              <a:rPr lang="it-IT" dirty="0" err="1"/>
              <a:t>partitioned</a:t>
            </a:r>
            <a:r>
              <a:rPr lang="it-IT" dirty="0"/>
              <a:t> </a:t>
            </a:r>
            <a:r>
              <a:rPr lang="it-IT" dirty="0" err="1"/>
              <a:t>across</a:t>
            </a:r>
            <a:r>
              <a:rPr lang="it-IT" dirty="0"/>
              <a:t> multiple </a:t>
            </a:r>
            <a:r>
              <a:rPr lang="it-IT" dirty="0" err="1"/>
              <a:t>nodes</a:t>
            </a:r>
            <a:r>
              <a:rPr lang="it-IT" dirty="0"/>
              <a:t>. How to know </a:t>
            </a:r>
            <a:r>
              <a:rPr lang="it-IT" dirty="0" err="1"/>
              <a:t>where</a:t>
            </a:r>
            <a:r>
              <a:rPr lang="it-IT" dirty="0"/>
              <a:t> to put an item?</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err="1"/>
              <a:t>DynamoDB</a:t>
            </a:r>
            <a:r>
              <a:rPr lang="it-IT" dirty="0"/>
              <a:t> </a:t>
            </a:r>
            <a:r>
              <a:rPr lang="it-IT" dirty="0" err="1"/>
              <a:t>uses</a:t>
            </a:r>
            <a:r>
              <a:rPr lang="it-IT" dirty="0"/>
              <a:t> a technique </a:t>
            </a:r>
            <a:r>
              <a:rPr lang="it-IT" dirty="0" err="1"/>
              <a:t>called</a:t>
            </a:r>
            <a:r>
              <a:rPr lang="it-IT" dirty="0"/>
              <a:t> «</a:t>
            </a:r>
            <a:r>
              <a:rPr lang="it-IT" dirty="0" err="1"/>
              <a:t>consistent</a:t>
            </a:r>
            <a:r>
              <a:rPr lang="it-IT" dirty="0"/>
              <a:t> </a:t>
            </a:r>
            <a:r>
              <a:rPr lang="it-IT" dirty="0" err="1"/>
              <a:t>hashing</a:t>
            </a:r>
            <a:r>
              <a:rPr lang="it-IT" dirty="0"/>
              <a:t>» </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a:t>The hash </a:t>
            </a:r>
            <a:r>
              <a:rPr lang="it-IT" dirty="0" err="1"/>
              <a:t>function</a:t>
            </a:r>
            <a:r>
              <a:rPr lang="it-IT" dirty="0"/>
              <a:t> takes the </a:t>
            </a:r>
            <a:r>
              <a:rPr lang="it-IT" dirty="0" err="1"/>
              <a:t>primary</a:t>
            </a:r>
            <a:r>
              <a:rPr lang="it-IT" dirty="0"/>
              <a:t> key of an item </a:t>
            </a:r>
            <a:r>
              <a:rPr lang="it-IT" dirty="0" err="1"/>
              <a:t>as</a:t>
            </a:r>
            <a:r>
              <a:rPr lang="it-IT" dirty="0"/>
              <a:t> input and </a:t>
            </a:r>
            <a:r>
              <a:rPr lang="it-IT" dirty="0" err="1"/>
              <a:t>it</a:t>
            </a:r>
            <a:r>
              <a:rPr lang="it-IT" dirty="0"/>
              <a:t> </a:t>
            </a:r>
            <a:r>
              <a:rPr lang="it-IT" dirty="0" err="1"/>
              <a:t>generates</a:t>
            </a:r>
            <a:r>
              <a:rPr lang="it-IT" dirty="0"/>
              <a:t> a hash code in a </a:t>
            </a:r>
            <a:r>
              <a:rPr lang="it-IT" dirty="0" err="1"/>
              <a:t>fixed</a:t>
            </a:r>
            <a:r>
              <a:rPr lang="it-IT" dirty="0"/>
              <a:t> range</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a:t>The range </a:t>
            </a:r>
            <a:r>
              <a:rPr lang="it-IT" dirty="0" err="1"/>
              <a:t>is</a:t>
            </a:r>
            <a:r>
              <a:rPr lang="it-IT" dirty="0"/>
              <a:t> </a:t>
            </a:r>
            <a:r>
              <a:rPr lang="it-IT" dirty="0" err="1"/>
              <a:t>divided</a:t>
            </a:r>
            <a:r>
              <a:rPr lang="it-IT" dirty="0"/>
              <a:t> </a:t>
            </a:r>
            <a:r>
              <a:rPr lang="it-IT" dirty="0" err="1"/>
              <a:t>equally</a:t>
            </a:r>
            <a:r>
              <a:rPr lang="it-IT" dirty="0"/>
              <a:t> </a:t>
            </a:r>
            <a:r>
              <a:rPr lang="it-IT" dirty="0" err="1"/>
              <a:t>amongst</a:t>
            </a:r>
            <a:r>
              <a:rPr lang="it-IT" dirty="0"/>
              <a:t> the </a:t>
            </a:r>
            <a:r>
              <a:rPr lang="it-IT" dirty="0" err="1"/>
              <a:t>nodes</a:t>
            </a:r>
            <a:r>
              <a:rPr lang="it-IT" dirty="0"/>
              <a:t>. </a:t>
            </a:r>
            <a:r>
              <a:rPr lang="it-IT" dirty="0" err="1"/>
              <a:t>Each</a:t>
            </a:r>
            <a:r>
              <a:rPr lang="it-IT" dirty="0"/>
              <a:t> sub-range </a:t>
            </a:r>
            <a:r>
              <a:rPr lang="it-IT" dirty="0" err="1"/>
              <a:t>is</a:t>
            </a:r>
            <a:r>
              <a:rPr lang="it-IT" dirty="0"/>
              <a:t> </a:t>
            </a:r>
            <a:r>
              <a:rPr lang="it-IT" dirty="0" err="1"/>
              <a:t>assigned</a:t>
            </a:r>
            <a:r>
              <a:rPr lang="it-IT" dirty="0"/>
              <a:t> to a </a:t>
            </a:r>
            <a:r>
              <a:rPr lang="it-IT" dirty="0" err="1"/>
              <a:t>node</a:t>
            </a:r>
            <a:r>
              <a:rPr lang="it-IT" dirty="0"/>
              <a:t>. </a:t>
            </a:r>
            <a:r>
              <a:rPr lang="it-IT" dirty="0" err="1"/>
              <a:t>What</a:t>
            </a:r>
            <a:r>
              <a:rPr lang="it-IT" dirty="0"/>
              <a:t> </a:t>
            </a:r>
            <a:r>
              <a:rPr lang="it-IT" dirty="0" err="1"/>
              <a:t>if</a:t>
            </a:r>
            <a:r>
              <a:rPr lang="it-IT" dirty="0"/>
              <a:t> new </a:t>
            </a:r>
            <a:r>
              <a:rPr lang="it-IT" dirty="0" err="1"/>
              <a:t>nodes</a:t>
            </a:r>
            <a:r>
              <a:rPr lang="it-IT" dirty="0"/>
              <a:t> are </a:t>
            </a:r>
            <a:r>
              <a:rPr lang="it-IT" dirty="0" err="1"/>
              <a:t>added</a:t>
            </a:r>
            <a:r>
              <a:rPr lang="it-IT" dirty="0"/>
              <a:t>?</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a:t>To </a:t>
            </a:r>
            <a:r>
              <a:rPr lang="it-IT" dirty="0" err="1"/>
              <a:t>avoid</a:t>
            </a:r>
            <a:r>
              <a:rPr lang="it-IT" dirty="0"/>
              <a:t> re-mapping the </a:t>
            </a:r>
            <a:r>
              <a:rPr lang="it-IT" dirty="0" err="1"/>
              <a:t>entire</a:t>
            </a:r>
            <a:r>
              <a:rPr lang="it-IT" dirty="0"/>
              <a:t> hash </a:t>
            </a:r>
            <a:r>
              <a:rPr lang="it-IT" dirty="0" err="1"/>
              <a:t>function</a:t>
            </a:r>
            <a:r>
              <a:rPr lang="it-IT" dirty="0"/>
              <a:t>, </a:t>
            </a:r>
            <a:r>
              <a:rPr lang="it-IT" dirty="0" err="1"/>
              <a:t>only</a:t>
            </a:r>
            <a:r>
              <a:rPr lang="it-IT" dirty="0"/>
              <a:t> the minimum </a:t>
            </a:r>
            <a:r>
              <a:rPr lang="it-IT" dirty="0" err="1"/>
              <a:t>amount</a:t>
            </a:r>
            <a:r>
              <a:rPr lang="it-IT" dirty="0"/>
              <a:t> of ranges are </a:t>
            </a:r>
            <a:r>
              <a:rPr lang="it-IT" dirty="0" err="1"/>
              <a:t>changed</a:t>
            </a:r>
            <a:r>
              <a:rPr lang="it-IT" dirty="0"/>
              <a:t>. For </a:t>
            </a:r>
            <a:r>
              <a:rPr lang="it-IT" dirty="0" err="1"/>
              <a:t>example</a:t>
            </a:r>
            <a:r>
              <a:rPr lang="it-IT" dirty="0"/>
              <a:t>: </a:t>
            </a:r>
            <a:r>
              <a:rPr lang="it-IT" dirty="0" err="1"/>
              <a:t>there</a:t>
            </a:r>
            <a:r>
              <a:rPr lang="it-IT" dirty="0"/>
              <a:t> are 4 ranges, </a:t>
            </a:r>
            <a:r>
              <a:rPr lang="it-IT" dirty="0" err="1"/>
              <a:t>each</a:t>
            </a:r>
            <a:r>
              <a:rPr lang="it-IT" dirty="0"/>
              <a:t> one </a:t>
            </a:r>
            <a:r>
              <a:rPr lang="it-IT" dirty="0" err="1"/>
              <a:t>assigned</a:t>
            </a:r>
            <a:r>
              <a:rPr lang="it-IT" dirty="0"/>
              <a:t> to a </a:t>
            </a:r>
            <a:r>
              <a:rPr lang="it-IT" dirty="0" err="1"/>
              <a:t>node</a:t>
            </a:r>
            <a:r>
              <a:rPr lang="it-IT" dirty="0"/>
              <a:t>. </a:t>
            </a:r>
            <a:r>
              <a:rPr lang="it-IT" dirty="0" err="1"/>
              <a:t>If</a:t>
            </a:r>
            <a:r>
              <a:rPr lang="it-IT" dirty="0"/>
              <a:t> a 5°node  </a:t>
            </a:r>
            <a:r>
              <a:rPr lang="it-IT" dirty="0" err="1"/>
              <a:t>is</a:t>
            </a:r>
            <a:r>
              <a:rPr lang="it-IT" dirty="0"/>
              <a:t> </a:t>
            </a:r>
            <a:r>
              <a:rPr lang="it-IT" dirty="0" err="1"/>
              <a:t>added</a:t>
            </a:r>
            <a:r>
              <a:rPr lang="it-IT" dirty="0"/>
              <a:t> </a:t>
            </a:r>
            <a:r>
              <a:rPr lang="it-IT" dirty="0" err="1"/>
              <a:t>only</a:t>
            </a:r>
            <a:r>
              <a:rPr lang="it-IT" dirty="0"/>
              <a:t> the first range </a:t>
            </a:r>
            <a:r>
              <a:rPr lang="it-IT" dirty="0" err="1"/>
              <a:t>has</a:t>
            </a:r>
            <a:r>
              <a:rPr lang="it-IT" dirty="0"/>
              <a:t> to be </a:t>
            </a:r>
            <a:r>
              <a:rPr lang="it-IT" dirty="0" err="1"/>
              <a:t>modified</a:t>
            </a:r>
            <a:r>
              <a:rPr lang="it-IT" dirty="0"/>
              <a:t>. In </a:t>
            </a:r>
            <a:r>
              <a:rPr lang="it-IT" dirty="0" err="1"/>
              <a:t>this</a:t>
            </a:r>
            <a:r>
              <a:rPr lang="it-IT" dirty="0"/>
              <a:t> case </a:t>
            </a:r>
            <a:r>
              <a:rPr lang="it-IT" dirty="0" err="1"/>
              <a:t>it</a:t>
            </a:r>
            <a:r>
              <a:rPr lang="it-IT" dirty="0"/>
              <a:t> </a:t>
            </a:r>
            <a:r>
              <a:rPr lang="it-IT" dirty="0" err="1"/>
              <a:t>could</a:t>
            </a:r>
            <a:r>
              <a:rPr lang="it-IT" dirty="0"/>
              <a:t> be split in </a:t>
            </a:r>
            <a:r>
              <a:rPr lang="it-IT" dirty="0" err="1"/>
              <a:t>half</a:t>
            </a:r>
            <a:r>
              <a:rPr lang="it-IT" dirty="0"/>
              <a:t>: the first one </a:t>
            </a:r>
            <a:r>
              <a:rPr lang="it-IT" dirty="0" err="1"/>
              <a:t>will</a:t>
            </a:r>
            <a:r>
              <a:rPr lang="it-IT" dirty="0"/>
              <a:t> be </a:t>
            </a:r>
            <a:r>
              <a:rPr lang="it-IT" dirty="0" err="1"/>
              <a:t>assigned</a:t>
            </a:r>
            <a:r>
              <a:rPr lang="it-IT" dirty="0"/>
              <a:t> to </a:t>
            </a:r>
            <a:r>
              <a:rPr lang="it-IT" dirty="0" err="1"/>
              <a:t>node</a:t>
            </a:r>
            <a:r>
              <a:rPr lang="it-IT" dirty="0"/>
              <a:t> 1, the </a:t>
            </a:r>
            <a:r>
              <a:rPr lang="it-IT" dirty="0" err="1"/>
              <a:t>other</a:t>
            </a:r>
            <a:r>
              <a:rPr lang="it-IT" dirty="0"/>
              <a:t> to </a:t>
            </a:r>
            <a:r>
              <a:rPr lang="it-IT" dirty="0" err="1"/>
              <a:t>node</a:t>
            </a:r>
            <a:r>
              <a:rPr lang="it-IT" dirty="0"/>
              <a:t> 5</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err="1"/>
              <a:t>Another</a:t>
            </a:r>
            <a:r>
              <a:rPr lang="it-IT" dirty="0"/>
              <a:t>  </a:t>
            </a:r>
            <a:r>
              <a:rPr lang="it-IT" dirty="0" err="1"/>
              <a:t>used</a:t>
            </a:r>
            <a:r>
              <a:rPr lang="it-IT" dirty="0"/>
              <a:t> technique are </a:t>
            </a:r>
            <a:r>
              <a:rPr lang="it-IT" dirty="0" err="1"/>
              <a:t>virtual</a:t>
            </a:r>
            <a:r>
              <a:rPr lang="it-IT" dirty="0"/>
              <a:t> </a:t>
            </a:r>
            <a:r>
              <a:rPr lang="it-IT" dirty="0" err="1"/>
              <a:t>nodes</a:t>
            </a:r>
            <a:r>
              <a:rPr lang="it-IT" dirty="0"/>
              <a:t>: The hash range </a:t>
            </a:r>
            <a:r>
              <a:rPr lang="it-IT" dirty="0" err="1"/>
              <a:t>is</a:t>
            </a:r>
            <a:r>
              <a:rPr lang="it-IT" dirty="0"/>
              <a:t> </a:t>
            </a:r>
            <a:r>
              <a:rPr lang="it-IT" dirty="0" err="1"/>
              <a:t>divided</a:t>
            </a:r>
            <a:r>
              <a:rPr lang="it-IT" dirty="0"/>
              <a:t> in a set of </a:t>
            </a:r>
            <a:r>
              <a:rPr lang="it-IT" dirty="0" err="1"/>
              <a:t>predetermined</a:t>
            </a:r>
            <a:r>
              <a:rPr lang="it-IT" dirty="0"/>
              <a:t> </a:t>
            </a:r>
            <a:r>
              <a:rPr lang="it-IT" dirty="0" err="1"/>
              <a:t>nodes</a:t>
            </a:r>
            <a:r>
              <a:rPr lang="it-IT" dirty="0"/>
              <a:t>. </a:t>
            </a:r>
            <a:r>
              <a:rPr lang="it-IT" dirty="0" err="1"/>
              <a:t>As</a:t>
            </a:r>
            <a:r>
              <a:rPr lang="it-IT" dirty="0"/>
              <a:t> </a:t>
            </a:r>
            <a:r>
              <a:rPr lang="it-IT" dirty="0" err="1"/>
              <a:t>nodes</a:t>
            </a:r>
            <a:r>
              <a:rPr lang="it-IT" dirty="0"/>
              <a:t> are </a:t>
            </a:r>
            <a:r>
              <a:rPr lang="it-IT" dirty="0" err="1"/>
              <a:t>added</a:t>
            </a:r>
            <a:r>
              <a:rPr lang="it-IT" dirty="0"/>
              <a:t> to the cluster the </a:t>
            </a:r>
            <a:r>
              <a:rPr lang="it-IT" dirty="0" err="1"/>
              <a:t>virtual</a:t>
            </a:r>
            <a:r>
              <a:rPr lang="it-IT" dirty="0"/>
              <a:t> </a:t>
            </a:r>
            <a:r>
              <a:rPr lang="it-IT" dirty="0" err="1"/>
              <a:t>nodes</a:t>
            </a:r>
            <a:r>
              <a:rPr lang="it-IT" dirty="0"/>
              <a:t> are re-</a:t>
            </a:r>
            <a:r>
              <a:rPr lang="it-IT" dirty="0" err="1"/>
              <a:t>assigned</a:t>
            </a:r>
            <a:r>
              <a:rPr lang="it-IT" dirty="0"/>
              <a:t> to balance the load</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endParaRPr lang="it-IT" dirty="0"/>
          </a:p>
        </p:txBody>
      </p:sp>
      <p:sp>
        <p:nvSpPr>
          <p:cNvPr id="4" name="Segnaposto testo 3">
            <a:extLst>
              <a:ext uri="{FF2B5EF4-FFF2-40B4-BE49-F238E27FC236}">
                <a16:creationId xmlns:a16="http://schemas.microsoft.com/office/drawing/2014/main" id="{B0EE6B6D-1F79-29EF-25AE-DA134FD62666}"/>
              </a:ext>
            </a:extLst>
          </p:cNvPr>
          <p:cNvSpPr>
            <a:spLocks noGrp="1"/>
          </p:cNvSpPr>
          <p:nvPr>
            <p:ph type="body" sz="quarter" idx="12"/>
          </p:nvPr>
        </p:nvSpPr>
        <p:spPr/>
        <p:txBody>
          <a:bodyPr/>
          <a:lstStyle/>
          <a:p>
            <a:r>
              <a:rPr lang="it-IT" dirty="0" err="1"/>
              <a:t>DynamoDB’s</a:t>
            </a:r>
            <a:r>
              <a:rPr lang="it-IT" dirty="0"/>
              <a:t> Architecture -  </a:t>
            </a:r>
            <a:r>
              <a:rPr lang="it-IT" dirty="0" err="1"/>
              <a:t>Consistent</a:t>
            </a:r>
            <a:r>
              <a:rPr lang="it-IT" dirty="0"/>
              <a:t> </a:t>
            </a:r>
            <a:r>
              <a:rPr lang="it-IT" dirty="0" err="1"/>
              <a:t>hashing</a:t>
            </a:r>
            <a:endParaRPr lang="it-IT" dirty="0"/>
          </a:p>
          <a:p>
            <a:endParaRPr lang="it-IT" dirty="0"/>
          </a:p>
        </p:txBody>
      </p:sp>
      <p:sp>
        <p:nvSpPr>
          <p:cNvPr id="5" name="Segnaposto numero diapositiva 4">
            <a:extLst>
              <a:ext uri="{FF2B5EF4-FFF2-40B4-BE49-F238E27FC236}">
                <a16:creationId xmlns:a16="http://schemas.microsoft.com/office/drawing/2014/main" id="{249E3850-2E42-97A8-4CC5-F9E78A958D8C}"/>
              </a:ext>
            </a:extLst>
          </p:cNvPr>
          <p:cNvSpPr>
            <a:spLocks noGrp="1"/>
          </p:cNvSpPr>
          <p:nvPr>
            <p:ph type="sldNum" sz="quarter" idx="14"/>
          </p:nvPr>
        </p:nvSpPr>
        <p:spPr/>
        <p:txBody>
          <a:bodyPr/>
          <a:lstStyle/>
          <a:p>
            <a:fld id="{3A0DF3E5-CB7C-4E30-A2D7-28F858A6DD49}" type="slidenum">
              <a:rPr lang="en-CA" altLang="it-IT" smtClean="0"/>
              <a:pPr/>
              <a:t>5</a:t>
            </a:fld>
            <a:endParaRPr lang="en-CA" altLang="it-IT"/>
          </a:p>
        </p:txBody>
      </p:sp>
    </p:spTree>
    <p:extLst>
      <p:ext uri="{BB962C8B-B14F-4D97-AF65-F5344CB8AC3E}">
        <p14:creationId xmlns:p14="http://schemas.microsoft.com/office/powerpoint/2010/main" val="2244306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ACECB4DA-BEB8-6FCD-AA70-0F16CC9BA655}"/>
              </a:ext>
            </a:extLst>
          </p:cNvPr>
          <p:cNvSpPr>
            <a:spLocks noGrp="1"/>
          </p:cNvSpPr>
          <p:nvPr>
            <p:ph type="body" sz="quarter" idx="11"/>
          </p:nvPr>
        </p:nvSpPr>
        <p:spPr>
          <a:xfrm>
            <a:off x="675236" y="1843364"/>
            <a:ext cx="7774351" cy="3917316"/>
          </a:xfrm>
        </p:spPr>
        <p:txBody>
          <a:bodyPr/>
          <a:lstStyle/>
          <a:p>
            <a:pPr marL="285750" indent="-285750">
              <a:buFont typeface="Arial" panose="020B0604020202020204" pitchFamily="34" charset="0"/>
              <a:buChar char="•"/>
            </a:pPr>
            <a:r>
              <a:rPr lang="it-IT" dirty="0"/>
              <a:t>In </a:t>
            </a:r>
            <a:r>
              <a:rPr lang="it-IT" dirty="0" err="1"/>
              <a:t>DynamoDB</a:t>
            </a:r>
            <a:r>
              <a:rPr lang="it-IT" dirty="0"/>
              <a:t> </a:t>
            </a:r>
            <a:r>
              <a:rPr lang="it-IT" dirty="0" err="1"/>
              <a:t>there</a:t>
            </a:r>
            <a:r>
              <a:rPr lang="it-IT" dirty="0"/>
              <a:t> are no </a:t>
            </a:r>
            <a:r>
              <a:rPr lang="it-IT" dirty="0" err="1"/>
              <a:t>specialized</a:t>
            </a:r>
            <a:r>
              <a:rPr lang="it-IT" dirty="0"/>
              <a:t> </a:t>
            </a:r>
            <a:r>
              <a:rPr lang="it-IT" dirty="0" err="1"/>
              <a:t>nodes</a:t>
            </a:r>
            <a:r>
              <a:rPr lang="it-IT" dirty="0"/>
              <a:t>, </a:t>
            </a:r>
            <a:r>
              <a:rPr lang="it-IT" dirty="0" err="1"/>
              <a:t>each</a:t>
            </a:r>
            <a:r>
              <a:rPr lang="it-IT" dirty="0"/>
              <a:t> </a:t>
            </a:r>
            <a:r>
              <a:rPr lang="it-IT" dirty="0" err="1"/>
              <a:t>node</a:t>
            </a:r>
            <a:r>
              <a:rPr lang="it-IT" dirty="0"/>
              <a:t> </a:t>
            </a:r>
            <a:r>
              <a:rPr lang="it-IT" dirty="0" err="1"/>
              <a:t>is</a:t>
            </a:r>
            <a:r>
              <a:rPr lang="it-IT" dirty="0"/>
              <a:t> </a:t>
            </a:r>
            <a:r>
              <a:rPr lang="it-IT" dirty="0" err="1"/>
              <a:t>capable</a:t>
            </a:r>
            <a:r>
              <a:rPr lang="it-IT" dirty="0"/>
              <a:t> of </a:t>
            </a:r>
            <a:r>
              <a:rPr lang="it-IT" dirty="0" err="1"/>
              <a:t>performing</a:t>
            </a:r>
            <a:r>
              <a:rPr lang="it-IT" dirty="0"/>
              <a:t> </a:t>
            </a:r>
            <a:r>
              <a:rPr lang="it-IT" dirty="0" err="1"/>
              <a:t>any</a:t>
            </a:r>
            <a:r>
              <a:rPr lang="it-IT" dirty="0"/>
              <a:t> of the activities </a:t>
            </a:r>
            <a:r>
              <a:rPr lang="it-IT" dirty="0" err="1"/>
              <a:t>that</a:t>
            </a:r>
            <a:r>
              <a:rPr lang="it-IT" dirty="0"/>
              <a:t> are </a:t>
            </a:r>
            <a:r>
              <a:rPr lang="it-IT" dirty="0" err="1"/>
              <a:t>necessary</a:t>
            </a:r>
            <a:r>
              <a:rPr lang="it-IT" dirty="0"/>
              <a:t> for cluster </a:t>
            </a:r>
            <a:r>
              <a:rPr lang="it-IT" dirty="0" err="1"/>
              <a:t>operation</a:t>
            </a:r>
            <a:endParaRPr lang="it-IT" dirty="0"/>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a:t>For </a:t>
            </a:r>
            <a:r>
              <a:rPr lang="it-IT" dirty="0" err="1"/>
              <a:t>each</a:t>
            </a:r>
            <a:r>
              <a:rPr lang="it-IT" dirty="0"/>
              <a:t> </a:t>
            </a:r>
            <a:r>
              <a:rPr lang="it-IT" dirty="0" err="1"/>
              <a:t>partition</a:t>
            </a:r>
            <a:r>
              <a:rPr lang="it-IT" dirty="0"/>
              <a:t> </a:t>
            </a:r>
            <a:r>
              <a:rPr lang="it-IT" dirty="0" err="1"/>
              <a:t>there</a:t>
            </a:r>
            <a:r>
              <a:rPr lang="it-IT" dirty="0"/>
              <a:t> are </a:t>
            </a:r>
            <a:r>
              <a:rPr lang="it-IT" dirty="0" err="1"/>
              <a:t>three</a:t>
            </a:r>
            <a:r>
              <a:rPr lang="it-IT" dirty="0"/>
              <a:t> </a:t>
            </a:r>
            <a:r>
              <a:rPr lang="it-IT" dirty="0" err="1"/>
              <a:t>nodes</a:t>
            </a:r>
            <a:r>
              <a:rPr lang="it-IT" dirty="0"/>
              <a:t>, </a:t>
            </a:r>
            <a:r>
              <a:rPr lang="it-IT" dirty="0" err="1"/>
              <a:t>each</a:t>
            </a:r>
            <a:r>
              <a:rPr lang="it-IT" dirty="0"/>
              <a:t> of </a:t>
            </a:r>
            <a:r>
              <a:rPr lang="it-IT" dirty="0" err="1"/>
              <a:t>which</a:t>
            </a:r>
            <a:r>
              <a:rPr lang="it-IT" dirty="0"/>
              <a:t> </a:t>
            </a:r>
            <a:r>
              <a:rPr lang="it-IT" dirty="0" err="1"/>
              <a:t>contains</a:t>
            </a:r>
            <a:r>
              <a:rPr lang="it-IT" dirty="0"/>
              <a:t> a copy of </a:t>
            </a:r>
            <a:r>
              <a:rPr lang="it-IT" dirty="0" err="1"/>
              <a:t>that</a:t>
            </a:r>
            <a:r>
              <a:rPr lang="it-IT" dirty="0"/>
              <a:t> </a:t>
            </a:r>
            <a:r>
              <a:rPr lang="it-IT" dirty="0" err="1"/>
              <a:t>partition’s</a:t>
            </a:r>
            <a:r>
              <a:rPr lang="it-IT" dirty="0"/>
              <a:t> data.</a:t>
            </a:r>
          </a:p>
          <a:p>
            <a:endParaRPr lang="it-IT" dirty="0"/>
          </a:p>
          <a:p>
            <a:pPr marL="285750" indent="-285750">
              <a:buFont typeface="Arial" panose="020B0604020202020204" pitchFamily="34" charset="0"/>
              <a:buChar char="•"/>
            </a:pPr>
            <a:r>
              <a:rPr lang="it-IT" dirty="0"/>
              <a:t>One of the </a:t>
            </a:r>
            <a:r>
              <a:rPr lang="it-IT" dirty="0" err="1"/>
              <a:t>three</a:t>
            </a:r>
            <a:r>
              <a:rPr lang="it-IT" dirty="0"/>
              <a:t> </a:t>
            </a:r>
            <a:r>
              <a:rPr lang="it-IT" dirty="0" err="1"/>
              <a:t>nodes</a:t>
            </a:r>
            <a:r>
              <a:rPr lang="it-IT" dirty="0"/>
              <a:t> </a:t>
            </a:r>
            <a:r>
              <a:rPr lang="it-IT" dirty="0" err="1"/>
              <a:t>is</a:t>
            </a:r>
            <a:r>
              <a:rPr lang="it-IT" dirty="0"/>
              <a:t> </a:t>
            </a:r>
            <a:r>
              <a:rPr lang="it-IT" dirty="0" err="1"/>
              <a:t>elected</a:t>
            </a:r>
            <a:r>
              <a:rPr lang="it-IT" dirty="0"/>
              <a:t> </a:t>
            </a:r>
            <a:r>
              <a:rPr lang="it-IT" dirty="0" err="1"/>
              <a:t>as</a:t>
            </a:r>
            <a:r>
              <a:rPr lang="it-IT" dirty="0"/>
              <a:t> «Leader» via the </a:t>
            </a:r>
            <a:r>
              <a:rPr lang="it-IT" dirty="0" err="1"/>
              <a:t>Paxos</a:t>
            </a:r>
            <a:r>
              <a:rPr lang="it-IT" dirty="0"/>
              <a:t> </a:t>
            </a:r>
            <a:r>
              <a:rPr lang="it-IT" dirty="0" err="1"/>
              <a:t>algorithm</a:t>
            </a:r>
            <a:r>
              <a:rPr lang="it-IT" dirty="0"/>
              <a:t>.</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err="1"/>
              <a:t>Paxos</a:t>
            </a:r>
            <a:r>
              <a:rPr lang="it-IT" dirty="0"/>
              <a:t> </a:t>
            </a:r>
            <a:r>
              <a:rPr lang="it-IT" dirty="0" err="1"/>
              <a:t>is</a:t>
            </a:r>
            <a:r>
              <a:rPr lang="it-IT" dirty="0"/>
              <a:t> an </a:t>
            </a:r>
            <a:r>
              <a:rPr lang="it-IT" dirty="0" err="1"/>
              <a:t>algorithm</a:t>
            </a:r>
            <a:r>
              <a:rPr lang="it-IT" dirty="0"/>
              <a:t> </a:t>
            </a:r>
            <a:r>
              <a:rPr lang="it-IT" dirty="0" err="1"/>
              <a:t>that</a:t>
            </a:r>
            <a:r>
              <a:rPr lang="it-IT" dirty="0"/>
              <a:t> </a:t>
            </a:r>
            <a:r>
              <a:rPr lang="it-IT" dirty="0" err="1"/>
              <a:t>aims</a:t>
            </a:r>
            <a:r>
              <a:rPr lang="it-IT" dirty="0"/>
              <a:t> to </a:t>
            </a:r>
            <a:r>
              <a:rPr lang="it-IT" dirty="0" err="1"/>
              <a:t>get</a:t>
            </a:r>
            <a:r>
              <a:rPr lang="it-IT" dirty="0"/>
              <a:t> </a:t>
            </a:r>
            <a:r>
              <a:rPr lang="it-IT" dirty="0" err="1"/>
              <a:t>distributed</a:t>
            </a:r>
            <a:r>
              <a:rPr lang="it-IT" dirty="0"/>
              <a:t> machines to </a:t>
            </a:r>
            <a:r>
              <a:rPr lang="it-IT" dirty="0" err="1"/>
              <a:t>all</a:t>
            </a:r>
            <a:r>
              <a:rPr lang="it-IT" dirty="0"/>
              <a:t> </a:t>
            </a:r>
            <a:r>
              <a:rPr lang="it-IT" dirty="0" err="1"/>
              <a:t>agree</a:t>
            </a:r>
            <a:r>
              <a:rPr lang="it-IT" dirty="0"/>
              <a:t>  on a </a:t>
            </a:r>
            <a:r>
              <a:rPr lang="it-IT" dirty="0" err="1"/>
              <a:t>result</a:t>
            </a:r>
            <a:r>
              <a:rPr lang="it-IT" dirty="0"/>
              <a:t>, in </a:t>
            </a:r>
            <a:r>
              <a:rPr lang="it-IT" dirty="0" err="1"/>
              <a:t>this</a:t>
            </a:r>
            <a:r>
              <a:rPr lang="it-IT" dirty="0"/>
              <a:t> case the «Leader» </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err="1"/>
              <a:t>Every</a:t>
            </a:r>
            <a:r>
              <a:rPr lang="it-IT" dirty="0"/>
              <a:t> </a:t>
            </a:r>
            <a:r>
              <a:rPr lang="it-IT" dirty="0" err="1"/>
              <a:t>write</a:t>
            </a:r>
            <a:r>
              <a:rPr lang="it-IT" dirty="0"/>
              <a:t> </a:t>
            </a:r>
            <a:r>
              <a:rPr lang="it-IT" dirty="0" err="1"/>
              <a:t>request</a:t>
            </a:r>
            <a:r>
              <a:rPr lang="it-IT" dirty="0"/>
              <a:t> must be </a:t>
            </a:r>
            <a:r>
              <a:rPr lang="it-IT" dirty="0" err="1"/>
              <a:t>addressed</a:t>
            </a:r>
            <a:r>
              <a:rPr lang="it-IT" dirty="0"/>
              <a:t> by the leader. To be </a:t>
            </a:r>
            <a:r>
              <a:rPr lang="it-IT" dirty="0" err="1"/>
              <a:t>eligible</a:t>
            </a:r>
            <a:r>
              <a:rPr lang="it-IT" dirty="0"/>
              <a:t> </a:t>
            </a:r>
            <a:r>
              <a:rPr lang="it-IT" dirty="0" err="1"/>
              <a:t>as</a:t>
            </a:r>
            <a:r>
              <a:rPr lang="it-IT" dirty="0"/>
              <a:t> </a:t>
            </a:r>
            <a:r>
              <a:rPr lang="it-IT" dirty="0" err="1"/>
              <a:t>such</a:t>
            </a:r>
            <a:r>
              <a:rPr lang="it-IT" dirty="0"/>
              <a:t> one </a:t>
            </a:r>
            <a:r>
              <a:rPr lang="it-IT" dirty="0" err="1"/>
              <a:t>node</a:t>
            </a:r>
            <a:r>
              <a:rPr lang="it-IT" dirty="0"/>
              <a:t> must be up to date with the </a:t>
            </a:r>
            <a:r>
              <a:rPr lang="it-IT" dirty="0" err="1"/>
              <a:t>mutations</a:t>
            </a:r>
            <a:r>
              <a:rPr lang="it-IT" dirty="0"/>
              <a:t> of the </a:t>
            </a:r>
            <a:r>
              <a:rPr lang="it-IT" dirty="0" err="1"/>
              <a:t>object</a:t>
            </a:r>
            <a:r>
              <a:rPr lang="it-IT" dirty="0"/>
              <a:t> </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err="1"/>
              <a:t>Every</a:t>
            </a:r>
            <a:r>
              <a:rPr lang="it-IT" dirty="0"/>
              <a:t> 1.5 seconds the «Leader» </a:t>
            </a:r>
            <a:r>
              <a:rPr lang="it-IT" dirty="0" err="1"/>
              <a:t>sends</a:t>
            </a:r>
            <a:r>
              <a:rPr lang="it-IT" dirty="0"/>
              <a:t> a </a:t>
            </a:r>
            <a:r>
              <a:rPr lang="it-IT" dirty="0" err="1"/>
              <a:t>heartbeat</a:t>
            </a:r>
            <a:r>
              <a:rPr lang="it-IT" dirty="0"/>
              <a:t> to the </a:t>
            </a:r>
            <a:r>
              <a:rPr lang="it-IT" dirty="0" err="1"/>
              <a:t>other</a:t>
            </a:r>
            <a:r>
              <a:rPr lang="it-IT" dirty="0"/>
              <a:t> </a:t>
            </a:r>
            <a:r>
              <a:rPr lang="it-IT" dirty="0" err="1"/>
              <a:t>nodes</a:t>
            </a:r>
            <a:r>
              <a:rPr lang="it-IT" dirty="0"/>
              <a:t>, </a:t>
            </a:r>
            <a:r>
              <a:rPr lang="it-IT" dirty="0" err="1"/>
              <a:t>letting</a:t>
            </a:r>
            <a:r>
              <a:rPr lang="it-IT" dirty="0"/>
              <a:t> </a:t>
            </a:r>
            <a:r>
              <a:rPr lang="it-IT" dirty="0" err="1"/>
              <a:t>them</a:t>
            </a:r>
            <a:r>
              <a:rPr lang="it-IT" dirty="0"/>
              <a:t> know </a:t>
            </a:r>
            <a:r>
              <a:rPr lang="it-IT" dirty="0" err="1"/>
              <a:t>its</a:t>
            </a:r>
            <a:r>
              <a:rPr lang="it-IT" dirty="0"/>
              <a:t> status. </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err="1"/>
              <a:t>If</a:t>
            </a:r>
            <a:r>
              <a:rPr lang="it-IT" dirty="0"/>
              <a:t> a </a:t>
            </a:r>
            <a:r>
              <a:rPr lang="it-IT" dirty="0" err="1"/>
              <a:t>node</a:t>
            </a:r>
            <a:r>
              <a:rPr lang="it-IT" dirty="0"/>
              <a:t> starts </a:t>
            </a:r>
            <a:r>
              <a:rPr lang="it-IT" dirty="0" err="1"/>
              <a:t>missing</a:t>
            </a:r>
            <a:r>
              <a:rPr lang="it-IT" dirty="0"/>
              <a:t> some </a:t>
            </a:r>
            <a:r>
              <a:rPr lang="it-IT" dirty="0" err="1"/>
              <a:t>heartbeats</a:t>
            </a:r>
            <a:r>
              <a:rPr lang="it-IT" dirty="0"/>
              <a:t> from the leader </a:t>
            </a:r>
            <a:r>
              <a:rPr lang="it-IT" dirty="0" err="1"/>
              <a:t>it</a:t>
            </a:r>
            <a:r>
              <a:rPr lang="it-IT" dirty="0"/>
              <a:t> can start a new </a:t>
            </a:r>
            <a:r>
              <a:rPr lang="it-IT" dirty="0" err="1"/>
              <a:t>election</a:t>
            </a:r>
            <a:r>
              <a:rPr lang="it-IT" dirty="0"/>
              <a:t> round.</a:t>
            </a:r>
          </a:p>
        </p:txBody>
      </p:sp>
      <p:sp>
        <p:nvSpPr>
          <p:cNvPr id="4" name="Segnaposto testo 3">
            <a:extLst>
              <a:ext uri="{FF2B5EF4-FFF2-40B4-BE49-F238E27FC236}">
                <a16:creationId xmlns:a16="http://schemas.microsoft.com/office/drawing/2014/main" id="{51D0DBAF-EB9D-5206-0C55-CFD6D5782A8F}"/>
              </a:ext>
            </a:extLst>
          </p:cNvPr>
          <p:cNvSpPr>
            <a:spLocks noGrp="1"/>
          </p:cNvSpPr>
          <p:nvPr>
            <p:ph type="body" sz="quarter" idx="12"/>
          </p:nvPr>
        </p:nvSpPr>
        <p:spPr/>
        <p:txBody>
          <a:bodyPr/>
          <a:lstStyle/>
          <a:p>
            <a:r>
              <a:rPr lang="it-IT" dirty="0" err="1"/>
              <a:t>DynamoDB’s</a:t>
            </a:r>
            <a:r>
              <a:rPr lang="it-IT" dirty="0"/>
              <a:t> Architecture -  </a:t>
            </a:r>
            <a:r>
              <a:rPr lang="it-IT" dirty="0" err="1"/>
              <a:t>Node</a:t>
            </a:r>
            <a:r>
              <a:rPr lang="it-IT" dirty="0"/>
              <a:t> </a:t>
            </a:r>
            <a:r>
              <a:rPr lang="it-IT" dirty="0" err="1"/>
              <a:t>Coordination</a:t>
            </a:r>
            <a:endParaRPr lang="it-IT" dirty="0"/>
          </a:p>
        </p:txBody>
      </p:sp>
      <p:sp>
        <p:nvSpPr>
          <p:cNvPr id="5" name="Segnaposto numero diapositiva 4">
            <a:extLst>
              <a:ext uri="{FF2B5EF4-FFF2-40B4-BE49-F238E27FC236}">
                <a16:creationId xmlns:a16="http://schemas.microsoft.com/office/drawing/2014/main" id="{F5FCE97A-EA13-DC18-44DE-A79BA5F535A5}"/>
              </a:ext>
            </a:extLst>
          </p:cNvPr>
          <p:cNvSpPr>
            <a:spLocks noGrp="1"/>
          </p:cNvSpPr>
          <p:nvPr>
            <p:ph type="sldNum" sz="quarter" idx="14"/>
          </p:nvPr>
        </p:nvSpPr>
        <p:spPr/>
        <p:txBody>
          <a:bodyPr/>
          <a:lstStyle/>
          <a:p>
            <a:fld id="{3A0DF3E5-CB7C-4E30-A2D7-28F858A6DD49}" type="slidenum">
              <a:rPr lang="en-CA" altLang="it-IT" smtClean="0"/>
              <a:pPr/>
              <a:t>6</a:t>
            </a:fld>
            <a:endParaRPr lang="en-CA" altLang="it-IT"/>
          </a:p>
        </p:txBody>
      </p:sp>
    </p:spTree>
    <p:extLst>
      <p:ext uri="{BB962C8B-B14F-4D97-AF65-F5344CB8AC3E}">
        <p14:creationId xmlns:p14="http://schemas.microsoft.com/office/powerpoint/2010/main" val="2600263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F5819442-1AC0-7393-95C4-ACB4AB7E4712}"/>
              </a:ext>
            </a:extLst>
          </p:cNvPr>
          <p:cNvSpPr>
            <a:spLocks noGrp="1"/>
          </p:cNvSpPr>
          <p:nvPr>
            <p:ph type="body" sz="quarter" idx="11"/>
          </p:nvPr>
        </p:nvSpPr>
        <p:spPr>
          <a:xfrm>
            <a:off x="675236" y="1843364"/>
            <a:ext cx="7774351" cy="3917316"/>
          </a:xfrm>
        </p:spPr>
        <p:txBody>
          <a:bodyPr/>
          <a:lstStyle/>
          <a:p>
            <a:pPr marL="285750" indent="-285750">
              <a:buFont typeface="Arial" panose="020B0604020202020204" pitchFamily="34" charset="0"/>
              <a:buChar char="•"/>
            </a:pPr>
            <a:r>
              <a:rPr lang="it-IT" dirty="0" err="1"/>
              <a:t>DynamoDB</a:t>
            </a:r>
            <a:r>
              <a:rPr lang="it-IT" dirty="0"/>
              <a:t> </a:t>
            </a:r>
            <a:r>
              <a:rPr lang="it-IT" dirty="0" err="1"/>
              <a:t>allows</a:t>
            </a:r>
            <a:r>
              <a:rPr lang="it-IT" dirty="0"/>
              <a:t> the </a:t>
            </a:r>
            <a:r>
              <a:rPr lang="it-IT" dirty="0" err="1"/>
              <a:t>application</a:t>
            </a:r>
            <a:r>
              <a:rPr lang="it-IT" dirty="0"/>
              <a:t> to </a:t>
            </a:r>
            <a:r>
              <a:rPr lang="it-IT" dirty="0" err="1"/>
              <a:t>define</a:t>
            </a:r>
            <a:r>
              <a:rPr lang="it-IT" dirty="0"/>
              <a:t> the </a:t>
            </a:r>
            <a:r>
              <a:rPr lang="it-IT" dirty="0" err="1"/>
              <a:t>level</a:t>
            </a:r>
            <a:r>
              <a:rPr lang="it-IT" dirty="0"/>
              <a:t> of </a:t>
            </a:r>
            <a:r>
              <a:rPr lang="it-IT" dirty="0" err="1"/>
              <a:t>desired</a:t>
            </a:r>
            <a:r>
              <a:rPr lang="it-IT" dirty="0"/>
              <a:t> </a:t>
            </a:r>
            <a:r>
              <a:rPr lang="it-IT" dirty="0" err="1"/>
              <a:t>consistency</a:t>
            </a:r>
            <a:r>
              <a:rPr lang="it-IT" dirty="0"/>
              <a:t>. </a:t>
            </a:r>
            <a:r>
              <a:rPr lang="it-IT" dirty="0" err="1"/>
              <a:t>This</a:t>
            </a:r>
            <a:r>
              <a:rPr lang="it-IT" dirty="0"/>
              <a:t> concept </a:t>
            </a:r>
            <a:r>
              <a:rPr lang="it-IT" dirty="0" err="1"/>
              <a:t>is</a:t>
            </a:r>
            <a:r>
              <a:rPr lang="it-IT" dirty="0"/>
              <a:t> </a:t>
            </a:r>
            <a:r>
              <a:rPr lang="it-IT" dirty="0" err="1"/>
              <a:t>called</a:t>
            </a:r>
            <a:r>
              <a:rPr lang="it-IT" dirty="0"/>
              <a:t> </a:t>
            </a:r>
            <a:r>
              <a:rPr lang="it-IT" dirty="0" err="1"/>
              <a:t>tunable</a:t>
            </a:r>
            <a:r>
              <a:rPr lang="it-IT" dirty="0"/>
              <a:t> </a:t>
            </a:r>
            <a:r>
              <a:rPr lang="it-IT" dirty="0" err="1"/>
              <a:t>consistency</a:t>
            </a:r>
            <a:r>
              <a:rPr lang="it-IT" dirty="0"/>
              <a:t> and </a:t>
            </a:r>
            <a:r>
              <a:rPr lang="it-IT" dirty="0" err="1"/>
              <a:t>is</a:t>
            </a:r>
            <a:r>
              <a:rPr lang="it-IT" dirty="0"/>
              <a:t> </a:t>
            </a:r>
            <a:r>
              <a:rPr lang="it-IT" dirty="0" err="1"/>
              <a:t>defined</a:t>
            </a:r>
            <a:r>
              <a:rPr lang="it-IT" dirty="0"/>
              <a:t> by </a:t>
            </a:r>
            <a:r>
              <a:rPr lang="it-IT" dirty="0" err="1"/>
              <a:t>three</a:t>
            </a:r>
            <a:r>
              <a:rPr lang="it-IT" dirty="0"/>
              <a:t> </a:t>
            </a:r>
            <a:r>
              <a:rPr lang="it-IT" dirty="0" err="1"/>
              <a:t>parameters</a:t>
            </a:r>
            <a:r>
              <a:rPr lang="it-IT" dirty="0"/>
              <a:t> :</a:t>
            </a:r>
          </a:p>
          <a:p>
            <a:pPr marL="928688" lvl="2" indent="-285750"/>
            <a:r>
              <a:rPr lang="it-IT" sz="1240" dirty="0">
                <a:latin typeface="Arial" panose="020B0604020202020204" pitchFamily="34" charset="0"/>
                <a:cs typeface="Arial" panose="020B0604020202020204" pitchFamily="34" charset="0"/>
              </a:rPr>
              <a:t> N:  </a:t>
            </a:r>
            <a:r>
              <a:rPr lang="it-IT" sz="1240" dirty="0" err="1">
                <a:latin typeface="Arial" panose="020B0604020202020204" pitchFamily="34" charset="0"/>
                <a:cs typeface="Arial" panose="020B0604020202020204" pitchFamily="34" charset="0"/>
              </a:rPr>
              <a:t>Number</a:t>
            </a:r>
            <a:r>
              <a:rPr lang="it-IT" sz="1240" dirty="0">
                <a:latin typeface="Arial" panose="020B0604020202020204" pitchFamily="34" charset="0"/>
                <a:cs typeface="Arial" panose="020B0604020202020204" pitchFamily="34" charset="0"/>
              </a:rPr>
              <a:t> of copies of an item</a:t>
            </a:r>
          </a:p>
          <a:p>
            <a:pPr marL="928688" lvl="2" indent="-285750"/>
            <a:r>
              <a:rPr lang="it-IT" sz="1240" dirty="0">
                <a:latin typeface="Arial" panose="020B0604020202020204" pitchFamily="34" charset="0"/>
                <a:cs typeface="Arial" panose="020B0604020202020204" pitchFamily="34" charset="0"/>
              </a:rPr>
              <a:t> W: </a:t>
            </a:r>
            <a:r>
              <a:rPr lang="it-IT" sz="1240" dirty="0" err="1">
                <a:latin typeface="Arial" panose="020B0604020202020204" pitchFamily="34" charset="0"/>
                <a:cs typeface="Arial" panose="020B0604020202020204" pitchFamily="34" charset="0"/>
              </a:rPr>
              <a:t>Number</a:t>
            </a:r>
            <a:r>
              <a:rPr lang="it-IT" sz="1240" dirty="0">
                <a:latin typeface="Arial" panose="020B0604020202020204" pitchFamily="34" charset="0"/>
                <a:cs typeface="Arial" panose="020B0604020202020204" pitchFamily="34" charset="0"/>
              </a:rPr>
              <a:t> of </a:t>
            </a:r>
            <a:r>
              <a:rPr lang="it-IT" sz="1240" dirty="0" err="1">
                <a:latin typeface="Arial" panose="020B0604020202020204" pitchFamily="34" charset="0"/>
                <a:cs typeface="Arial" panose="020B0604020202020204" pitchFamily="34" charset="0"/>
              </a:rPr>
              <a:t>writes</a:t>
            </a:r>
            <a:r>
              <a:rPr lang="it-IT" sz="1240" dirty="0">
                <a:latin typeface="Arial" panose="020B0604020202020204" pitchFamily="34" charset="0"/>
                <a:cs typeface="Arial" panose="020B0604020202020204" pitchFamily="34" charset="0"/>
              </a:rPr>
              <a:t> </a:t>
            </a:r>
            <a:r>
              <a:rPr lang="it-IT" sz="1240" dirty="0" err="1">
                <a:latin typeface="Arial" panose="020B0604020202020204" pitchFamily="34" charset="0"/>
                <a:cs typeface="Arial" panose="020B0604020202020204" pitchFamily="34" charset="0"/>
              </a:rPr>
              <a:t>before</a:t>
            </a:r>
            <a:r>
              <a:rPr lang="it-IT" sz="1240" dirty="0">
                <a:latin typeface="Arial" panose="020B0604020202020204" pitchFamily="34" charset="0"/>
                <a:cs typeface="Arial" panose="020B0604020202020204" pitchFamily="34" charset="0"/>
              </a:rPr>
              <a:t> </a:t>
            </a:r>
            <a:r>
              <a:rPr lang="it-IT" sz="1240" dirty="0" err="1">
                <a:latin typeface="Arial" panose="020B0604020202020204" pitchFamily="34" charset="0"/>
                <a:cs typeface="Arial" panose="020B0604020202020204" pitchFamily="34" charset="0"/>
              </a:rPr>
              <a:t>declaring</a:t>
            </a:r>
            <a:r>
              <a:rPr lang="it-IT" sz="1240" dirty="0">
                <a:latin typeface="Arial" panose="020B0604020202020204" pitchFamily="34" charset="0"/>
                <a:cs typeface="Arial" panose="020B0604020202020204" pitchFamily="34" charset="0"/>
              </a:rPr>
              <a:t> a </a:t>
            </a:r>
            <a:r>
              <a:rPr lang="it-IT" sz="1240" dirty="0" err="1">
                <a:latin typeface="Arial" panose="020B0604020202020204" pitchFamily="34" charset="0"/>
                <a:cs typeface="Arial" panose="020B0604020202020204" pitchFamily="34" charset="0"/>
              </a:rPr>
              <a:t>write</a:t>
            </a:r>
            <a:r>
              <a:rPr lang="it-IT" sz="1240" dirty="0">
                <a:latin typeface="Arial" panose="020B0604020202020204" pitchFamily="34" charset="0"/>
                <a:cs typeface="Arial" panose="020B0604020202020204" pitchFamily="34" charset="0"/>
              </a:rPr>
              <a:t> </a:t>
            </a:r>
            <a:r>
              <a:rPr lang="it-IT" sz="1240" dirty="0" err="1">
                <a:latin typeface="Arial" panose="020B0604020202020204" pitchFamily="34" charset="0"/>
                <a:cs typeface="Arial" panose="020B0604020202020204" pitchFamily="34" charset="0"/>
              </a:rPr>
              <a:t>as</a:t>
            </a:r>
            <a:r>
              <a:rPr lang="it-IT" sz="1240" dirty="0">
                <a:latin typeface="Arial" panose="020B0604020202020204" pitchFamily="34" charset="0"/>
                <a:cs typeface="Arial" panose="020B0604020202020204" pitchFamily="34" charset="0"/>
              </a:rPr>
              <a:t> «</a:t>
            </a:r>
            <a:r>
              <a:rPr lang="it-IT" sz="1240" dirty="0" err="1">
                <a:latin typeface="Arial" panose="020B0604020202020204" pitchFamily="34" charset="0"/>
                <a:cs typeface="Arial" panose="020B0604020202020204" pitchFamily="34" charset="0"/>
              </a:rPr>
              <a:t>succesful</a:t>
            </a:r>
            <a:r>
              <a:rPr lang="it-IT" sz="1240" dirty="0">
                <a:latin typeface="Arial" panose="020B0604020202020204" pitchFamily="34" charset="0"/>
                <a:cs typeface="Arial" panose="020B0604020202020204" pitchFamily="34" charset="0"/>
              </a:rPr>
              <a:t>»</a:t>
            </a:r>
          </a:p>
          <a:p>
            <a:pPr marL="928688" lvl="2" indent="-285750"/>
            <a:r>
              <a:rPr lang="it-IT" sz="1240" dirty="0">
                <a:latin typeface="Arial" panose="020B0604020202020204" pitchFamily="34" charset="0"/>
                <a:cs typeface="Arial" panose="020B0604020202020204" pitchFamily="34" charset="0"/>
              </a:rPr>
              <a:t> R:  </a:t>
            </a:r>
            <a:r>
              <a:rPr lang="it-IT" sz="1240" dirty="0" err="1">
                <a:latin typeface="Arial" panose="020B0604020202020204" pitchFamily="34" charset="0"/>
                <a:cs typeface="Arial" panose="020B0604020202020204" pitchFamily="34" charset="0"/>
              </a:rPr>
              <a:t>Number</a:t>
            </a:r>
            <a:r>
              <a:rPr lang="it-IT" sz="1240" dirty="0">
                <a:latin typeface="Arial" panose="020B0604020202020204" pitchFamily="34" charset="0"/>
                <a:cs typeface="Arial" panose="020B0604020202020204" pitchFamily="34" charset="0"/>
              </a:rPr>
              <a:t> of </a:t>
            </a:r>
            <a:r>
              <a:rPr lang="it-IT" sz="1240" dirty="0" err="1">
                <a:latin typeface="Arial" panose="020B0604020202020204" pitchFamily="34" charset="0"/>
                <a:cs typeface="Arial" panose="020B0604020202020204" pitchFamily="34" charset="0"/>
              </a:rPr>
              <a:t>reads</a:t>
            </a:r>
            <a:r>
              <a:rPr lang="it-IT" sz="1240" dirty="0">
                <a:latin typeface="Arial" panose="020B0604020202020204" pitchFamily="34" charset="0"/>
                <a:cs typeface="Arial" panose="020B0604020202020204" pitchFamily="34" charset="0"/>
              </a:rPr>
              <a:t> to do </a:t>
            </a:r>
            <a:r>
              <a:rPr lang="it-IT" sz="1240" dirty="0" err="1">
                <a:latin typeface="Arial" panose="020B0604020202020204" pitchFamily="34" charset="0"/>
                <a:cs typeface="Arial" panose="020B0604020202020204" pitchFamily="34" charset="0"/>
              </a:rPr>
              <a:t>find</a:t>
            </a:r>
            <a:r>
              <a:rPr lang="it-IT" sz="1240" dirty="0">
                <a:latin typeface="Arial" panose="020B0604020202020204" pitchFamily="34" charset="0"/>
                <a:cs typeface="Arial" panose="020B0604020202020204" pitchFamily="34" charset="0"/>
              </a:rPr>
              <a:t> the </a:t>
            </a:r>
            <a:r>
              <a:rPr lang="it-IT" sz="1240" dirty="0" err="1">
                <a:latin typeface="Arial" panose="020B0604020202020204" pitchFamily="34" charset="0"/>
                <a:cs typeface="Arial" panose="020B0604020202020204" pitchFamily="34" charset="0"/>
              </a:rPr>
              <a:t>correct</a:t>
            </a:r>
            <a:r>
              <a:rPr lang="it-IT" sz="1240" dirty="0">
                <a:latin typeface="Arial" panose="020B0604020202020204" pitchFamily="34" charset="0"/>
                <a:cs typeface="Arial" panose="020B0604020202020204" pitchFamily="34" charset="0"/>
              </a:rPr>
              <a:t> </a:t>
            </a:r>
            <a:r>
              <a:rPr lang="it-IT" sz="1240" dirty="0" err="1">
                <a:latin typeface="Arial" panose="020B0604020202020204" pitchFamily="34" charset="0"/>
                <a:cs typeface="Arial" panose="020B0604020202020204" pitchFamily="34" charset="0"/>
              </a:rPr>
              <a:t>value</a:t>
            </a:r>
            <a:r>
              <a:rPr lang="it-IT" sz="1240" dirty="0">
                <a:latin typeface="Arial" panose="020B0604020202020204" pitchFamily="34" charset="0"/>
                <a:cs typeface="Arial" panose="020B0604020202020204" pitchFamily="34" charset="0"/>
              </a:rPr>
              <a:t> of an </a:t>
            </a:r>
            <a:r>
              <a:rPr lang="it-IT" sz="1240" dirty="0" err="1">
                <a:latin typeface="Arial" panose="020B0604020202020204" pitchFamily="34" charset="0"/>
                <a:cs typeface="Arial" panose="020B0604020202020204" pitchFamily="34" charset="0"/>
              </a:rPr>
              <a:t>item’s</a:t>
            </a:r>
            <a:r>
              <a:rPr lang="it-IT" sz="1240" dirty="0">
                <a:latin typeface="Arial" panose="020B0604020202020204" pitchFamily="34" charset="0"/>
                <a:cs typeface="Arial" panose="020B0604020202020204" pitchFamily="34" charset="0"/>
              </a:rPr>
              <a:t> </a:t>
            </a:r>
            <a:r>
              <a:rPr lang="it-IT" sz="1240" dirty="0" err="1">
                <a:latin typeface="Arial" panose="020B0604020202020204" pitchFamily="34" charset="0"/>
                <a:cs typeface="Arial" panose="020B0604020202020204" pitchFamily="34" charset="0"/>
              </a:rPr>
              <a:t>attribute</a:t>
            </a:r>
            <a:endParaRPr lang="it-IT" sz="1240" dirty="0">
              <a:latin typeface="Arial" panose="020B0604020202020204" pitchFamily="34" charset="0"/>
              <a:cs typeface="Arial" panose="020B0604020202020204" pitchFamily="34" charset="0"/>
            </a:endParaRPr>
          </a:p>
          <a:p>
            <a:pPr marL="542925" lvl="1" indent="-285750"/>
            <a:r>
              <a:rPr lang="it-IT" sz="1240" dirty="0">
                <a:latin typeface="Arial" panose="020B0604020202020204" pitchFamily="34" charset="0"/>
                <a:cs typeface="Arial" panose="020B0604020202020204" pitchFamily="34" charset="0"/>
              </a:rPr>
              <a:t>Defaults setting in </a:t>
            </a:r>
            <a:r>
              <a:rPr lang="it-IT" sz="1240" dirty="0" err="1">
                <a:latin typeface="Arial" panose="020B0604020202020204" pitchFamily="34" charset="0"/>
                <a:cs typeface="Arial" panose="020B0604020202020204" pitchFamily="34" charset="0"/>
              </a:rPr>
              <a:t>DynamoDB</a:t>
            </a:r>
            <a:r>
              <a:rPr lang="it-IT" sz="1240" dirty="0">
                <a:latin typeface="Arial" panose="020B0604020202020204" pitchFamily="34" charset="0"/>
                <a:cs typeface="Arial" panose="020B0604020202020204" pitchFamily="34" charset="0"/>
              </a:rPr>
              <a:t> are N = 3, W=2, R=1.</a:t>
            </a:r>
          </a:p>
          <a:p>
            <a:pPr marL="542925" lvl="1" indent="-285750"/>
            <a:endParaRPr lang="it-IT" sz="124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it-IT" sz="1240" dirty="0" err="1">
                <a:latin typeface="Arial" panose="020B0604020202020204" pitchFamily="34" charset="0"/>
                <a:cs typeface="Arial" panose="020B0604020202020204" pitchFamily="34" charset="0"/>
              </a:rPr>
              <a:t>This</a:t>
            </a:r>
            <a:r>
              <a:rPr lang="it-IT" sz="1240" dirty="0">
                <a:latin typeface="Arial" panose="020B0604020202020204" pitchFamily="34" charset="0"/>
                <a:cs typeface="Arial" panose="020B0604020202020204" pitchFamily="34" charset="0"/>
              </a:rPr>
              <a:t> setting </a:t>
            </a:r>
            <a:r>
              <a:rPr lang="it-IT" sz="1240" dirty="0" err="1">
                <a:latin typeface="Arial" panose="020B0604020202020204" pitchFamily="34" charset="0"/>
                <a:cs typeface="Arial" panose="020B0604020202020204" pitchFamily="34" charset="0"/>
              </a:rPr>
              <a:t>results</a:t>
            </a:r>
            <a:r>
              <a:rPr lang="it-IT" sz="1240" dirty="0">
                <a:latin typeface="Arial" panose="020B0604020202020204" pitchFamily="34" charset="0"/>
                <a:cs typeface="Arial" panose="020B0604020202020204" pitchFamily="34" charset="0"/>
              </a:rPr>
              <a:t> in an </a:t>
            </a:r>
            <a:r>
              <a:rPr lang="it-IT" sz="1240" dirty="0" err="1">
                <a:latin typeface="Arial" panose="020B0604020202020204" pitchFamily="34" charset="0"/>
                <a:cs typeface="Arial" panose="020B0604020202020204" pitchFamily="34" charset="0"/>
              </a:rPr>
              <a:t>eventual</a:t>
            </a:r>
            <a:r>
              <a:rPr lang="it-IT" sz="1240" dirty="0">
                <a:latin typeface="Arial" panose="020B0604020202020204" pitchFamily="34" charset="0"/>
                <a:cs typeface="Arial" panose="020B0604020202020204" pitchFamily="34" charset="0"/>
              </a:rPr>
              <a:t> </a:t>
            </a:r>
            <a:r>
              <a:rPr lang="it-IT" sz="1240" dirty="0" err="1">
                <a:latin typeface="Arial" panose="020B0604020202020204" pitchFamily="34" charset="0"/>
                <a:cs typeface="Arial" panose="020B0604020202020204" pitchFamily="34" charset="0"/>
              </a:rPr>
              <a:t>consistent</a:t>
            </a:r>
            <a:r>
              <a:rPr lang="it-IT" sz="1240" dirty="0">
                <a:latin typeface="Arial" panose="020B0604020202020204" pitchFamily="34" charset="0"/>
                <a:cs typeface="Arial" panose="020B0604020202020204" pitchFamily="34" charset="0"/>
              </a:rPr>
              <a:t> system, </a:t>
            </a:r>
            <a:r>
              <a:rPr lang="it-IT" sz="1240" dirty="0" err="1">
                <a:latin typeface="Arial" panose="020B0604020202020204" pitchFamily="34" charset="0"/>
                <a:cs typeface="Arial" panose="020B0604020202020204" pitchFamily="34" charset="0"/>
              </a:rPr>
              <a:t>which</a:t>
            </a:r>
            <a:r>
              <a:rPr lang="it-IT" sz="1240" dirty="0">
                <a:latin typeface="Arial" panose="020B0604020202020204" pitchFamily="34" charset="0"/>
                <a:cs typeface="Arial" panose="020B0604020202020204" pitchFamily="34" charset="0"/>
              </a:rPr>
              <a:t> </a:t>
            </a:r>
            <a:r>
              <a:rPr lang="it-IT" sz="1240" dirty="0" err="1">
                <a:latin typeface="Arial" panose="020B0604020202020204" pitchFamily="34" charset="0"/>
                <a:cs typeface="Arial" panose="020B0604020202020204" pitchFamily="34" charset="0"/>
              </a:rPr>
              <a:t>means</a:t>
            </a:r>
            <a:r>
              <a:rPr lang="it-IT" sz="1240" dirty="0">
                <a:latin typeface="Arial" panose="020B0604020202020204" pitchFamily="34" charset="0"/>
                <a:cs typeface="Arial" panose="020B0604020202020204" pitchFamily="34" charset="0"/>
              </a:rPr>
              <a:t> </a:t>
            </a:r>
            <a:r>
              <a:rPr lang="it-IT" sz="1240" dirty="0" err="1">
                <a:latin typeface="Arial" panose="020B0604020202020204" pitchFamily="34" charset="0"/>
                <a:cs typeface="Arial" panose="020B0604020202020204" pitchFamily="34" charset="0"/>
              </a:rPr>
              <a:t>that</a:t>
            </a:r>
            <a:r>
              <a:rPr lang="it-IT" sz="1240" dirty="0">
                <a:latin typeface="Arial" panose="020B0604020202020204" pitchFamily="34" charset="0"/>
                <a:cs typeface="Arial" panose="020B0604020202020204" pitchFamily="34" charset="0"/>
              </a:rPr>
              <a:t> </a:t>
            </a:r>
            <a:r>
              <a:rPr lang="it-IT" sz="1240" dirty="0" err="1">
                <a:latin typeface="Arial" panose="020B0604020202020204" pitchFamily="34" charset="0"/>
                <a:cs typeface="Arial" panose="020B0604020202020204" pitchFamily="34" charset="0"/>
              </a:rPr>
              <a:t>is</a:t>
            </a:r>
            <a:r>
              <a:rPr lang="it-IT" sz="1240" dirty="0">
                <a:latin typeface="Arial" panose="020B0604020202020204" pitchFamily="34" charset="0"/>
                <a:cs typeface="Arial" panose="020B0604020202020204" pitchFamily="34" charset="0"/>
              </a:rPr>
              <a:t> </a:t>
            </a:r>
            <a:r>
              <a:rPr lang="it-IT" sz="1240" dirty="0" err="1">
                <a:latin typeface="Arial" panose="020B0604020202020204" pitchFamily="34" charset="0"/>
                <a:cs typeface="Arial" panose="020B0604020202020204" pitchFamily="34" charset="0"/>
              </a:rPr>
              <a:t>allowed</a:t>
            </a:r>
            <a:r>
              <a:rPr lang="it-IT" sz="1240" dirty="0">
                <a:latin typeface="Arial" panose="020B0604020202020204" pitchFamily="34" charset="0"/>
                <a:cs typeface="Arial" panose="020B0604020202020204" pitchFamily="34" charset="0"/>
              </a:rPr>
              <a:t> - </a:t>
            </a:r>
            <a:r>
              <a:rPr lang="it-IT" sz="1240" dirty="0" err="1">
                <a:latin typeface="Arial" panose="020B0604020202020204" pitchFamily="34" charset="0"/>
                <a:cs typeface="Arial" panose="020B0604020202020204" pitchFamily="34" charset="0"/>
              </a:rPr>
              <a:t>temporalily</a:t>
            </a:r>
            <a:r>
              <a:rPr lang="it-IT" sz="1240" dirty="0">
                <a:latin typeface="Arial" panose="020B0604020202020204" pitchFamily="34" charset="0"/>
                <a:cs typeface="Arial" panose="020B0604020202020204" pitchFamily="34" charset="0"/>
              </a:rPr>
              <a:t> - to do </a:t>
            </a:r>
            <a:r>
              <a:rPr lang="it-IT" sz="1240" dirty="0" err="1">
                <a:latin typeface="Arial" panose="020B0604020202020204" pitchFamily="34" charset="0"/>
                <a:cs typeface="Arial" panose="020B0604020202020204" pitchFamily="34" charset="0"/>
              </a:rPr>
              <a:t>reads</a:t>
            </a:r>
            <a:r>
              <a:rPr lang="it-IT" sz="1240" dirty="0">
                <a:latin typeface="Arial" panose="020B0604020202020204" pitchFamily="34" charset="0"/>
                <a:cs typeface="Arial" panose="020B0604020202020204" pitchFamily="34" charset="0"/>
              </a:rPr>
              <a:t> </a:t>
            </a:r>
            <a:r>
              <a:rPr lang="it-IT" sz="1240" dirty="0" err="1">
                <a:latin typeface="Arial" panose="020B0604020202020204" pitchFamily="34" charset="0"/>
                <a:cs typeface="Arial" panose="020B0604020202020204" pitchFamily="34" charset="0"/>
              </a:rPr>
              <a:t>that</a:t>
            </a:r>
            <a:r>
              <a:rPr lang="it-IT" sz="1240" dirty="0">
                <a:latin typeface="Arial" panose="020B0604020202020204" pitchFamily="34" charset="0"/>
                <a:cs typeface="Arial" panose="020B0604020202020204" pitchFamily="34" charset="0"/>
              </a:rPr>
              <a:t> are </a:t>
            </a:r>
            <a:r>
              <a:rPr lang="it-IT" sz="1240" dirty="0" err="1">
                <a:latin typeface="Arial" panose="020B0604020202020204" pitchFamily="34" charset="0"/>
                <a:cs typeface="Arial" panose="020B0604020202020204" pitchFamily="34" charset="0"/>
              </a:rPr>
              <a:t>inconsistent</a:t>
            </a:r>
            <a:r>
              <a:rPr lang="it-IT" sz="1240" dirty="0">
                <a:latin typeface="Arial" panose="020B0604020202020204" pitchFamily="34" charset="0"/>
                <a:cs typeface="Arial" panose="020B0604020202020204" pitchFamily="34" charset="0"/>
              </a:rPr>
              <a:t> to the </a:t>
            </a:r>
            <a:r>
              <a:rPr lang="it-IT" sz="1240" dirty="0" err="1">
                <a:latin typeface="Arial" panose="020B0604020202020204" pitchFamily="34" charset="0"/>
                <a:cs typeface="Arial" panose="020B0604020202020204" pitchFamily="34" charset="0"/>
              </a:rPr>
              <a:t>real</a:t>
            </a:r>
            <a:r>
              <a:rPr lang="it-IT" sz="1240" dirty="0">
                <a:latin typeface="Arial" panose="020B0604020202020204" pitchFamily="34" charset="0"/>
                <a:cs typeface="Arial" panose="020B0604020202020204" pitchFamily="34" charset="0"/>
              </a:rPr>
              <a:t> state of the database. In </a:t>
            </a:r>
            <a:r>
              <a:rPr lang="it-IT" sz="1240" dirty="0" err="1">
                <a:latin typeface="Arial" panose="020B0604020202020204" pitchFamily="34" charset="0"/>
                <a:cs typeface="Arial" panose="020B0604020202020204" pitchFamily="34" charset="0"/>
              </a:rPr>
              <a:t>different</a:t>
            </a:r>
            <a:r>
              <a:rPr lang="it-IT" sz="1240" dirty="0">
                <a:latin typeface="Arial" panose="020B0604020202020204" pitchFamily="34" charset="0"/>
                <a:cs typeface="Arial" panose="020B0604020202020204" pitchFamily="34" charset="0"/>
              </a:rPr>
              <a:t> words, after a short </a:t>
            </a:r>
            <a:r>
              <a:rPr lang="it-IT" sz="1240" dirty="0" err="1">
                <a:latin typeface="Arial" panose="020B0604020202020204" pitchFamily="34" charset="0"/>
                <a:cs typeface="Arial" panose="020B0604020202020204" pitchFamily="34" charset="0"/>
              </a:rPr>
              <a:t>period</a:t>
            </a:r>
            <a:r>
              <a:rPr lang="it-IT" sz="1240" dirty="0">
                <a:latin typeface="Arial" panose="020B0604020202020204" pitchFamily="34" charset="0"/>
                <a:cs typeface="Arial" panose="020B0604020202020204" pitchFamily="34" charset="0"/>
              </a:rPr>
              <a:t> of time, the system  </a:t>
            </a:r>
            <a:r>
              <a:rPr lang="it-IT" sz="1240" dirty="0" err="1">
                <a:latin typeface="Arial" panose="020B0604020202020204" pitchFamily="34" charset="0"/>
                <a:cs typeface="Arial" panose="020B0604020202020204" pitchFamily="34" charset="0"/>
              </a:rPr>
              <a:t>will</a:t>
            </a:r>
            <a:r>
              <a:rPr lang="it-IT" sz="1240" dirty="0">
                <a:latin typeface="Arial" panose="020B0604020202020204" pitchFamily="34" charset="0"/>
                <a:cs typeface="Arial" panose="020B0604020202020204" pitchFamily="34" charset="0"/>
              </a:rPr>
              <a:t> be </a:t>
            </a:r>
            <a:r>
              <a:rPr lang="it-IT" sz="1240" dirty="0" err="1">
                <a:latin typeface="Arial" panose="020B0604020202020204" pitchFamily="34" charset="0"/>
                <a:cs typeface="Arial" panose="020B0604020202020204" pitchFamily="34" charset="0"/>
              </a:rPr>
              <a:t>consistent</a:t>
            </a:r>
            <a:endParaRPr lang="it-IT" sz="124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it-IT" sz="124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it-IT" sz="1240" dirty="0" err="1">
                <a:latin typeface="Arial" panose="020B0604020202020204" pitchFamily="34" charset="0"/>
                <a:cs typeface="Arial" panose="020B0604020202020204" pitchFamily="34" charset="0"/>
              </a:rPr>
              <a:t>Let’s</a:t>
            </a:r>
            <a:r>
              <a:rPr lang="it-IT" sz="1240" dirty="0">
                <a:latin typeface="Arial" panose="020B0604020202020204" pitchFamily="34" charset="0"/>
                <a:cs typeface="Arial" panose="020B0604020202020204" pitchFamily="34" charset="0"/>
              </a:rPr>
              <a:t> </a:t>
            </a:r>
            <a:r>
              <a:rPr lang="it-IT" sz="1240" dirty="0" err="1">
                <a:latin typeface="Arial" panose="020B0604020202020204" pitchFamily="34" charset="0"/>
                <a:cs typeface="Arial" panose="020B0604020202020204" pitchFamily="34" charset="0"/>
              </a:rPr>
              <a:t>calculate</a:t>
            </a:r>
            <a:r>
              <a:rPr lang="it-IT" sz="1240" dirty="0">
                <a:latin typeface="Arial" panose="020B0604020202020204" pitchFamily="34" charset="0"/>
                <a:cs typeface="Arial" panose="020B0604020202020204" pitchFamily="34" charset="0"/>
              </a:rPr>
              <a:t> the </a:t>
            </a:r>
            <a:r>
              <a:rPr lang="it-IT" sz="1240" dirty="0" err="1">
                <a:latin typeface="Arial" panose="020B0604020202020204" pitchFamily="34" charset="0"/>
                <a:cs typeface="Arial" panose="020B0604020202020204" pitchFamily="34" charset="0"/>
              </a:rPr>
              <a:t>odds</a:t>
            </a:r>
            <a:r>
              <a:rPr lang="it-IT" sz="1240" dirty="0">
                <a:latin typeface="Arial" panose="020B0604020202020204" pitchFamily="34" charset="0"/>
                <a:cs typeface="Arial" panose="020B0604020202020204" pitchFamily="34" charset="0"/>
              </a:rPr>
              <a:t> of </a:t>
            </a:r>
            <a:r>
              <a:rPr lang="it-IT" sz="1240" dirty="0" err="1">
                <a:latin typeface="Arial" panose="020B0604020202020204" pitchFamily="34" charset="0"/>
                <a:cs typeface="Arial" panose="020B0604020202020204" pitchFamily="34" charset="0"/>
              </a:rPr>
              <a:t>having</a:t>
            </a:r>
            <a:r>
              <a:rPr lang="it-IT" sz="1240" dirty="0">
                <a:latin typeface="Arial" panose="020B0604020202020204" pitchFamily="34" charset="0"/>
                <a:cs typeface="Arial" panose="020B0604020202020204" pitchFamily="34" charset="0"/>
              </a:rPr>
              <a:t> an </a:t>
            </a:r>
            <a:r>
              <a:rPr lang="it-IT" sz="1240" dirty="0" err="1">
                <a:latin typeface="Arial" panose="020B0604020202020204" pitchFamily="34" charset="0"/>
                <a:cs typeface="Arial" panose="020B0604020202020204" pitchFamily="34" charset="0"/>
              </a:rPr>
              <a:t>inconsistent</a:t>
            </a:r>
            <a:r>
              <a:rPr lang="it-IT" sz="1240" dirty="0">
                <a:latin typeface="Arial" panose="020B0604020202020204" pitchFamily="34" charset="0"/>
                <a:cs typeface="Arial" panose="020B0604020202020204" pitchFamily="34" charset="0"/>
              </a:rPr>
              <a:t> </a:t>
            </a:r>
            <a:r>
              <a:rPr lang="it-IT" sz="1240" dirty="0" err="1">
                <a:latin typeface="Arial" panose="020B0604020202020204" pitchFamily="34" charset="0"/>
                <a:cs typeface="Arial" panose="020B0604020202020204" pitchFamily="34" charset="0"/>
              </a:rPr>
              <a:t>read</a:t>
            </a:r>
            <a:r>
              <a:rPr lang="it-IT" sz="1240" dirty="0">
                <a:latin typeface="Arial" panose="020B0604020202020204" pitchFamily="34" charset="0"/>
                <a:cs typeface="Arial" panose="020B0604020202020204" pitchFamily="34" charset="0"/>
              </a:rPr>
              <a:t>: </a:t>
            </a:r>
          </a:p>
          <a:p>
            <a:pPr marL="542925" lvl="1" indent="-285750">
              <a:buFont typeface="Arial" panose="020B0604020202020204" pitchFamily="34" charset="0"/>
              <a:buChar char="•"/>
            </a:pPr>
            <a:r>
              <a:rPr lang="it-IT" sz="1352" dirty="0" err="1">
                <a:latin typeface="Arial" panose="020B0604020202020204" pitchFamily="34" charset="0"/>
                <a:cs typeface="Arial" panose="020B0604020202020204" pitchFamily="34" charset="0"/>
              </a:rPr>
              <a:t>Since</a:t>
            </a:r>
            <a:r>
              <a:rPr lang="it-IT" sz="1352" dirty="0">
                <a:latin typeface="Arial" panose="020B0604020202020204" pitchFamily="34" charset="0"/>
                <a:cs typeface="Arial" panose="020B0604020202020204" pitchFamily="34" charset="0"/>
              </a:rPr>
              <a:t> the leader </a:t>
            </a:r>
            <a:r>
              <a:rPr lang="it-IT" sz="1352" dirty="0" err="1">
                <a:latin typeface="Arial" panose="020B0604020202020204" pitchFamily="34" charset="0"/>
                <a:cs typeface="Arial" panose="020B0604020202020204" pitchFamily="34" charset="0"/>
              </a:rPr>
              <a:t>is</a:t>
            </a:r>
            <a:r>
              <a:rPr lang="it-IT" sz="1352" dirty="0">
                <a:latin typeface="Arial" panose="020B0604020202020204" pitchFamily="34" charset="0"/>
                <a:cs typeface="Arial" panose="020B0604020202020204" pitchFamily="34" charset="0"/>
              </a:rPr>
              <a:t> </a:t>
            </a:r>
            <a:r>
              <a:rPr lang="it-IT" sz="1352" dirty="0" err="1">
                <a:latin typeface="Arial" panose="020B0604020202020204" pitchFamily="34" charset="0"/>
                <a:cs typeface="Arial" panose="020B0604020202020204" pitchFamily="34" charset="0"/>
              </a:rPr>
              <a:t>consistent</a:t>
            </a:r>
            <a:r>
              <a:rPr lang="it-IT" sz="1352" dirty="0">
                <a:latin typeface="Arial" panose="020B0604020202020204" pitchFamily="34" charset="0"/>
                <a:cs typeface="Arial" panose="020B0604020202020204" pitchFamily="34" charset="0"/>
              </a:rPr>
              <a:t> by </a:t>
            </a:r>
            <a:r>
              <a:rPr lang="it-IT" sz="1352" dirty="0" err="1">
                <a:latin typeface="Arial" panose="020B0604020202020204" pitchFamily="34" charset="0"/>
                <a:cs typeface="Arial" panose="020B0604020202020204" pitchFamily="34" charset="0"/>
              </a:rPr>
              <a:t>definition</a:t>
            </a:r>
            <a:r>
              <a:rPr lang="it-IT" sz="1352" dirty="0">
                <a:latin typeface="Arial" panose="020B0604020202020204" pitchFamily="34" charset="0"/>
                <a:cs typeface="Arial" panose="020B0604020202020204" pitchFamily="34" charset="0"/>
              </a:rPr>
              <a:t>, and a </a:t>
            </a:r>
            <a:r>
              <a:rPr lang="it-IT" sz="1352" dirty="0" err="1">
                <a:latin typeface="Arial" panose="020B0604020202020204" pitchFamily="34" charset="0"/>
                <a:cs typeface="Arial" panose="020B0604020202020204" pitchFamily="34" charset="0"/>
              </a:rPr>
              <a:t>write</a:t>
            </a:r>
            <a:r>
              <a:rPr lang="it-IT" sz="1352" dirty="0">
                <a:latin typeface="Arial" panose="020B0604020202020204" pitchFamily="34" charset="0"/>
                <a:cs typeface="Arial" panose="020B0604020202020204" pitchFamily="34" charset="0"/>
              </a:rPr>
              <a:t> </a:t>
            </a:r>
            <a:r>
              <a:rPr lang="it-IT" sz="1352" dirty="0" err="1">
                <a:latin typeface="Arial" panose="020B0604020202020204" pitchFamily="34" charset="0"/>
                <a:cs typeface="Arial" panose="020B0604020202020204" pitchFamily="34" charset="0"/>
              </a:rPr>
              <a:t>is</a:t>
            </a:r>
            <a:r>
              <a:rPr lang="it-IT" sz="1352" dirty="0">
                <a:latin typeface="Arial" panose="020B0604020202020204" pitchFamily="34" charset="0"/>
                <a:cs typeface="Arial" panose="020B0604020202020204" pitchFamily="34" charset="0"/>
              </a:rPr>
              <a:t> </a:t>
            </a:r>
            <a:r>
              <a:rPr lang="it-IT" sz="1352" dirty="0" err="1">
                <a:latin typeface="Arial" panose="020B0604020202020204" pitchFamily="34" charset="0"/>
                <a:cs typeface="Arial" panose="020B0604020202020204" pitchFamily="34" charset="0"/>
              </a:rPr>
              <a:t>successfull</a:t>
            </a:r>
            <a:r>
              <a:rPr lang="it-IT" sz="1352" dirty="0">
                <a:latin typeface="Arial" panose="020B0604020202020204" pitchFamily="34" charset="0"/>
                <a:cs typeface="Arial" panose="020B0604020202020204" pitchFamily="34" charset="0"/>
              </a:rPr>
              <a:t> </a:t>
            </a:r>
            <a:r>
              <a:rPr lang="it-IT" sz="1352" dirty="0" err="1">
                <a:latin typeface="Arial" panose="020B0604020202020204" pitchFamily="34" charset="0"/>
                <a:cs typeface="Arial" panose="020B0604020202020204" pitchFamily="34" charset="0"/>
              </a:rPr>
              <a:t>when</a:t>
            </a:r>
            <a:r>
              <a:rPr lang="it-IT" sz="1352" dirty="0">
                <a:latin typeface="Arial" panose="020B0604020202020204" pitchFamily="34" charset="0"/>
                <a:cs typeface="Arial" panose="020B0604020202020204" pitchFamily="34" charset="0"/>
              </a:rPr>
              <a:t> </a:t>
            </a:r>
            <a:r>
              <a:rPr lang="it-IT" sz="1352" dirty="0" err="1">
                <a:latin typeface="Arial" panose="020B0604020202020204" pitchFamily="34" charset="0"/>
                <a:cs typeface="Arial" panose="020B0604020202020204" pitchFamily="34" charset="0"/>
              </a:rPr>
              <a:t>two</a:t>
            </a:r>
            <a:r>
              <a:rPr lang="it-IT" sz="1352" dirty="0">
                <a:latin typeface="Arial" panose="020B0604020202020204" pitchFamily="34" charset="0"/>
                <a:cs typeface="Arial" panose="020B0604020202020204" pitchFamily="34" charset="0"/>
              </a:rPr>
              <a:t> </a:t>
            </a:r>
            <a:r>
              <a:rPr lang="it-IT" sz="1352" dirty="0" err="1">
                <a:latin typeface="Arial" panose="020B0604020202020204" pitchFamily="34" charset="0"/>
                <a:cs typeface="Arial" panose="020B0604020202020204" pitchFamily="34" charset="0"/>
              </a:rPr>
              <a:t>nodes</a:t>
            </a:r>
            <a:r>
              <a:rPr lang="it-IT" sz="1352" dirty="0">
                <a:latin typeface="Arial" panose="020B0604020202020204" pitchFamily="34" charset="0"/>
                <a:cs typeface="Arial" panose="020B0604020202020204" pitchFamily="34" charset="0"/>
              </a:rPr>
              <a:t> complete the </a:t>
            </a:r>
            <a:r>
              <a:rPr lang="it-IT" sz="1352" dirty="0" err="1">
                <a:latin typeface="Arial" panose="020B0604020202020204" pitchFamily="34" charset="0"/>
                <a:cs typeface="Arial" panose="020B0604020202020204" pitchFamily="34" charset="0"/>
              </a:rPr>
              <a:t>write</a:t>
            </a:r>
            <a:r>
              <a:rPr lang="it-IT" sz="1352" dirty="0">
                <a:latin typeface="Arial" panose="020B0604020202020204" pitchFamily="34" charset="0"/>
                <a:cs typeface="Arial" panose="020B0604020202020204" pitchFamily="34" charset="0"/>
              </a:rPr>
              <a:t> and the </a:t>
            </a:r>
            <a:r>
              <a:rPr lang="it-IT" sz="1352" dirty="0" err="1">
                <a:latin typeface="Arial" panose="020B0604020202020204" pitchFamily="34" charset="0"/>
                <a:cs typeface="Arial" panose="020B0604020202020204" pitchFamily="34" charset="0"/>
              </a:rPr>
              <a:t>request</a:t>
            </a:r>
            <a:r>
              <a:rPr lang="it-IT" sz="1352" dirty="0">
                <a:latin typeface="Arial" panose="020B0604020202020204" pitchFamily="34" charset="0"/>
                <a:cs typeface="Arial" panose="020B0604020202020204" pitchFamily="34" charset="0"/>
              </a:rPr>
              <a:t> </a:t>
            </a:r>
            <a:r>
              <a:rPr lang="it-IT" sz="1352" dirty="0" err="1">
                <a:latin typeface="Arial" panose="020B0604020202020204" pitchFamily="34" charset="0"/>
                <a:cs typeface="Arial" panose="020B0604020202020204" pitchFamily="34" charset="0"/>
              </a:rPr>
              <a:t>handler</a:t>
            </a:r>
            <a:r>
              <a:rPr lang="it-IT" sz="1352" dirty="0">
                <a:latin typeface="Arial" panose="020B0604020202020204" pitchFamily="34" charset="0"/>
                <a:cs typeface="Arial" panose="020B0604020202020204" pitchFamily="34" charset="0"/>
              </a:rPr>
              <a:t> </a:t>
            </a:r>
            <a:r>
              <a:rPr lang="it-IT" sz="1352" dirty="0" err="1">
                <a:latin typeface="Arial" panose="020B0604020202020204" pitchFamily="34" charset="0"/>
                <a:cs typeface="Arial" panose="020B0604020202020204" pitchFamily="34" charset="0"/>
              </a:rPr>
              <a:t>chooses</a:t>
            </a:r>
            <a:r>
              <a:rPr lang="it-IT" sz="1352" dirty="0">
                <a:latin typeface="Arial" panose="020B0604020202020204" pitchFamily="34" charset="0"/>
                <a:cs typeface="Arial" panose="020B0604020202020204" pitchFamily="34" charset="0"/>
              </a:rPr>
              <a:t> </a:t>
            </a:r>
            <a:r>
              <a:rPr lang="it-IT" sz="1352" dirty="0" err="1">
                <a:latin typeface="Arial" panose="020B0604020202020204" pitchFamily="34" charset="0"/>
                <a:cs typeface="Arial" panose="020B0604020202020204" pitchFamily="34" charset="0"/>
              </a:rPr>
              <a:t>randomly</a:t>
            </a:r>
            <a:r>
              <a:rPr lang="it-IT" sz="1352" dirty="0">
                <a:latin typeface="Arial" panose="020B0604020202020204" pitchFamily="34" charset="0"/>
                <a:cs typeface="Arial" panose="020B0604020202020204" pitchFamily="34" charset="0"/>
              </a:rPr>
              <a:t> one of the </a:t>
            </a:r>
            <a:r>
              <a:rPr lang="it-IT" sz="1352" dirty="0" err="1">
                <a:latin typeface="Arial" panose="020B0604020202020204" pitchFamily="34" charset="0"/>
                <a:cs typeface="Arial" panose="020B0604020202020204" pitchFamily="34" charset="0"/>
              </a:rPr>
              <a:t>three</a:t>
            </a:r>
            <a:r>
              <a:rPr lang="it-IT" sz="1352" dirty="0">
                <a:latin typeface="Arial" panose="020B0604020202020204" pitchFamily="34" charset="0"/>
                <a:cs typeface="Arial" panose="020B0604020202020204" pitchFamily="34" charset="0"/>
              </a:rPr>
              <a:t> </a:t>
            </a:r>
            <a:r>
              <a:rPr lang="it-IT" sz="1352" dirty="0" err="1">
                <a:latin typeface="Arial" panose="020B0604020202020204" pitchFamily="34" charset="0"/>
                <a:cs typeface="Arial" panose="020B0604020202020204" pitchFamily="34" charset="0"/>
              </a:rPr>
              <a:t>nodes</a:t>
            </a:r>
            <a:r>
              <a:rPr lang="it-IT" sz="1352" dirty="0">
                <a:latin typeface="Arial" panose="020B0604020202020204" pitchFamily="34" charset="0"/>
                <a:cs typeface="Arial" panose="020B0604020202020204" pitchFamily="34" charset="0"/>
              </a:rPr>
              <a:t> for a </a:t>
            </a:r>
            <a:r>
              <a:rPr lang="it-IT" sz="1352" dirty="0" err="1">
                <a:latin typeface="Arial" panose="020B0604020202020204" pitchFamily="34" charset="0"/>
                <a:cs typeface="Arial" panose="020B0604020202020204" pitchFamily="34" charset="0"/>
              </a:rPr>
              <a:t>read</a:t>
            </a:r>
            <a:r>
              <a:rPr lang="it-IT" sz="1352" dirty="0">
                <a:latin typeface="Arial" panose="020B0604020202020204" pitchFamily="34" charset="0"/>
                <a:cs typeface="Arial" panose="020B0604020202020204" pitchFamily="34" charset="0"/>
              </a:rPr>
              <a:t> </a:t>
            </a:r>
            <a:r>
              <a:rPr lang="it-IT" sz="1352" dirty="0" err="1">
                <a:latin typeface="Arial" panose="020B0604020202020204" pitchFamily="34" charset="0"/>
                <a:cs typeface="Arial" panose="020B0604020202020204" pitchFamily="34" charset="0"/>
              </a:rPr>
              <a:t>request</a:t>
            </a:r>
            <a:r>
              <a:rPr lang="it-IT" sz="1352" dirty="0">
                <a:latin typeface="Arial" panose="020B0604020202020204" pitchFamily="34" charset="0"/>
                <a:cs typeface="Arial" panose="020B0604020202020204" pitchFamily="34" charset="0"/>
              </a:rPr>
              <a:t>, </a:t>
            </a:r>
            <a:r>
              <a:rPr lang="it-IT" sz="1352" dirty="0" err="1">
                <a:latin typeface="Arial" panose="020B0604020202020204" pitchFamily="34" charset="0"/>
                <a:cs typeface="Arial" panose="020B0604020202020204" pitchFamily="34" charset="0"/>
              </a:rPr>
              <a:t>it</a:t>
            </a:r>
            <a:r>
              <a:rPr lang="it-IT" sz="1352" dirty="0">
                <a:latin typeface="Arial" panose="020B0604020202020204" pitchFamily="34" charset="0"/>
                <a:cs typeface="Arial" panose="020B0604020202020204" pitchFamily="34" charset="0"/>
              </a:rPr>
              <a:t> </a:t>
            </a:r>
            <a:r>
              <a:rPr lang="it-IT" sz="1352" dirty="0" err="1">
                <a:latin typeface="Arial" panose="020B0604020202020204" pitchFamily="34" charset="0"/>
                <a:cs typeface="Arial" panose="020B0604020202020204" pitchFamily="34" charset="0"/>
              </a:rPr>
              <a:t>means</a:t>
            </a:r>
            <a:r>
              <a:rPr lang="it-IT" sz="1352" dirty="0">
                <a:latin typeface="Arial" panose="020B0604020202020204" pitchFamily="34" charset="0"/>
                <a:cs typeface="Arial" panose="020B0604020202020204" pitchFamily="34" charset="0"/>
              </a:rPr>
              <a:t> </a:t>
            </a:r>
            <a:r>
              <a:rPr lang="it-IT" sz="1352" dirty="0" err="1">
                <a:latin typeface="Arial" panose="020B0604020202020204" pitchFamily="34" charset="0"/>
                <a:cs typeface="Arial" panose="020B0604020202020204" pitchFamily="34" charset="0"/>
              </a:rPr>
              <a:t>that</a:t>
            </a:r>
            <a:r>
              <a:rPr lang="it-IT" sz="1352" dirty="0">
                <a:latin typeface="Arial" panose="020B0604020202020204" pitchFamily="34" charset="0"/>
                <a:cs typeface="Arial" panose="020B0604020202020204" pitchFamily="34" charset="0"/>
              </a:rPr>
              <a:t> </a:t>
            </a:r>
            <a:r>
              <a:rPr lang="it-IT" sz="1352" dirty="0" err="1">
                <a:latin typeface="Arial" panose="020B0604020202020204" pitchFamily="34" charset="0"/>
                <a:cs typeface="Arial" panose="020B0604020202020204" pitchFamily="34" charset="0"/>
              </a:rPr>
              <a:t>we</a:t>
            </a:r>
            <a:r>
              <a:rPr lang="it-IT" sz="1352" dirty="0">
                <a:latin typeface="Arial" panose="020B0604020202020204" pitchFamily="34" charset="0"/>
                <a:cs typeface="Arial" panose="020B0604020202020204" pitchFamily="34" charset="0"/>
              </a:rPr>
              <a:t> </a:t>
            </a:r>
            <a:r>
              <a:rPr lang="it-IT" sz="1352" dirty="0" err="1">
                <a:latin typeface="Arial" panose="020B0604020202020204" pitchFamily="34" charset="0"/>
                <a:cs typeface="Arial" panose="020B0604020202020204" pitchFamily="34" charset="0"/>
              </a:rPr>
              <a:t>have</a:t>
            </a:r>
            <a:r>
              <a:rPr lang="it-IT" sz="1352" dirty="0">
                <a:latin typeface="Arial" panose="020B0604020202020204" pitchFamily="34" charset="0"/>
                <a:cs typeface="Arial" panose="020B0604020202020204" pitchFamily="34" charset="0"/>
              </a:rPr>
              <a:t> a 33.33% chance of an </a:t>
            </a:r>
            <a:r>
              <a:rPr lang="it-IT" sz="1352" dirty="0" err="1">
                <a:latin typeface="Arial" panose="020B0604020202020204" pitchFamily="34" charset="0"/>
                <a:cs typeface="Arial" panose="020B0604020202020204" pitchFamily="34" charset="0"/>
              </a:rPr>
              <a:t>inconsistent</a:t>
            </a:r>
            <a:r>
              <a:rPr lang="it-IT" sz="1352" dirty="0">
                <a:latin typeface="Arial" panose="020B0604020202020204" pitchFamily="34" charset="0"/>
                <a:cs typeface="Arial" panose="020B0604020202020204" pitchFamily="34" charset="0"/>
              </a:rPr>
              <a:t> </a:t>
            </a:r>
            <a:r>
              <a:rPr lang="it-IT" sz="1352" dirty="0" err="1">
                <a:latin typeface="Arial" panose="020B0604020202020204" pitchFamily="34" charset="0"/>
                <a:cs typeface="Arial" panose="020B0604020202020204" pitchFamily="34" charset="0"/>
              </a:rPr>
              <a:t>read</a:t>
            </a:r>
            <a:r>
              <a:rPr lang="it-IT" sz="1352" dirty="0">
                <a:latin typeface="Arial" panose="020B0604020202020204" pitchFamily="34" charset="0"/>
                <a:cs typeface="Arial" panose="020B0604020202020204" pitchFamily="34" charset="0"/>
              </a:rPr>
              <a:t>    </a:t>
            </a:r>
            <a:r>
              <a:rPr lang="it-IT" sz="1240" dirty="0">
                <a:latin typeface="Arial" panose="020B0604020202020204" pitchFamily="34" charset="0"/>
                <a:cs typeface="Arial" panose="020B0604020202020204" pitchFamily="34" charset="0"/>
              </a:rPr>
              <a:t>		</a:t>
            </a:r>
          </a:p>
        </p:txBody>
      </p:sp>
      <p:sp>
        <p:nvSpPr>
          <p:cNvPr id="4" name="Segnaposto testo 3">
            <a:extLst>
              <a:ext uri="{FF2B5EF4-FFF2-40B4-BE49-F238E27FC236}">
                <a16:creationId xmlns:a16="http://schemas.microsoft.com/office/drawing/2014/main" id="{2A03CEFF-97AA-EDD5-25EC-68782BCB359C}"/>
              </a:ext>
            </a:extLst>
          </p:cNvPr>
          <p:cNvSpPr>
            <a:spLocks noGrp="1"/>
          </p:cNvSpPr>
          <p:nvPr>
            <p:ph type="body" sz="quarter" idx="12"/>
          </p:nvPr>
        </p:nvSpPr>
        <p:spPr/>
        <p:txBody>
          <a:bodyPr/>
          <a:lstStyle/>
          <a:p>
            <a:r>
              <a:rPr lang="it-IT" dirty="0" err="1"/>
              <a:t>DynamoDB’s</a:t>
            </a:r>
            <a:r>
              <a:rPr lang="it-IT" dirty="0"/>
              <a:t> Architecture -  </a:t>
            </a:r>
            <a:r>
              <a:rPr lang="it-IT" dirty="0" err="1"/>
              <a:t>Consistency</a:t>
            </a:r>
            <a:endParaRPr lang="it-IT" dirty="0"/>
          </a:p>
          <a:p>
            <a:endParaRPr lang="it-IT" dirty="0"/>
          </a:p>
        </p:txBody>
      </p:sp>
      <p:sp>
        <p:nvSpPr>
          <p:cNvPr id="5" name="Segnaposto numero diapositiva 4">
            <a:extLst>
              <a:ext uri="{FF2B5EF4-FFF2-40B4-BE49-F238E27FC236}">
                <a16:creationId xmlns:a16="http://schemas.microsoft.com/office/drawing/2014/main" id="{3E80BC60-D689-FB4A-7751-42CA26CB0594}"/>
              </a:ext>
            </a:extLst>
          </p:cNvPr>
          <p:cNvSpPr>
            <a:spLocks noGrp="1"/>
          </p:cNvSpPr>
          <p:nvPr>
            <p:ph type="sldNum" sz="quarter" idx="14"/>
          </p:nvPr>
        </p:nvSpPr>
        <p:spPr/>
        <p:txBody>
          <a:bodyPr/>
          <a:lstStyle/>
          <a:p>
            <a:fld id="{3A0DF3E5-CB7C-4E30-A2D7-28F858A6DD49}" type="slidenum">
              <a:rPr lang="en-CA" altLang="it-IT" smtClean="0"/>
              <a:pPr/>
              <a:t>7</a:t>
            </a:fld>
            <a:endParaRPr lang="en-CA" altLang="it-IT"/>
          </a:p>
        </p:txBody>
      </p:sp>
    </p:spTree>
    <p:extLst>
      <p:ext uri="{BB962C8B-B14F-4D97-AF65-F5344CB8AC3E}">
        <p14:creationId xmlns:p14="http://schemas.microsoft.com/office/powerpoint/2010/main" val="515513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99A1806-0554-888F-6EFB-2E3DD64575B8}"/>
              </a:ext>
            </a:extLst>
          </p:cNvPr>
          <p:cNvSpPr>
            <a:spLocks noGrp="1"/>
          </p:cNvSpPr>
          <p:nvPr>
            <p:ph type="body" sz="quarter" idx="11"/>
          </p:nvPr>
        </p:nvSpPr>
        <p:spPr>
          <a:xfrm>
            <a:off x="675235" y="1185566"/>
            <a:ext cx="7971614" cy="4896151"/>
          </a:xfrm>
        </p:spPr>
        <p:txBody>
          <a:bodyPr/>
          <a:lstStyle/>
          <a:p>
            <a:pPr marL="285750" indent="-285750">
              <a:buFont typeface="Arial" panose="020B0604020202020204" pitchFamily="34" charset="0"/>
              <a:buChar char="•"/>
            </a:pPr>
            <a:r>
              <a:rPr lang="it-IT" u="sng" dirty="0"/>
              <a:t>CLIENT</a:t>
            </a:r>
            <a:r>
              <a:rPr lang="it-IT" dirty="0"/>
              <a:t> : First of </a:t>
            </a:r>
            <a:r>
              <a:rPr lang="it-IT" dirty="0" err="1"/>
              <a:t>all</a:t>
            </a:r>
            <a:r>
              <a:rPr lang="it-IT" dirty="0"/>
              <a:t>, </a:t>
            </a:r>
            <a:r>
              <a:rPr lang="it-IT" dirty="0" err="1"/>
              <a:t>it’s</a:t>
            </a:r>
            <a:r>
              <a:rPr lang="it-IT" dirty="0"/>
              <a:t> </a:t>
            </a:r>
            <a:r>
              <a:rPr lang="it-IT" dirty="0" err="1"/>
              <a:t>necessary</a:t>
            </a:r>
            <a:r>
              <a:rPr lang="it-IT" dirty="0"/>
              <a:t> to create an </a:t>
            </a:r>
            <a:r>
              <a:rPr lang="it-IT" dirty="0" err="1"/>
              <a:t>instance</a:t>
            </a:r>
            <a:r>
              <a:rPr lang="it-IT" dirty="0"/>
              <a:t> of the client, to </a:t>
            </a:r>
            <a:r>
              <a:rPr lang="it-IT" dirty="0" err="1"/>
              <a:t>allow</a:t>
            </a:r>
            <a:r>
              <a:rPr lang="it-IT" dirty="0"/>
              <a:t> </a:t>
            </a:r>
            <a:r>
              <a:rPr lang="it-IT" dirty="0" err="1"/>
              <a:t>us</a:t>
            </a:r>
            <a:r>
              <a:rPr lang="it-IT" dirty="0"/>
              <a:t> to </a:t>
            </a:r>
            <a:r>
              <a:rPr lang="it-IT" dirty="0" err="1"/>
              <a:t>communicate</a:t>
            </a:r>
            <a:r>
              <a:rPr lang="it-IT" dirty="0"/>
              <a:t> with </a:t>
            </a:r>
            <a:r>
              <a:rPr lang="it-IT" dirty="0" err="1"/>
              <a:t>either</a:t>
            </a:r>
            <a:r>
              <a:rPr lang="it-IT" dirty="0"/>
              <a:t> the AWS or the </a:t>
            </a:r>
            <a:r>
              <a:rPr lang="it-IT" dirty="0" err="1"/>
              <a:t>local</a:t>
            </a:r>
            <a:r>
              <a:rPr lang="it-IT" dirty="0"/>
              <a:t> </a:t>
            </a:r>
            <a:r>
              <a:rPr lang="it-IT" dirty="0" err="1"/>
              <a:t>instance</a:t>
            </a:r>
            <a:r>
              <a:rPr lang="it-IT" dirty="0"/>
              <a:t>  of </a:t>
            </a:r>
            <a:r>
              <a:rPr lang="it-IT" dirty="0" err="1"/>
              <a:t>dynamodb</a:t>
            </a:r>
            <a:r>
              <a:rPr lang="it-IT" dirty="0"/>
              <a:t>(</a:t>
            </a:r>
            <a:r>
              <a:rPr lang="it-IT" dirty="0" err="1"/>
              <a:t>dynamodblocal</a:t>
            </a:r>
            <a:r>
              <a:rPr lang="it-IT" dirty="0"/>
              <a:t>)</a:t>
            </a:r>
          </a:p>
          <a:p>
            <a:pPr marL="285750" indent="-285750">
              <a:buFont typeface="Arial" panose="020B0604020202020204" pitchFamily="34" charset="0"/>
              <a:buChar char="•"/>
            </a:pPr>
            <a:endParaRPr lang="it-IT" dirty="0"/>
          </a:p>
          <a:p>
            <a:pPr marL="1028700" lvl="4" indent="0">
              <a:buNone/>
            </a:pPr>
            <a:r>
              <a:rPr lang="it-IT" dirty="0" err="1"/>
              <a:t>dynamoDbClient</a:t>
            </a:r>
            <a:r>
              <a:rPr lang="it-IT" dirty="0"/>
              <a:t> = boto3.resource(</a:t>
            </a:r>
          </a:p>
          <a:p>
            <a:pPr marL="1028700" lvl="4" indent="0">
              <a:buNone/>
            </a:pPr>
            <a:r>
              <a:rPr lang="it-IT" dirty="0"/>
              <a:t>        '</a:t>
            </a:r>
            <a:r>
              <a:rPr lang="it-IT" dirty="0" err="1"/>
              <a:t>dynamodb</a:t>
            </a:r>
            <a:r>
              <a:rPr lang="it-IT" dirty="0"/>
              <a:t>',</a:t>
            </a:r>
          </a:p>
          <a:p>
            <a:pPr marL="1028700" lvl="4" indent="0">
              <a:buNone/>
            </a:pPr>
            <a:r>
              <a:rPr lang="it-IT" dirty="0"/>
              <a:t>        </a:t>
            </a:r>
            <a:r>
              <a:rPr lang="it-IT" dirty="0" err="1">
                <a:solidFill>
                  <a:srgbClr val="FF0000"/>
                </a:solidFill>
              </a:rPr>
              <a:t>endpoint_url</a:t>
            </a:r>
            <a:r>
              <a:rPr lang="it-IT" dirty="0">
                <a:solidFill>
                  <a:srgbClr val="FF0000"/>
                </a:solidFill>
              </a:rPr>
              <a:t> </a:t>
            </a:r>
            <a:r>
              <a:rPr lang="it-IT" dirty="0"/>
              <a:t>= 'http://localhost:8000',</a:t>
            </a:r>
          </a:p>
          <a:p>
            <a:pPr marL="1028700" lvl="4" indent="0">
              <a:buNone/>
            </a:pPr>
            <a:r>
              <a:rPr lang="it-IT" dirty="0"/>
              <a:t>        </a:t>
            </a:r>
            <a:r>
              <a:rPr lang="it-IT" dirty="0" err="1">
                <a:solidFill>
                  <a:srgbClr val="FF0000"/>
                </a:solidFill>
              </a:rPr>
              <a:t>region_name</a:t>
            </a:r>
            <a:r>
              <a:rPr lang="it-IT" dirty="0">
                <a:solidFill>
                  <a:srgbClr val="FF0000"/>
                </a:solidFill>
              </a:rPr>
              <a:t> </a:t>
            </a:r>
            <a:r>
              <a:rPr lang="it-IT" dirty="0"/>
              <a:t>= 'eu-west-1',</a:t>
            </a:r>
          </a:p>
          <a:p>
            <a:pPr marL="1028700" lvl="4" indent="0">
              <a:buNone/>
            </a:pPr>
            <a:r>
              <a:rPr lang="it-IT" dirty="0"/>
              <a:t>        </a:t>
            </a:r>
            <a:r>
              <a:rPr lang="it-IT" dirty="0" err="1">
                <a:solidFill>
                  <a:srgbClr val="FF0000"/>
                </a:solidFill>
              </a:rPr>
              <a:t>aws_access_key_id</a:t>
            </a:r>
            <a:r>
              <a:rPr lang="it-IT" dirty="0">
                <a:solidFill>
                  <a:srgbClr val="FF0000"/>
                </a:solidFill>
              </a:rPr>
              <a:t> </a:t>
            </a:r>
            <a:r>
              <a:rPr lang="it-IT" dirty="0"/>
              <a:t>= 'user',</a:t>
            </a:r>
          </a:p>
          <a:p>
            <a:pPr marL="1028700" lvl="4" indent="0">
              <a:buNone/>
            </a:pPr>
            <a:r>
              <a:rPr lang="it-IT" dirty="0"/>
              <a:t>        </a:t>
            </a:r>
            <a:r>
              <a:rPr lang="it-IT" dirty="0" err="1">
                <a:solidFill>
                  <a:srgbClr val="FF0000"/>
                </a:solidFill>
              </a:rPr>
              <a:t>aws_secret_access_key</a:t>
            </a:r>
            <a:r>
              <a:rPr lang="it-IT" dirty="0"/>
              <a:t>= 'password’</a:t>
            </a:r>
          </a:p>
          <a:p>
            <a:pPr marL="1028700" lvl="4" indent="0">
              <a:buNone/>
            </a:pPr>
            <a:r>
              <a:rPr lang="it-IT" dirty="0"/>
              <a:t>)</a:t>
            </a:r>
          </a:p>
          <a:p>
            <a:pPr marL="1028700" lvl="4" indent="0">
              <a:buNone/>
            </a:pPr>
            <a:endParaRPr lang="it-IT" dirty="0"/>
          </a:p>
          <a:p>
            <a:pPr lvl="1"/>
            <a:r>
              <a:rPr lang="it-IT" sz="1240" dirty="0" err="1">
                <a:latin typeface="Arial" panose="020B0604020202020204" pitchFamily="34" charset="0"/>
                <a:cs typeface="Arial" panose="020B0604020202020204" pitchFamily="34" charset="0"/>
              </a:rPr>
              <a:t>When</a:t>
            </a:r>
            <a:r>
              <a:rPr lang="it-IT" sz="1240" dirty="0">
                <a:latin typeface="Arial" panose="020B0604020202020204" pitchFamily="34" charset="0"/>
                <a:cs typeface="Arial" panose="020B0604020202020204" pitchFamily="34" charset="0"/>
              </a:rPr>
              <a:t> </a:t>
            </a:r>
            <a:r>
              <a:rPr lang="it-IT" sz="1240" dirty="0" err="1">
                <a:latin typeface="Arial" panose="020B0604020202020204" pitchFamily="34" charset="0"/>
                <a:cs typeface="Arial" panose="020B0604020202020204" pitchFamily="34" charset="0"/>
              </a:rPr>
              <a:t>interacting</a:t>
            </a:r>
            <a:r>
              <a:rPr lang="it-IT" sz="1240" dirty="0">
                <a:latin typeface="Arial" panose="020B0604020202020204" pitchFamily="34" charset="0"/>
                <a:cs typeface="Arial" panose="020B0604020202020204" pitchFamily="34" charset="0"/>
              </a:rPr>
              <a:t> with the AWS </a:t>
            </a:r>
            <a:r>
              <a:rPr lang="it-IT" sz="1240" dirty="0" err="1">
                <a:latin typeface="Arial" panose="020B0604020202020204" pitchFamily="34" charset="0"/>
                <a:cs typeface="Arial" panose="020B0604020202020204" pitchFamily="34" charset="0"/>
              </a:rPr>
              <a:t>is</a:t>
            </a:r>
            <a:r>
              <a:rPr lang="it-IT" sz="1240" dirty="0">
                <a:latin typeface="Arial" panose="020B0604020202020204" pitchFamily="34" charset="0"/>
                <a:cs typeface="Arial" panose="020B0604020202020204" pitchFamily="34" charset="0"/>
              </a:rPr>
              <a:t> </a:t>
            </a:r>
            <a:r>
              <a:rPr lang="it-IT" sz="1240" dirty="0" err="1">
                <a:latin typeface="Arial" panose="020B0604020202020204" pitchFamily="34" charset="0"/>
                <a:cs typeface="Arial" panose="020B0604020202020204" pitchFamily="34" charset="0"/>
              </a:rPr>
              <a:t>not</a:t>
            </a:r>
            <a:r>
              <a:rPr lang="it-IT" sz="1240" dirty="0">
                <a:latin typeface="Arial" panose="020B0604020202020204" pitchFamily="34" charset="0"/>
                <a:cs typeface="Arial" panose="020B0604020202020204" pitchFamily="34" charset="0"/>
              </a:rPr>
              <a:t> </a:t>
            </a:r>
            <a:r>
              <a:rPr lang="it-IT" sz="1240" dirty="0" err="1">
                <a:latin typeface="Arial" panose="020B0604020202020204" pitchFamily="34" charset="0"/>
                <a:cs typeface="Arial" panose="020B0604020202020204" pitchFamily="34" charset="0"/>
              </a:rPr>
              <a:t>necessary</a:t>
            </a:r>
            <a:r>
              <a:rPr lang="it-IT" sz="1240" dirty="0">
                <a:latin typeface="Arial" panose="020B0604020202020204" pitchFamily="34" charset="0"/>
                <a:cs typeface="Arial" panose="020B0604020202020204" pitchFamily="34" charset="0"/>
              </a:rPr>
              <a:t> to </a:t>
            </a:r>
            <a:r>
              <a:rPr lang="it-IT" sz="1240" dirty="0" err="1">
                <a:latin typeface="Arial" panose="020B0604020202020204" pitchFamily="34" charset="0"/>
                <a:cs typeface="Arial" panose="020B0604020202020204" pitchFamily="34" charset="0"/>
              </a:rPr>
              <a:t>specify</a:t>
            </a:r>
            <a:r>
              <a:rPr lang="it-IT" sz="1240" dirty="0">
                <a:latin typeface="Arial" panose="020B0604020202020204" pitchFamily="34" charset="0"/>
                <a:cs typeface="Arial" panose="020B0604020202020204" pitchFamily="34" charset="0"/>
              </a:rPr>
              <a:t> «</a:t>
            </a:r>
            <a:r>
              <a:rPr lang="it-IT" sz="1240" dirty="0" err="1">
                <a:latin typeface="Arial" panose="020B0604020202020204" pitchFamily="34" charset="0"/>
                <a:cs typeface="Arial" panose="020B0604020202020204" pitchFamily="34" charset="0"/>
              </a:rPr>
              <a:t>endpoint_url</a:t>
            </a:r>
            <a:r>
              <a:rPr lang="it-IT" sz="1240" dirty="0">
                <a:latin typeface="Arial" panose="020B0604020202020204" pitchFamily="34" charset="0"/>
                <a:cs typeface="Arial" panose="020B0604020202020204" pitchFamily="34" charset="0"/>
              </a:rPr>
              <a:t>» and </a:t>
            </a:r>
            <a:r>
              <a:rPr lang="it-IT" sz="1240" dirty="0" err="1">
                <a:latin typeface="Arial" panose="020B0604020202020204" pitchFamily="34" charset="0"/>
                <a:cs typeface="Arial" panose="020B0604020202020204" pitchFamily="34" charset="0"/>
              </a:rPr>
              <a:t>it’s</a:t>
            </a:r>
            <a:r>
              <a:rPr lang="it-IT" sz="1240" dirty="0">
                <a:latin typeface="Arial" panose="020B0604020202020204" pitchFamily="34" charset="0"/>
                <a:cs typeface="Arial" panose="020B0604020202020204" pitchFamily="34" charset="0"/>
              </a:rPr>
              <a:t> </a:t>
            </a:r>
            <a:r>
              <a:rPr lang="it-IT" sz="1240" dirty="0" err="1">
                <a:latin typeface="Arial" panose="020B0604020202020204" pitchFamily="34" charset="0"/>
                <a:cs typeface="Arial" panose="020B0604020202020204" pitchFamily="34" charset="0"/>
              </a:rPr>
              <a:t>necessary</a:t>
            </a:r>
            <a:r>
              <a:rPr lang="it-IT" sz="1240" dirty="0">
                <a:latin typeface="Arial" panose="020B0604020202020204" pitchFamily="34" charset="0"/>
                <a:cs typeface="Arial" panose="020B0604020202020204" pitchFamily="34" charset="0"/>
              </a:rPr>
              <a:t> to </a:t>
            </a:r>
            <a:r>
              <a:rPr lang="it-IT" sz="1240" dirty="0" err="1">
                <a:latin typeface="Arial" panose="020B0604020202020204" pitchFamily="34" charset="0"/>
                <a:cs typeface="Arial" panose="020B0604020202020204" pitchFamily="34" charset="0"/>
              </a:rPr>
              <a:t>specify</a:t>
            </a:r>
            <a:r>
              <a:rPr lang="it-IT" sz="1240" dirty="0">
                <a:latin typeface="Arial" panose="020B0604020202020204" pitchFamily="34" charset="0"/>
                <a:cs typeface="Arial" panose="020B0604020202020204" pitchFamily="34" charset="0"/>
              </a:rPr>
              <a:t> the </a:t>
            </a:r>
            <a:r>
              <a:rPr lang="it-IT" sz="1240" dirty="0" err="1">
                <a:latin typeface="Arial" panose="020B0604020202020204" pitchFamily="34" charset="0"/>
                <a:cs typeface="Arial" panose="020B0604020202020204" pitchFamily="34" charset="0"/>
              </a:rPr>
              <a:t>correct</a:t>
            </a:r>
            <a:r>
              <a:rPr lang="it-IT" sz="1240" dirty="0">
                <a:latin typeface="Arial" panose="020B0604020202020204" pitchFamily="34" charset="0"/>
                <a:cs typeface="Arial" panose="020B0604020202020204" pitchFamily="34" charset="0"/>
              </a:rPr>
              <a:t> access key id, secret key, and </a:t>
            </a:r>
            <a:r>
              <a:rPr lang="it-IT" sz="1240" dirty="0" err="1">
                <a:latin typeface="Arial" panose="020B0604020202020204" pitchFamily="34" charset="0"/>
                <a:cs typeface="Arial" panose="020B0604020202020204" pitchFamily="34" charset="0"/>
              </a:rPr>
              <a:t>region</a:t>
            </a:r>
            <a:r>
              <a:rPr lang="it-IT" sz="1240" dirty="0">
                <a:latin typeface="Arial" panose="020B0604020202020204" pitchFamily="34" charset="0"/>
                <a:cs typeface="Arial" panose="020B0604020202020204" pitchFamily="34" charset="0"/>
              </a:rPr>
              <a:t> name. </a:t>
            </a:r>
          </a:p>
          <a:p>
            <a:pPr lvl="1"/>
            <a:endParaRPr lang="it-IT" sz="1240" dirty="0">
              <a:latin typeface="Arial" panose="020B0604020202020204" pitchFamily="34" charset="0"/>
              <a:cs typeface="Arial" panose="020B0604020202020204" pitchFamily="34" charset="0"/>
            </a:endParaRPr>
          </a:p>
          <a:p>
            <a:pPr lvl="1"/>
            <a:r>
              <a:rPr lang="it-IT" sz="1240" dirty="0" err="1">
                <a:latin typeface="Arial" panose="020B0604020202020204" pitchFamily="34" charset="0"/>
                <a:cs typeface="Arial" panose="020B0604020202020204" pitchFamily="34" charset="0"/>
              </a:rPr>
              <a:t>When</a:t>
            </a:r>
            <a:r>
              <a:rPr lang="it-IT" sz="1240" dirty="0">
                <a:latin typeface="Arial" panose="020B0604020202020204" pitchFamily="34" charset="0"/>
                <a:cs typeface="Arial" panose="020B0604020202020204" pitchFamily="34" charset="0"/>
              </a:rPr>
              <a:t> </a:t>
            </a:r>
            <a:r>
              <a:rPr lang="it-IT" sz="1240" dirty="0" err="1">
                <a:latin typeface="Arial" panose="020B0604020202020204" pitchFamily="34" charset="0"/>
                <a:cs typeface="Arial" panose="020B0604020202020204" pitchFamily="34" charset="0"/>
              </a:rPr>
              <a:t>interacting</a:t>
            </a:r>
            <a:r>
              <a:rPr lang="it-IT" sz="1240" dirty="0">
                <a:latin typeface="Arial" panose="020B0604020202020204" pitchFamily="34" charset="0"/>
                <a:cs typeface="Arial" panose="020B0604020202020204" pitchFamily="34" charset="0"/>
              </a:rPr>
              <a:t> with </a:t>
            </a:r>
            <a:r>
              <a:rPr lang="it-IT" sz="1240" dirty="0" err="1">
                <a:latin typeface="Arial" panose="020B0604020202020204" pitchFamily="34" charset="0"/>
                <a:cs typeface="Arial" panose="020B0604020202020204" pitchFamily="34" charset="0"/>
              </a:rPr>
              <a:t>DynamoDBLocal</a:t>
            </a:r>
            <a:r>
              <a:rPr lang="it-IT" sz="1240" dirty="0">
                <a:latin typeface="Arial" panose="020B0604020202020204" pitchFamily="34" charset="0"/>
                <a:cs typeface="Arial" panose="020B0604020202020204" pitchFamily="34" charset="0"/>
              </a:rPr>
              <a:t>, </a:t>
            </a:r>
            <a:r>
              <a:rPr lang="it-IT" sz="1240" dirty="0" err="1">
                <a:latin typeface="Arial" panose="020B0604020202020204" pitchFamily="34" charset="0"/>
                <a:cs typeface="Arial" panose="020B0604020202020204" pitchFamily="34" charset="0"/>
              </a:rPr>
              <a:t>it’s</a:t>
            </a:r>
            <a:r>
              <a:rPr lang="it-IT" sz="1240" dirty="0">
                <a:latin typeface="Arial" panose="020B0604020202020204" pitchFamily="34" charset="0"/>
                <a:cs typeface="Arial" panose="020B0604020202020204" pitchFamily="34" charset="0"/>
              </a:rPr>
              <a:t> </a:t>
            </a:r>
            <a:r>
              <a:rPr lang="it-IT" sz="1240" dirty="0" err="1">
                <a:latin typeface="Arial" panose="020B0604020202020204" pitchFamily="34" charset="0"/>
                <a:cs typeface="Arial" panose="020B0604020202020204" pitchFamily="34" charset="0"/>
              </a:rPr>
              <a:t>necessary</a:t>
            </a:r>
            <a:r>
              <a:rPr lang="it-IT" sz="1240" dirty="0">
                <a:latin typeface="Arial" panose="020B0604020202020204" pitchFamily="34" charset="0"/>
                <a:cs typeface="Arial" panose="020B0604020202020204" pitchFamily="34" charset="0"/>
              </a:rPr>
              <a:t> to </a:t>
            </a:r>
            <a:r>
              <a:rPr lang="it-IT" sz="1240" dirty="0" err="1">
                <a:latin typeface="Arial" panose="020B0604020202020204" pitchFamily="34" charset="0"/>
                <a:cs typeface="Arial" panose="020B0604020202020204" pitchFamily="34" charset="0"/>
              </a:rPr>
              <a:t>specify</a:t>
            </a:r>
            <a:r>
              <a:rPr lang="it-IT" sz="1240" dirty="0">
                <a:latin typeface="Arial" panose="020B0604020202020204" pitchFamily="34" charset="0"/>
                <a:cs typeface="Arial" panose="020B0604020202020204" pitchFamily="34" charset="0"/>
              </a:rPr>
              <a:t> the </a:t>
            </a:r>
            <a:r>
              <a:rPr lang="it-IT" sz="1240" dirty="0" err="1">
                <a:latin typeface="Arial" panose="020B0604020202020204" pitchFamily="34" charset="0"/>
                <a:cs typeface="Arial" panose="020B0604020202020204" pitchFamily="34" charset="0"/>
              </a:rPr>
              <a:t>correct</a:t>
            </a:r>
            <a:r>
              <a:rPr lang="it-IT" sz="1240" dirty="0">
                <a:latin typeface="Arial" panose="020B0604020202020204" pitchFamily="34" charset="0"/>
                <a:cs typeface="Arial" panose="020B0604020202020204" pitchFamily="34" charset="0"/>
              </a:rPr>
              <a:t> endpoint. The </a:t>
            </a:r>
            <a:r>
              <a:rPr lang="it-IT" sz="1240" dirty="0" err="1">
                <a:latin typeface="Arial" panose="020B0604020202020204" pitchFamily="34" charset="0"/>
                <a:cs typeface="Arial" panose="020B0604020202020204" pitchFamily="34" charset="0"/>
              </a:rPr>
              <a:t>other</a:t>
            </a:r>
            <a:r>
              <a:rPr lang="it-IT" sz="1240" dirty="0">
                <a:latin typeface="Arial" panose="020B0604020202020204" pitchFamily="34" charset="0"/>
                <a:cs typeface="Arial" panose="020B0604020202020204" pitchFamily="34" charset="0"/>
              </a:rPr>
              <a:t> </a:t>
            </a:r>
            <a:r>
              <a:rPr lang="it-IT" sz="1240" dirty="0" err="1">
                <a:latin typeface="Arial" panose="020B0604020202020204" pitchFamily="34" charset="0"/>
                <a:cs typeface="Arial" panose="020B0604020202020204" pitchFamily="34" charset="0"/>
              </a:rPr>
              <a:t>parameters</a:t>
            </a:r>
            <a:r>
              <a:rPr lang="it-IT" sz="1240" dirty="0">
                <a:latin typeface="Arial" panose="020B0604020202020204" pitchFamily="34" charset="0"/>
                <a:cs typeface="Arial" panose="020B0604020202020204" pitchFamily="34" charset="0"/>
              </a:rPr>
              <a:t> can be dummy </a:t>
            </a:r>
            <a:r>
              <a:rPr lang="it-IT" sz="1240" dirty="0" err="1">
                <a:latin typeface="Arial" panose="020B0604020202020204" pitchFamily="34" charset="0"/>
                <a:cs typeface="Arial" panose="020B0604020202020204" pitchFamily="34" charset="0"/>
              </a:rPr>
              <a:t>values</a:t>
            </a:r>
            <a:endParaRPr lang="it-IT" sz="1240" dirty="0">
              <a:latin typeface="Arial" panose="020B0604020202020204" pitchFamily="34" charset="0"/>
              <a:cs typeface="Arial" panose="020B0604020202020204" pitchFamily="34" charset="0"/>
            </a:endParaRPr>
          </a:p>
        </p:txBody>
      </p:sp>
      <p:sp>
        <p:nvSpPr>
          <p:cNvPr id="4" name="Segnaposto testo 3">
            <a:extLst>
              <a:ext uri="{FF2B5EF4-FFF2-40B4-BE49-F238E27FC236}">
                <a16:creationId xmlns:a16="http://schemas.microsoft.com/office/drawing/2014/main" id="{BDA40531-3113-AFAC-C5EB-43BA5B277B5B}"/>
              </a:ext>
            </a:extLst>
          </p:cNvPr>
          <p:cNvSpPr>
            <a:spLocks noGrp="1"/>
          </p:cNvSpPr>
          <p:nvPr>
            <p:ph type="body" sz="quarter" idx="12"/>
          </p:nvPr>
        </p:nvSpPr>
        <p:spPr>
          <a:xfrm>
            <a:off x="675235" y="406370"/>
            <a:ext cx="7774352" cy="820738"/>
          </a:xfrm>
        </p:spPr>
        <p:txBody>
          <a:bodyPr/>
          <a:lstStyle/>
          <a:p>
            <a:r>
              <a:rPr lang="it-IT" dirty="0" err="1"/>
              <a:t>DynamoDB</a:t>
            </a:r>
            <a:r>
              <a:rPr lang="it-IT" dirty="0"/>
              <a:t> API – </a:t>
            </a:r>
            <a:r>
              <a:rPr lang="it-IT" dirty="0" err="1"/>
              <a:t>python</a:t>
            </a:r>
            <a:r>
              <a:rPr lang="it-IT" dirty="0"/>
              <a:t> – boto3</a:t>
            </a:r>
          </a:p>
        </p:txBody>
      </p:sp>
      <p:sp>
        <p:nvSpPr>
          <p:cNvPr id="5" name="Segnaposto numero diapositiva 4">
            <a:extLst>
              <a:ext uri="{FF2B5EF4-FFF2-40B4-BE49-F238E27FC236}">
                <a16:creationId xmlns:a16="http://schemas.microsoft.com/office/drawing/2014/main" id="{09ECA37F-2FE3-BB25-D3EC-5BE5956C7EC2}"/>
              </a:ext>
            </a:extLst>
          </p:cNvPr>
          <p:cNvSpPr>
            <a:spLocks noGrp="1"/>
          </p:cNvSpPr>
          <p:nvPr>
            <p:ph type="sldNum" sz="quarter" idx="14"/>
          </p:nvPr>
        </p:nvSpPr>
        <p:spPr/>
        <p:txBody>
          <a:bodyPr/>
          <a:lstStyle/>
          <a:p>
            <a:fld id="{3A0DF3E5-CB7C-4E30-A2D7-28F858A6DD49}" type="slidenum">
              <a:rPr lang="en-CA" altLang="it-IT" smtClean="0"/>
              <a:pPr/>
              <a:t>8</a:t>
            </a:fld>
            <a:endParaRPr lang="en-CA" altLang="it-IT"/>
          </a:p>
        </p:txBody>
      </p:sp>
    </p:spTree>
    <p:extLst>
      <p:ext uri="{BB962C8B-B14F-4D97-AF65-F5344CB8AC3E}">
        <p14:creationId xmlns:p14="http://schemas.microsoft.com/office/powerpoint/2010/main" val="2046443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A3E7D6EE-7A52-EB56-CC31-2714F8341906}"/>
              </a:ext>
            </a:extLst>
          </p:cNvPr>
          <p:cNvSpPr>
            <a:spLocks noGrp="1"/>
          </p:cNvSpPr>
          <p:nvPr>
            <p:ph type="body" sz="quarter" idx="11"/>
          </p:nvPr>
        </p:nvSpPr>
        <p:spPr>
          <a:xfrm>
            <a:off x="1" y="1144369"/>
            <a:ext cx="9144000" cy="4937348"/>
          </a:xfrm>
        </p:spPr>
        <p:txBody>
          <a:bodyPr/>
          <a:lstStyle/>
          <a:p>
            <a:pPr marL="285750" indent="-285750">
              <a:buFont typeface="Arial" panose="020B0604020202020204" pitchFamily="34" charset="0"/>
              <a:buChar char="•"/>
            </a:pPr>
            <a:r>
              <a:rPr lang="it-IT" u="sng" dirty="0"/>
              <a:t>CREATE TABLE </a:t>
            </a:r>
            <a:r>
              <a:rPr lang="it-IT" dirty="0"/>
              <a:t>:  </a:t>
            </a:r>
          </a:p>
          <a:p>
            <a:pPr lvl="1"/>
            <a:r>
              <a:rPr lang="it-IT" sz="1100" dirty="0">
                <a:latin typeface="News Gothic MT" panose="020B0504020203020204" pitchFamily="34" charset="0"/>
                <a:cs typeface="Arial" panose="020B0604020202020204" pitchFamily="34" charset="0"/>
              </a:rPr>
              <a:t> </a:t>
            </a:r>
            <a:r>
              <a:rPr lang="it-IT" sz="1100" dirty="0" err="1">
                <a:latin typeface="News Gothic MT" panose="020B0504020203020204" pitchFamily="34" charset="0"/>
                <a:cs typeface="Arial" panose="020B0604020202020204" pitchFamily="34" charset="0"/>
              </a:rPr>
              <a:t>dynamoDbClient.create_table</a:t>
            </a:r>
            <a:r>
              <a:rPr lang="it-IT" sz="1100" dirty="0">
                <a:latin typeface="News Gothic MT" panose="020B0504020203020204" pitchFamily="34" charset="0"/>
                <a:cs typeface="Arial" panose="020B0604020202020204" pitchFamily="34" charset="0"/>
              </a:rPr>
              <a:t> (</a:t>
            </a:r>
          </a:p>
          <a:p>
            <a:pPr lvl="1"/>
            <a:r>
              <a:rPr lang="it-IT" sz="1100" dirty="0">
                <a:latin typeface="News Gothic MT" panose="020B0504020203020204" pitchFamily="34" charset="0"/>
                <a:cs typeface="Arial" panose="020B0604020202020204" pitchFamily="34" charset="0"/>
              </a:rPr>
              <a:t>            </a:t>
            </a:r>
            <a:r>
              <a:rPr lang="it-IT" sz="1100" dirty="0" err="1">
                <a:solidFill>
                  <a:srgbClr val="FF0000"/>
                </a:solidFill>
                <a:latin typeface="News Gothic MT" panose="020B0504020203020204" pitchFamily="34" charset="0"/>
                <a:cs typeface="Arial" panose="020B0604020202020204" pitchFamily="34" charset="0"/>
              </a:rPr>
              <a:t>TableName</a:t>
            </a:r>
            <a:r>
              <a:rPr lang="it-IT" sz="1100" dirty="0">
                <a:latin typeface="News Gothic MT" panose="020B0504020203020204" pitchFamily="34" charset="0"/>
                <a:cs typeface="Arial" panose="020B0604020202020204" pitchFamily="34" charset="0"/>
              </a:rPr>
              <a:t> = 'Dispositivi',</a:t>
            </a:r>
          </a:p>
          <a:p>
            <a:pPr lvl="1"/>
            <a:r>
              <a:rPr lang="it-IT" sz="1100" dirty="0">
                <a:latin typeface="News Gothic MT" panose="020B0504020203020204" pitchFamily="34" charset="0"/>
                <a:cs typeface="Arial" panose="020B0604020202020204" pitchFamily="34" charset="0"/>
              </a:rPr>
              <a:t>            </a:t>
            </a:r>
            <a:r>
              <a:rPr lang="it-IT" sz="1100" dirty="0" err="1">
                <a:solidFill>
                  <a:srgbClr val="FF0000"/>
                </a:solidFill>
                <a:latin typeface="News Gothic MT" panose="020B0504020203020204" pitchFamily="34" charset="0"/>
                <a:cs typeface="Arial" panose="020B0604020202020204" pitchFamily="34" charset="0"/>
              </a:rPr>
              <a:t>KeySchema</a:t>
            </a:r>
            <a:r>
              <a:rPr lang="it-IT" sz="1100" dirty="0">
                <a:latin typeface="News Gothic MT" panose="020B0504020203020204" pitchFamily="34" charset="0"/>
                <a:cs typeface="Arial" panose="020B0604020202020204" pitchFamily="34" charset="0"/>
              </a:rPr>
              <a:t> = [{'</a:t>
            </a:r>
            <a:r>
              <a:rPr lang="it-IT" sz="1100" dirty="0" err="1">
                <a:latin typeface="News Gothic MT" panose="020B0504020203020204" pitchFamily="34" charset="0"/>
                <a:cs typeface="Arial" panose="020B0604020202020204" pitchFamily="34" charset="0"/>
              </a:rPr>
              <a:t>AttributeName</a:t>
            </a:r>
            <a:r>
              <a:rPr lang="it-IT" sz="1100" dirty="0">
                <a:latin typeface="News Gothic MT" panose="020B0504020203020204" pitchFamily="34" charset="0"/>
                <a:cs typeface="Arial" panose="020B0604020202020204" pitchFamily="34" charset="0"/>
              </a:rPr>
              <a:t>': 'Codice', '</a:t>
            </a:r>
            <a:r>
              <a:rPr lang="it-IT" sz="1100" dirty="0" err="1">
                <a:latin typeface="News Gothic MT" panose="020B0504020203020204" pitchFamily="34" charset="0"/>
                <a:cs typeface="Arial" panose="020B0604020202020204" pitchFamily="34" charset="0"/>
              </a:rPr>
              <a:t>KeyType</a:t>
            </a:r>
            <a:r>
              <a:rPr lang="it-IT" sz="1100" dirty="0">
                <a:latin typeface="News Gothic MT" panose="020B0504020203020204" pitchFamily="34" charset="0"/>
                <a:cs typeface="Arial" panose="020B0604020202020204" pitchFamily="34" charset="0"/>
              </a:rPr>
              <a:t>' : 'HASH'}, {'</a:t>
            </a:r>
            <a:r>
              <a:rPr lang="it-IT" sz="1100" dirty="0" err="1">
                <a:latin typeface="News Gothic MT" panose="020B0504020203020204" pitchFamily="34" charset="0"/>
                <a:cs typeface="Arial" panose="020B0604020202020204" pitchFamily="34" charset="0"/>
              </a:rPr>
              <a:t>AttributeName</a:t>
            </a:r>
            <a:r>
              <a:rPr lang="it-IT" sz="1100" dirty="0">
                <a:latin typeface="News Gothic MT" panose="020B0504020203020204" pitchFamily="34" charset="0"/>
                <a:cs typeface="Arial" panose="020B0604020202020204" pitchFamily="34" charset="0"/>
              </a:rPr>
              <a:t>': 'Name', '</a:t>
            </a:r>
            <a:r>
              <a:rPr lang="it-IT" sz="1100" dirty="0" err="1">
                <a:latin typeface="News Gothic MT" panose="020B0504020203020204" pitchFamily="34" charset="0"/>
                <a:cs typeface="Arial" panose="020B0604020202020204" pitchFamily="34" charset="0"/>
              </a:rPr>
              <a:t>KeyType</a:t>
            </a:r>
            <a:r>
              <a:rPr lang="it-IT" sz="1100" dirty="0">
                <a:latin typeface="News Gothic MT" panose="020B0504020203020204" pitchFamily="34" charset="0"/>
                <a:cs typeface="Arial" panose="020B0604020202020204" pitchFamily="34" charset="0"/>
              </a:rPr>
              <a:t>' : 'RANGE'}],</a:t>
            </a:r>
          </a:p>
          <a:p>
            <a:pPr lvl="1"/>
            <a:r>
              <a:rPr lang="it-IT" sz="1100" dirty="0">
                <a:latin typeface="News Gothic MT" panose="020B0504020203020204" pitchFamily="34" charset="0"/>
                <a:cs typeface="Arial" panose="020B0604020202020204" pitchFamily="34" charset="0"/>
              </a:rPr>
              <a:t>            </a:t>
            </a:r>
            <a:r>
              <a:rPr lang="it-IT" sz="1100" dirty="0" err="1">
                <a:solidFill>
                  <a:srgbClr val="FF0000"/>
                </a:solidFill>
                <a:latin typeface="News Gothic MT" panose="020B0504020203020204" pitchFamily="34" charset="0"/>
                <a:cs typeface="Arial" panose="020B0604020202020204" pitchFamily="34" charset="0"/>
              </a:rPr>
              <a:t>AttributeDefinitions</a:t>
            </a:r>
            <a:r>
              <a:rPr lang="it-IT" sz="1100" dirty="0">
                <a:latin typeface="News Gothic MT" panose="020B0504020203020204" pitchFamily="34" charset="0"/>
                <a:cs typeface="Arial" panose="020B0604020202020204" pitchFamily="34" charset="0"/>
              </a:rPr>
              <a:t> = [ {'</a:t>
            </a:r>
            <a:r>
              <a:rPr lang="it-IT" sz="1100" dirty="0" err="1">
                <a:latin typeface="News Gothic MT" panose="020B0504020203020204" pitchFamily="34" charset="0"/>
                <a:cs typeface="Arial" panose="020B0604020202020204" pitchFamily="34" charset="0"/>
              </a:rPr>
              <a:t>AttributeName</a:t>
            </a:r>
            <a:r>
              <a:rPr lang="it-IT" sz="1100" dirty="0">
                <a:latin typeface="News Gothic MT" panose="020B0504020203020204" pitchFamily="34" charset="0"/>
                <a:cs typeface="Arial" panose="020B0604020202020204" pitchFamily="34" charset="0"/>
              </a:rPr>
              <a:t>': 'Codice', '</a:t>
            </a:r>
            <a:r>
              <a:rPr lang="it-IT" sz="1100" dirty="0" err="1">
                <a:latin typeface="News Gothic MT" panose="020B0504020203020204" pitchFamily="34" charset="0"/>
                <a:cs typeface="Arial" panose="020B0604020202020204" pitchFamily="34" charset="0"/>
              </a:rPr>
              <a:t>AttributeType</a:t>
            </a:r>
            <a:r>
              <a:rPr lang="it-IT" sz="1100" dirty="0">
                <a:latin typeface="News Gothic MT" panose="020B0504020203020204" pitchFamily="34" charset="0"/>
                <a:cs typeface="Arial" panose="020B0604020202020204" pitchFamily="34" charset="0"/>
              </a:rPr>
              <a:t>': 'S'}, {'</a:t>
            </a:r>
            <a:r>
              <a:rPr lang="it-IT" sz="1100" dirty="0" err="1">
                <a:latin typeface="News Gothic MT" panose="020B0504020203020204" pitchFamily="34" charset="0"/>
                <a:cs typeface="Arial" panose="020B0604020202020204" pitchFamily="34" charset="0"/>
              </a:rPr>
              <a:t>AttributeName</a:t>
            </a:r>
            <a:r>
              <a:rPr lang="it-IT" sz="1100" dirty="0">
                <a:latin typeface="News Gothic MT" panose="020B0504020203020204" pitchFamily="34" charset="0"/>
                <a:cs typeface="Arial" panose="020B0604020202020204" pitchFamily="34" charset="0"/>
              </a:rPr>
              <a:t>': 'Name', '</a:t>
            </a:r>
            <a:r>
              <a:rPr lang="it-IT" sz="1100" dirty="0" err="1">
                <a:latin typeface="News Gothic MT" panose="020B0504020203020204" pitchFamily="34" charset="0"/>
                <a:cs typeface="Arial" panose="020B0604020202020204" pitchFamily="34" charset="0"/>
              </a:rPr>
              <a:t>AttributeType</a:t>
            </a:r>
            <a:r>
              <a:rPr lang="it-IT" sz="1100" dirty="0">
                <a:latin typeface="News Gothic MT" panose="020B0504020203020204" pitchFamily="34" charset="0"/>
                <a:cs typeface="Arial" panose="020B0604020202020204" pitchFamily="34" charset="0"/>
              </a:rPr>
              <a:t>': 'S'}],</a:t>
            </a:r>
          </a:p>
          <a:p>
            <a:pPr lvl="1"/>
            <a:r>
              <a:rPr lang="it-IT" sz="1100" dirty="0">
                <a:latin typeface="News Gothic MT" panose="020B0504020203020204" pitchFamily="34" charset="0"/>
                <a:cs typeface="Arial" panose="020B0604020202020204" pitchFamily="34" charset="0"/>
              </a:rPr>
              <a:t>            </a:t>
            </a:r>
            <a:r>
              <a:rPr lang="it-IT" sz="1100" dirty="0" err="1">
                <a:solidFill>
                  <a:srgbClr val="FF0000"/>
                </a:solidFill>
                <a:latin typeface="News Gothic MT" panose="020B0504020203020204" pitchFamily="34" charset="0"/>
                <a:cs typeface="Arial" panose="020B0604020202020204" pitchFamily="34" charset="0"/>
              </a:rPr>
              <a:t>GlobalSecondaryIndexes</a:t>
            </a:r>
            <a:r>
              <a:rPr lang="it-IT" sz="1100" dirty="0">
                <a:latin typeface="News Gothic MT" panose="020B0504020203020204" pitchFamily="34" charset="0"/>
                <a:cs typeface="Arial" panose="020B0604020202020204" pitchFamily="34" charset="0"/>
              </a:rPr>
              <a:t> = [{'</a:t>
            </a:r>
            <a:r>
              <a:rPr lang="it-IT" sz="1100" dirty="0" err="1">
                <a:latin typeface="News Gothic MT" panose="020B0504020203020204" pitchFamily="34" charset="0"/>
                <a:cs typeface="Arial" panose="020B0604020202020204" pitchFamily="34" charset="0"/>
              </a:rPr>
              <a:t>IndexName</a:t>
            </a:r>
            <a:r>
              <a:rPr lang="it-IT" sz="1100" dirty="0">
                <a:latin typeface="News Gothic MT" panose="020B0504020203020204" pitchFamily="34" charset="0"/>
                <a:cs typeface="Arial" panose="020B0604020202020204" pitchFamily="34" charset="0"/>
              </a:rPr>
              <a:t>' : '</a:t>
            </a:r>
            <a:r>
              <a:rPr lang="it-IT" sz="1100" dirty="0" err="1">
                <a:latin typeface="News Gothic MT" panose="020B0504020203020204" pitchFamily="34" charset="0"/>
                <a:cs typeface="Arial" panose="020B0604020202020204" pitchFamily="34" charset="0"/>
              </a:rPr>
              <a:t>IndiceName</a:t>
            </a:r>
            <a:r>
              <a:rPr lang="it-IT" sz="1100" dirty="0">
                <a:latin typeface="News Gothic MT" panose="020B0504020203020204" pitchFamily="34" charset="0"/>
                <a:cs typeface="Arial" panose="020B0604020202020204" pitchFamily="34" charset="0"/>
              </a:rPr>
              <a:t>', '</a:t>
            </a:r>
            <a:r>
              <a:rPr lang="it-IT" sz="1100" dirty="0" err="1">
                <a:latin typeface="News Gothic MT" panose="020B0504020203020204" pitchFamily="34" charset="0"/>
                <a:cs typeface="Arial" panose="020B0604020202020204" pitchFamily="34" charset="0"/>
              </a:rPr>
              <a:t>KeySchema</a:t>
            </a:r>
            <a:r>
              <a:rPr lang="it-IT" sz="1100" dirty="0">
                <a:latin typeface="News Gothic MT" panose="020B0504020203020204" pitchFamily="34" charset="0"/>
                <a:cs typeface="Arial" panose="020B0604020202020204" pitchFamily="34" charset="0"/>
              </a:rPr>
              <a:t>' : [ {'</a:t>
            </a:r>
            <a:r>
              <a:rPr lang="it-IT" sz="1100" dirty="0" err="1">
                <a:latin typeface="News Gothic MT" panose="020B0504020203020204" pitchFamily="34" charset="0"/>
                <a:cs typeface="Arial" panose="020B0604020202020204" pitchFamily="34" charset="0"/>
              </a:rPr>
              <a:t>AttributeName</a:t>
            </a:r>
            <a:r>
              <a:rPr lang="it-IT" sz="1100" dirty="0">
                <a:latin typeface="News Gothic MT" panose="020B0504020203020204" pitchFamily="34" charset="0"/>
                <a:cs typeface="Arial" panose="020B0604020202020204" pitchFamily="34" charset="0"/>
              </a:rPr>
              <a:t>': 'Name', '</a:t>
            </a:r>
            <a:r>
              <a:rPr lang="it-IT" sz="1100" dirty="0" err="1">
                <a:latin typeface="News Gothic MT" panose="020B0504020203020204" pitchFamily="34" charset="0"/>
                <a:cs typeface="Arial" panose="020B0604020202020204" pitchFamily="34" charset="0"/>
              </a:rPr>
              <a:t>KeyType</a:t>
            </a:r>
            <a:r>
              <a:rPr lang="it-IT" sz="1100" dirty="0">
                <a:latin typeface="News Gothic MT" panose="020B0504020203020204" pitchFamily="34" charset="0"/>
                <a:cs typeface="Arial" panose="020B0604020202020204" pitchFamily="34" charset="0"/>
              </a:rPr>
              <a:t>': 'HASH'}],</a:t>
            </a:r>
          </a:p>
          <a:p>
            <a:pPr lvl="1"/>
            <a:r>
              <a:rPr lang="it-IT" sz="1100" dirty="0">
                <a:latin typeface="News Gothic MT" panose="020B0504020203020204" pitchFamily="34" charset="0"/>
                <a:cs typeface="Arial" panose="020B0604020202020204" pitchFamily="34" charset="0"/>
              </a:rPr>
              <a:t>                '</a:t>
            </a:r>
            <a:r>
              <a:rPr lang="it-IT" sz="1100" dirty="0" err="1">
                <a:latin typeface="News Gothic MT" panose="020B0504020203020204" pitchFamily="34" charset="0"/>
                <a:cs typeface="Arial" panose="020B0604020202020204" pitchFamily="34" charset="0"/>
              </a:rPr>
              <a:t>Projection</a:t>
            </a:r>
            <a:r>
              <a:rPr lang="it-IT" sz="1100" dirty="0">
                <a:latin typeface="News Gothic MT" panose="020B0504020203020204" pitchFamily="34" charset="0"/>
                <a:cs typeface="Arial" panose="020B0604020202020204" pitchFamily="34" charset="0"/>
              </a:rPr>
              <a:t>': {'</a:t>
            </a:r>
            <a:r>
              <a:rPr lang="it-IT" sz="1100" dirty="0" err="1">
                <a:latin typeface="News Gothic MT" panose="020B0504020203020204" pitchFamily="34" charset="0"/>
                <a:cs typeface="Arial" panose="020B0604020202020204" pitchFamily="34" charset="0"/>
              </a:rPr>
              <a:t>ProjectionType</a:t>
            </a:r>
            <a:r>
              <a:rPr lang="it-IT" sz="1100" dirty="0">
                <a:latin typeface="News Gothic MT" panose="020B0504020203020204" pitchFamily="34" charset="0"/>
                <a:cs typeface="Arial" panose="020B0604020202020204" pitchFamily="34" charset="0"/>
              </a:rPr>
              <a:t>': 'ALL'}, '</a:t>
            </a:r>
            <a:r>
              <a:rPr lang="it-IT" sz="1100" dirty="0" err="1">
                <a:latin typeface="News Gothic MT" panose="020B0504020203020204" pitchFamily="34" charset="0"/>
                <a:cs typeface="Arial" panose="020B0604020202020204" pitchFamily="34" charset="0"/>
              </a:rPr>
              <a:t>ProvisionedThroughput</a:t>
            </a:r>
            <a:r>
              <a:rPr lang="it-IT" sz="1100" dirty="0">
                <a:latin typeface="News Gothic MT" panose="020B0504020203020204" pitchFamily="34" charset="0"/>
                <a:cs typeface="Arial" panose="020B0604020202020204" pitchFamily="34" charset="0"/>
              </a:rPr>
              <a:t>': {'</a:t>
            </a:r>
            <a:r>
              <a:rPr lang="it-IT" sz="1100" dirty="0" err="1">
                <a:latin typeface="News Gothic MT" panose="020B0504020203020204" pitchFamily="34" charset="0"/>
                <a:cs typeface="Arial" panose="020B0604020202020204" pitchFamily="34" charset="0"/>
              </a:rPr>
              <a:t>ReadCapacityUnits</a:t>
            </a:r>
            <a:r>
              <a:rPr lang="it-IT" sz="1100" dirty="0">
                <a:latin typeface="News Gothic MT" panose="020B0504020203020204" pitchFamily="34" charset="0"/>
                <a:cs typeface="Arial" panose="020B0604020202020204" pitchFamily="34" charset="0"/>
              </a:rPr>
              <a:t>': 10, '</a:t>
            </a:r>
            <a:r>
              <a:rPr lang="it-IT" sz="1100" dirty="0" err="1">
                <a:latin typeface="News Gothic MT" panose="020B0504020203020204" pitchFamily="34" charset="0"/>
                <a:cs typeface="Arial" panose="020B0604020202020204" pitchFamily="34" charset="0"/>
              </a:rPr>
              <a:t>WriteCapacityUnits</a:t>
            </a:r>
            <a:r>
              <a:rPr lang="it-IT" sz="1100" dirty="0">
                <a:latin typeface="News Gothic MT" panose="020B0504020203020204" pitchFamily="34" charset="0"/>
                <a:cs typeface="Arial" panose="020B0604020202020204" pitchFamily="34" charset="0"/>
              </a:rPr>
              <a:t>': 10}}],</a:t>
            </a:r>
          </a:p>
          <a:p>
            <a:pPr lvl="1"/>
            <a:r>
              <a:rPr lang="it-IT" sz="1100" dirty="0">
                <a:latin typeface="News Gothic MT" panose="020B0504020203020204" pitchFamily="34" charset="0"/>
                <a:cs typeface="Arial" panose="020B0604020202020204" pitchFamily="34" charset="0"/>
              </a:rPr>
              <a:t>            </a:t>
            </a:r>
            <a:r>
              <a:rPr lang="it-IT" sz="1100" dirty="0" err="1">
                <a:solidFill>
                  <a:srgbClr val="FF0000"/>
                </a:solidFill>
                <a:latin typeface="News Gothic MT" panose="020B0504020203020204" pitchFamily="34" charset="0"/>
                <a:cs typeface="Arial" panose="020B0604020202020204" pitchFamily="34" charset="0"/>
              </a:rPr>
              <a:t>ProvisionedThroughput</a:t>
            </a:r>
            <a:r>
              <a:rPr lang="it-IT" sz="1100" dirty="0">
                <a:latin typeface="News Gothic MT" panose="020B0504020203020204" pitchFamily="34" charset="0"/>
                <a:cs typeface="Arial" panose="020B0604020202020204" pitchFamily="34" charset="0"/>
              </a:rPr>
              <a:t>={'ReadCapacityUnits':10, 'WriteCapacityUnits':10}   </a:t>
            </a:r>
          </a:p>
          <a:p>
            <a:pPr lvl="1"/>
            <a:r>
              <a:rPr lang="it-IT" sz="1100" dirty="0">
                <a:latin typeface="News Gothic MT" panose="020B0504020203020204" pitchFamily="34" charset="0"/>
                <a:cs typeface="Arial" panose="020B0604020202020204" pitchFamily="34" charset="0"/>
              </a:rPr>
              <a:t>)</a:t>
            </a:r>
          </a:p>
          <a:p>
            <a:pPr lvl="1"/>
            <a:endParaRPr lang="it-IT" sz="1100" dirty="0">
              <a:latin typeface="Arial" panose="020B0604020202020204" pitchFamily="34" charset="0"/>
              <a:cs typeface="Arial" panose="020B0604020202020204" pitchFamily="34" charset="0"/>
            </a:endParaRPr>
          </a:p>
          <a:p>
            <a:pPr lvl="1"/>
            <a:r>
              <a:rPr lang="it-IT" sz="1100" dirty="0" err="1">
                <a:latin typeface="Arial" panose="020B0604020202020204" pitchFamily="34" charset="0"/>
                <a:cs typeface="Arial" panose="020B0604020202020204" pitchFamily="34" charset="0"/>
              </a:rPr>
              <a:t>When</a:t>
            </a:r>
            <a:r>
              <a:rPr lang="it-IT" sz="1100" dirty="0">
                <a:latin typeface="Arial" panose="020B0604020202020204" pitchFamily="34" charset="0"/>
                <a:cs typeface="Arial" panose="020B0604020202020204" pitchFamily="34" charset="0"/>
              </a:rPr>
              <a:t> </a:t>
            </a:r>
            <a:r>
              <a:rPr lang="it-IT" sz="1100" dirty="0" err="1">
                <a:latin typeface="Arial" panose="020B0604020202020204" pitchFamily="34" charset="0"/>
                <a:cs typeface="Arial" panose="020B0604020202020204" pitchFamily="34" charset="0"/>
              </a:rPr>
              <a:t>creating</a:t>
            </a:r>
            <a:r>
              <a:rPr lang="it-IT" sz="1100" dirty="0">
                <a:latin typeface="Arial" panose="020B0604020202020204" pitchFamily="34" charset="0"/>
                <a:cs typeface="Arial" panose="020B0604020202020204" pitchFamily="34" charset="0"/>
              </a:rPr>
              <a:t> a </a:t>
            </a:r>
            <a:r>
              <a:rPr lang="it-IT" sz="1100" dirty="0" err="1">
                <a:latin typeface="Arial" panose="020B0604020202020204" pitchFamily="34" charset="0"/>
                <a:cs typeface="Arial" panose="020B0604020202020204" pitchFamily="34" charset="0"/>
              </a:rPr>
              <a:t>table</a:t>
            </a:r>
            <a:r>
              <a:rPr lang="it-IT" sz="1100" dirty="0">
                <a:latin typeface="Arial" panose="020B0604020202020204" pitchFamily="34" charset="0"/>
                <a:cs typeface="Arial" panose="020B0604020202020204" pitchFamily="34" charset="0"/>
              </a:rPr>
              <a:t> </a:t>
            </a:r>
            <a:r>
              <a:rPr lang="it-IT" sz="1100" dirty="0" err="1">
                <a:latin typeface="Arial" panose="020B0604020202020204" pitchFamily="34" charset="0"/>
                <a:cs typeface="Arial" panose="020B0604020202020204" pitchFamily="34" charset="0"/>
              </a:rPr>
              <a:t>it’s</a:t>
            </a:r>
            <a:r>
              <a:rPr lang="it-IT" sz="1100" dirty="0">
                <a:latin typeface="Arial" panose="020B0604020202020204" pitchFamily="34" charset="0"/>
                <a:cs typeface="Arial" panose="020B0604020202020204" pitchFamily="34" charset="0"/>
              </a:rPr>
              <a:t> </a:t>
            </a:r>
            <a:r>
              <a:rPr lang="it-IT" sz="1100" dirty="0" err="1">
                <a:latin typeface="Arial" panose="020B0604020202020204" pitchFamily="34" charset="0"/>
                <a:cs typeface="Arial" panose="020B0604020202020204" pitchFamily="34" charset="0"/>
              </a:rPr>
              <a:t>mandatory</a:t>
            </a:r>
            <a:r>
              <a:rPr lang="it-IT" sz="1100" dirty="0">
                <a:latin typeface="Arial" panose="020B0604020202020204" pitchFamily="34" charset="0"/>
                <a:cs typeface="Arial" panose="020B0604020202020204" pitchFamily="34" charset="0"/>
              </a:rPr>
              <a:t> to </a:t>
            </a:r>
            <a:r>
              <a:rPr lang="it-IT" sz="1100" dirty="0" err="1">
                <a:latin typeface="Arial" panose="020B0604020202020204" pitchFamily="34" charset="0"/>
                <a:cs typeface="Arial" panose="020B0604020202020204" pitchFamily="34" charset="0"/>
              </a:rPr>
              <a:t>specify</a:t>
            </a:r>
            <a:r>
              <a:rPr lang="it-IT" sz="1100" dirty="0">
                <a:latin typeface="Arial" panose="020B0604020202020204" pitchFamily="34" charset="0"/>
                <a:cs typeface="Arial" panose="020B0604020202020204" pitchFamily="34" charset="0"/>
              </a:rPr>
              <a:t> the </a:t>
            </a:r>
            <a:r>
              <a:rPr lang="it-IT" sz="1100" dirty="0" err="1">
                <a:latin typeface="Arial" panose="020B0604020202020204" pitchFamily="34" charset="0"/>
                <a:cs typeface="Arial" panose="020B0604020202020204" pitchFamily="34" charset="0"/>
              </a:rPr>
              <a:t>parameters</a:t>
            </a:r>
            <a:r>
              <a:rPr lang="it-IT" sz="1100" dirty="0">
                <a:latin typeface="Arial" panose="020B0604020202020204" pitchFamily="34" charset="0"/>
                <a:cs typeface="Arial" panose="020B0604020202020204" pitchFamily="34" charset="0"/>
              </a:rPr>
              <a:t> in red:</a:t>
            </a:r>
          </a:p>
          <a:p>
            <a:pPr marL="814388" lvl="2" indent="-171450"/>
            <a:r>
              <a:rPr lang="it-IT" sz="1100" dirty="0" err="1">
                <a:latin typeface="Arial" panose="020B0604020202020204" pitchFamily="34" charset="0"/>
                <a:cs typeface="Arial" panose="020B0604020202020204" pitchFamily="34" charset="0"/>
              </a:rPr>
              <a:t>Table</a:t>
            </a:r>
            <a:r>
              <a:rPr lang="it-IT" sz="1100" dirty="0">
                <a:latin typeface="Arial" panose="020B0604020202020204" pitchFamily="34" charset="0"/>
                <a:cs typeface="Arial" panose="020B0604020202020204" pitchFamily="34" charset="0"/>
              </a:rPr>
              <a:t> name</a:t>
            </a:r>
          </a:p>
          <a:p>
            <a:pPr marL="814388" lvl="2" indent="-171450"/>
            <a:r>
              <a:rPr lang="it-IT" sz="1100" dirty="0" err="1">
                <a:latin typeface="Arial" panose="020B0604020202020204" pitchFamily="34" charset="0"/>
                <a:cs typeface="Arial" panose="020B0604020202020204" pitchFamily="34" charset="0"/>
              </a:rPr>
              <a:t>keySchema</a:t>
            </a:r>
            <a:r>
              <a:rPr lang="it-IT" sz="1100" dirty="0">
                <a:latin typeface="Arial" panose="020B0604020202020204" pitchFamily="34" charset="0"/>
                <a:cs typeface="Arial" panose="020B0604020202020204" pitchFamily="34" charset="0"/>
              </a:rPr>
              <a:t> : </a:t>
            </a:r>
            <a:r>
              <a:rPr lang="it-IT" sz="1100" dirty="0" err="1">
                <a:latin typeface="Arial" panose="020B0604020202020204" pitchFamily="34" charset="0"/>
                <a:cs typeface="Arial" panose="020B0604020202020204" pitchFamily="34" charset="0"/>
              </a:rPr>
              <a:t>where</a:t>
            </a:r>
            <a:r>
              <a:rPr lang="it-IT" sz="1100" dirty="0">
                <a:latin typeface="Arial" panose="020B0604020202020204" pitchFamily="34" charset="0"/>
                <a:cs typeface="Arial" panose="020B0604020202020204" pitchFamily="34" charset="0"/>
              </a:rPr>
              <a:t> </a:t>
            </a:r>
            <a:r>
              <a:rPr lang="it-IT" sz="1100" dirty="0" err="1">
                <a:latin typeface="Arial" panose="020B0604020202020204" pitchFamily="34" charset="0"/>
                <a:cs typeface="Arial" panose="020B0604020202020204" pitchFamily="34" charset="0"/>
              </a:rPr>
              <a:t>you</a:t>
            </a:r>
            <a:r>
              <a:rPr lang="it-IT" sz="1100" dirty="0">
                <a:latin typeface="Arial" panose="020B0604020202020204" pitchFamily="34" charset="0"/>
                <a:cs typeface="Arial" panose="020B0604020202020204" pitchFamily="34" charset="0"/>
              </a:rPr>
              <a:t> must </a:t>
            </a:r>
            <a:r>
              <a:rPr lang="it-IT" sz="1100" dirty="0" err="1">
                <a:latin typeface="Arial" panose="020B0604020202020204" pitchFamily="34" charset="0"/>
                <a:cs typeface="Arial" panose="020B0604020202020204" pitchFamily="34" charset="0"/>
              </a:rPr>
              <a:t>specify</a:t>
            </a:r>
            <a:r>
              <a:rPr lang="it-IT" sz="1100" dirty="0">
                <a:latin typeface="Arial" panose="020B0604020202020204" pitchFamily="34" charset="0"/>
                <a:cs typeface="Arial" panose="020B0604020202020204" pitchFamily="34" charset="0"/>
              </a:rPr>
              <a:t> the </a:t>
            </a:r>
            <a:r>
              <a:rPr lang="it-IT" sz="1100" dirty="0" err="1">
                <a:latin typeface="Arial" panose="020B0604020202020204" pitchFamily="34" charset="0"/>
                <a:cs typeface="Arial" panose="020B0604020202020204" pitchFamily="34" charset="0"/>
              </a:rPr>
              <a:t>partition</a:t>
            </a:r>
            <a:r>
              <a:rPr lang="it-IT" sz="1100" dirty="0">
                <a:latin typeface="Arial" panose="020B0604020202020204" pitchFamily="34" charset="0"/>
                <a:cs typeface="Arial" panose="020B0604020202020204" pitchFamily="34" charset="0"/>
              </a:rPr>
              <a:t> </a:t>
            </a:r>
            <a:r>
              <a:rPr lang="it-IT" sz="1100" dirty="0" err="1">
                <a:latin typeface="Arial" panose="020B0604020202020204" pitchFamily="34" charset="0"/>
                <a:cs typeface="Arial" panose="020B0604020202020204" pitchFamily="34" charset="0"/>
              </a:rPr>
              <a:t>key’s</a:t>
            </a:r>
            <a:r>
              <a:rPr lang="it-IT" sz="1100" dirty="0">
                <a:latin typeface="Arial" panose="020B0604020202020204" pitchFamily="34" charset="0"/>
                <a:cs typeface="Arial" panose="020B0604020202020204" pitchFamily="34" charset="0"/>
              </a:rPr>
              <a:t> name and </a:t>
            </a:r>
            <a:r>
              <a:rPr lang="it-IT" sz="1100" dirty="0" err="1">
                <a:latin typeface="Arial" panose="020B0604020202020204" pitchFamily="34" charset="0"/>
                <a:cs typeface="Arial" panose="020B0604020202020204" pitchFamily="34" charset="0"/>
              </a:rPr>
              <a:t>type</a:t>
            </a:r>
            <a:r>
              <a:rPr lang="it-IT" sz="1100" dirty="0">
                <a:latin typeface="Arial" panose="020B0604020202020204" pitchFamily="34" charset="0"/>
                <a:cs typeface="Arial" panose="020B0604020202020204" pitchFamily="34" charset="0"/>
              </a:rPr>
              <a:t> and </a:t>
            </a:r>
            <a:r>
              <a:rPr lang="it-IT" sz="1100" dirty="0" err="1">
                <a:latin typeface="Arial" panose="020B0604020202020204" pitchFamily="34" charset="0"/>
                <a:cs typeface="Arial" panose="020B0604020202020204" pitchFamily="34" charset="0"/>
              </a:rPr>
              <a:t>eventually</a:t>
            </a:r>
            <a:r>
              <a:rPr lang="it-IT" sz="1100" dirty="0">
                <a:latin typeface="Arial" panose="020B0604020202020204" pitchFamily="34" charset="0"/>
                <a:cs typeface="Arial" panose="020B0604020202020204" pitchFamily="34" charset="0"/>
              </a:rPr>
              <a:t> the sort </a:t>
            </a:r>
            <a:r>
              <a:rPr lang="it-IT" sz="1100" dirty="0" err="1">
                <a:latin typeface="Arial" panose="020B0604020202020204" pitchFamily="34" charset="0"/>
                <a:cs typeface="Arial" panose="020B0604020202020204" pitchFamily="34" charset="0"/>
              </a:rPr>
              <a:t>key’s</a:t>
            </a:r>
            <a:r>
              <a:rPr lang="it-IT" sz="1100" dirty="0">
                <a:latin typeface="Arial" panose="020B0604020202020204" pitchFamily="34" charset="0"/>
                <a:cs typeface="Arial" panose="020B0604020202020204" pitchFamily="34" charset="0"/>
              </a:rPr>
              <a:t> name and </a:t>
            </a:r>
            <a:r>
              <a:rPr lang="it-IT" sz="1100" dirty="0" err="1">
                <a:latin typeface="Arial" panose="020B0604020202020204" pitchFamily="34" charset="0"/>
                <a:cs typeface="Arial" panose="020B0604020202020204" pitchFamily="34" charset="0"/>
              </a:rPr>
              <a:t>type</a:t>
            </a:r>
            <a:endParaRPr lang="it-IT" sz="1100" dirty="0">
              <a:latin typeface="Arial" panose="020B0604020202020204" pitchFamily="34" charset="0"/>
              <a:cs typeface="Arial" panose="020B0604020202020204" pitchFamily="34" charset="0"/>
            </a:endParaRPr>
          </a:p>
          <a:p>
            <a:pPr marL="814388" lvl="2" indent="-171450"/>
            <a:r>
              <a:rPr lang="it-IT" sz="1100" dirty="0" err="1">
                <a:latin typeface="Arial" panose="020B0604020202020204" pitchFamily="34" charset="0"/>
                <a:cs typeface="Arial" panose="020B0604020202020204" pitchFamily="34" charset="0"/>
              </a:rPr>
              <a:t>AttributeDefinitions</a:t>
            </a:r>
            <a:r>
              <a:rPr lang="it-IT" sz="1100" dirty="0">
                <a:latin typeface="Arial" panose="020B0604020202020204" pitchFamily="34" charset="0"/>
                <a:cs typeface="Arial" panose="020B0604020202020204" pitchFamily="34" charset="0"/>
              </a:rPr>
              <a:t> : </a:t>
            </a:r>
            <a:r>
              <a:rPr lang="it-IT" sz="1100" dirty="0" err="1">
                <a:latin typeface="Arial" panose="020B0604020202020204" pitchFamily="34" charset="0"/>
                <a:cs typeface="Arial" panose="020B0604020202020204" pitchFamily="34" charset="0"/>
              </a:rPr>
              <a:t>where</a:t>
            </a:r>
            <a:r>
              <a:rPr lang="it-IT" sz="1100" dirty="0">
                <a:latin typeface="Arial" panose="020B0604020202020204" pitchFamily="34" charset="0"/>
                <a:cs typeface="Arial" panose="020B0604020202020204" pitchFamily="34" charset="0"/>
              </a:rPr>
              <a:t> </a:t>
            </a:r>
            <a:r>
              <a:rPr lang="it-IT" sz="1100" dirty="0" err="1">
                <a:latin typeface="Arial" panose="020B0604020202020204" pitchFamily="34" charset="0"/>
                <a:cs typeface="Arial" panose="020B0604020202020204" pitchFamily="34" charset="0"/>
              </a:rPr>
              <a:t>you</a:t>
            </a:r>
            <a:r>
              <a:rPr lang="it-IT" sz="1100" dirty="0">
                <a:latin typeface="Arial" panose="020B0604020202020204" pitchFamily="34" charset="0"/>
                <a:cs typeface="Arial" panose="020B0604020202020204" pitchFamily="34" charset="0"/>
              </a:rPr>
              <a:t> must </a:t>
            </a:r>
            <a:r>
              <a:rPr lang="it-IT" sz="1100" dirty="0" err="1">
                <a:latin typeface="Arial" panose="020B0604020202020204" pitchFamily="34" charset="0"/>
                <a:cs typeface="Arial" panose="020B0604020202020204" pitchFamily="34" charset="0"/>
              </a:rPr>
              <a:t>specify</a:t>
            </a:r>
            <a:r>
              <a:rPr lang="it-IT" sz="1100" dirty="0">
                <a:latin typeface="Arial" panose="020B0604020202020204" pitchFamily="34" charset="0"/>
                <a:cs typeface="Arial" panose="020B0604020202020204" pitchFamily="34" charset="0"/>
              </a:rPr>
              <a:t> the </a:t>
            </a:r>
            <a:r>
              <a:rPr lang="it-IT" sz="1100" dirty="0" err="1">
                <a:latin typeface="Arial" panose="020B0604020202020204" pitchFamily="34" charset="0"/>
                <a:cs typeface="Arial" panose="020B0604020202020204" pitchFamily="34" charset="0"/>
              </a:rPr>
              <a:t>fundamental</a:t>
            </a:r>
            <a:r>
              <a:rPr lang="it-IT" sz="1100" dirty="0">
                <a:latin typeface="Arial" panose="020B0604020202020204" pitchFamily="34" charset="0"/>
                <a:cs typeface="Arial" panose="020B0604020202020204" pitchFamily="34" charset="0"/>
              </a:rPr>
              <a:t> </a:t>
            </a:r>
            <a:r>
              <a:rPr lang="it-IT" sz="1100" dirty="0" err="1">
                <a:latin typeface="Arial" panose="020B0604020202020204" pitchFamily="34" charset="0"/>
                <a:cs typeface="Arial" panose="020B0604020202020204" pitchFamily="34" charset="0"/>
              </a:rPr>
              <a:t>type</a:t>
            </a:r>
            <a:r>
              <a:rPr lang="it-IT" sz="1100" dirty="0">
                <a:latin typeface="Arial" panose="020B0604020202020204" pitchFamily="34" charset="0"/>
                <a:cs typeface="Arial" panose="020B0604020202020204" pitchFamily="34" charset="0"/>
              </a:rPr>
              <a:t> of the </a:t>
            </a:r>
            <a:r>
              <a:rPr lang="it-IT" sz="1100" dirty="0" err="1">
                <a:latin typeface="Arial" panose="020B0604020202020204" pitchFamily="34" charset="0"/>
                <a:cs typeface="Arial" panose="020B0604020202020204" pitchFamily="34" charset="0"/>
              </a:rPr>
              <a:t>partition</a:t>
            </a:r>
            <a:r>
              <a:rPr lang="it-IT" sz="1100" dirty="0">
                <a:latin typeface="Arial" panose="020B0604020202020204" pitchFamily="34" charset="0"/>
                <a:cs typeface="Arial" panose="020B0604020202020204" pitchFamily="34" charset="0"/>
              </a:rPr>
              <a:t> key and - </a:t>
            </a:r>
            <a:r>
              <a:rPr lang="it-IT" sz="1100" dirty="0" err="1">
                <a:latin typeface="Arial" panose="020B0604020202020204" pitchFamily="34" charset="0"/>
                <a:cs typeface="Arial" panose="020B0604020202020204" pitchFamily="34" charset="0"/>
              </a:rPr>
              <a:t>eventually</a:t>
            </a:r>
            <a:r>
              <a:rPr lang="it-IT" sz="1100" dirty="0">
                <a:latin typeface="Arial" panose="020B0604020202020204" pitchFamily="34" charset="0"/>
                <a:cs typeface="Arial" panose="020B0604020202020204" pitchFamily="34" charset="0"/>
              </a:rPr>
              <a:t> -  the sort key</a:t>
            </a:r>
          </a:p>
          <a:p>
            <a:pPr marL="814388" lvl="2" indent="-171450"/>
            <a:r>
              <a:rPr lang="it-IT" sz="1100" dirty="0" err="1">
                <a:latin typeface="Arial" panose="020B0604020202020204" pitchFamily="34" charset="0"/>
                <a:cs typeface="Arial" panose="020B0604020202020204" pitchFamily="34" charset="0"/>
              </a:rPr>
              <a:t>GlobalSecondaryIndexes</a:t>
            </a:r>
            <a:r>
              <a:rPr lang="it-IT" sz="1100" dirty="0">
                <a:latin typeface="Arial" panose="020B0604020202020204" pitchFamily="34" charset="0"/>
                <a:cs typeface="Arial" panose="020B0604020202020204" pitchFamily="34" charset="0"/>
              </a:rPr>
              <a:t> : </a:t>
            </a:r>
            <a:r>
              <a:rPr lang="it-IT" sz="1100" dirty="0" err="1">
                <a:latin typeface="Arial" panose="020B0604020202020204" pitchFamily="34" charset="0"/>
                <a:cs typeface="Arial" panose="020B0604020202020204" pitchFamily="34" charset="0"/>
              </a:rPr>
              <a:t>where</a:t>
            </a:r>
            <a:r>
              <a:rPr lang="it-IT" sz="1100" dirty="0">
                <a:latin typeface="Arial" panose="020B0604020202020204" pitchFamily="34" charset="0"/>
                <a:cs typeface="Arial" panose="020B0604020202020204" pitchFamily="34" charset="0"/>
              </a:rPr>
              <a:t> </a:t>
            </a:r>
            <a:r>
              <a:rPr lang="it-IT" sz="1100" dirty="0" err="1">
                <a:latin typeface="Arial" panose="020B0604020202020204" pitchFamily="34" charset="0"/>
                <a:cs typeface="Arial" panose="020B0604020202020204" pitchFamily="34" charset="0"/>
              </a:rPr>
              <a:t>you</a:t>
            </a:r>
            <a:r>
              <a:rPr lang="it-IT" sz="1100" dirty="0">
                <a:latin typeface="Arial" panose="020B0604020202020204" pitchFamily="34" charset="0"/>
                <a:cs typeface="Arial" panose="020B0604020202020204" pitchFamily="34" charset="0"/>
              </a:rPr>
              <a:t> </a:t>
            </a:r>
            <a:r>
              <a:rPr lang="it-IT" sz="1100" dirty="0" err="1">
                <a:latin typeface="Arial" panose="020B0604020202020204" pitchFamily="34" charset="0"/>
                <a:cs typeface="Arial" panose="020B0604020202020204" pitchFamily="34" charset="0"/>
              </a:rPr>
              <a:t>specify</a:t>
            </a:r>
            <a:r>
              <a:rPr lang="it-IT" sz="1100" dirty="0">
                <a:latin typeface="Arial" panose="020B0604020202020204" pitchFamily="34" charset="0"/>
                <a:cs typeface="Arial" panose="020B0604020202020204" pitchFamily="34" charset="0"/>
              </a:rPr>
              <a:t> </a:t>
            </a:r>
            <a:r>
              <a:rPr lang="it-IT" sz="1100" dirty="0" err="1">
                <a:latin typeface="Arial" panose="020B0604020202020204" pitchFamily="34" charset="0"/>
                <a:cs typeface="Arial" panose="020B0604020202020204" pitchFamily="34" charset="0"/>
              </a:rPr>
              <a:t>all</a:t>
            </a:r>
            <a:r>
              <a:rPr lang="it-IT" sz="1100" dirty="0">
                <a:latin typeface="Arial" panose="020B0604020202020204" pitchFamily="34" charset="0"/>
                <a:cs typeface="Arial" panose="020B0604020202020204" pitchFamily="34" charset="0"/>
              </a:rPr>
              <a:t> of the </a:t>
            </a:r>
            <a:r>
              <a:rPr lang="it-IT" sz="1100" dirty="0" err="1">
                <a:latin typeface="Arial" panose="020B0604020202020204" pitchFamily="34" charset="0"/>
                <a:cs typeface="Arial" panose="020B0604020202020204" pitchFamily="34" charset="0"/>
              </a:rPr>
              <a:t>required</a:t>
            </a:r>
            <a:r>
              <a:rPr lang="it-IT" sz="1100" dirty="0">
                <a:latin typeface="Arial" panose="020B0604020202020204" pitchFamily="34" charset="0"/>
                <a:cs typeface="Arial" panose="020B0604020202020204" pitchFamily="34" charset="0"/>
              </a:rPr>
              <a:t> </a:t>
            </a:r>
            <a:r>
              <a:rPr lang="it-IT" sz="1100" dirty="0" err="1">
                <a:latin typeface="Arial" panose="020B0604020202020204" pitchFamily="34" charset="0"/>
                <a:cs typeface="Arial" panose="020B0604020202020204" pitchFamily="34" charset="0"/>
              </a:rPr>
              <a:t>parameters</a:t>
            </a:r>
            <a:r>
              <a:rPr lang="it-IT" sz="1100" dirty="0">
                <a:latin typeface="Arial" panose="020B0604020202020204" pitchFamily="34" charset="0"/>
                <a:cs typeface="Arial" panose="020B0604020202020204" pitchFamily="34" charset="0"/>
              </a:rPr>
              <a:t> of the </a:t>
            </a:r>
            <a:r>
              <a:rPr lang="it-IT" sz="1100" dirty="0" err="1">
                <a:latin typeface="Arial" panose="020B0604020202020204" pitchFamily="34" charset="0"/>
                <a:cs typeface="Arial" panose="020B0604020202020204" pitchFamily="34" charset="0"/>
              </a:rPr>
              <a:t>GSIs</a:t>
            </a:r>
            <a:r>
              <a:rPr lang="it-IT" sz="1100" dirty="0">
                <a:latin typeface="Arial" panose="020B0604020202020204" pitchFamily="34" charset="0"/>
                <a:cs typeface="Arial" panose="020B0604020202020204" pitchFamily="34" charset="0"/>
              </a:rPr>
              <a:t> </a:t>
            </a:r>
          </a:p>
          <a:p>
            <a:pPr marL="814388" lvl="2" indent="-171450"/>
            <a:r>
              <a:rPr lang="it-IT" sz="1100" dirty="0" err="1">
                <a:latin typeface="Arial" panose="020B0604020202020204" pitchFamily="34" charset="0"/>
                <a:cs typeface="Arial" panose="020B0604020202020204" pitchFamily="34" charset="0"/>
              </a:rPr>
              <a:t>ProvisionedThroughput</a:t>
            </a:r>
            <a:r>
              <a:rPr lang="it-IT" sz="1100" dirty="0">
                <a:latin typeface="Arial" panose="020B0604020202020204" pitchFamily="34" charset="0"/>
                <a:cs typeface="Arial" panose="020B0604020202020204" pitchFamily="34" charset="0"/>
              </a:rPr>
              <a:t>: </a:t>
            </a:r>
            <a:r>
              <a:rPr lang="it-IT" sz="1100" dirty="0" err="1">
                <a:latin typeface="Arial" panose="020B0604020202020204" pitchFamily="34" charset="0"/>
                <a:cs typeface="Arial" panose="020B0604020202020204" pitchFamily="34" charset="0"/>
              </a:rPr>
              <a:t>where</a:t>
            </a:r>
            <a:r>
              <a:rPr lang="it-IT" sz="1100" dirty="0">
                <a:latin typeface="Arial" panose="020B0604020202020204" pitchFamily="34" charset="0"/>
                <a:cs typeface="Arial" panose="020B0604020202020204" pitchFamily="34" charset="0"/>
              </a:rPr>
              <a:t> </a:t>
            </a:r>
            <a:r>
              <a:rPr lang="it-IT" sz="1100" dirty="0" err="1">
                <a:latin typeface="Arial" panose="020B0604020202020204" pitchFamily="34" charset="0"/>
                <a:cs typeface="Arial" panose="020B0604020202020204" pitchFamily="34" charset="0"/>
              </a:rPr>
              <a:t>you</a:t>
            </a:r>
            <a:r>
              <a:rPr lang="it-IT" sz="1100" dirty="0">
                <a:latin typeface="Arial" panose="020B0604020202020204" pitchFamily="34" charset="0"/>
                <a:cs typeface="Arial" panose="020B0604020202020204" pitchFamily="34" charset="0"/>
              </a:rPr>
              <a:t> </a:t>
            </a:r>
            <a:r>
              <a:rPr lang="it-IT" sz="1100" dirty="0" err="1">
                <a:latin typeface="Arial" panose="020B0604020202020204" pitchFamily="34" charset="0"/>
                <a:cs typeface="Arial" panose="020B0604020202020204" pitchFamily="34" charset="0"/>
              </a:rPr>
              <a:t>specify</a:t>
            </a:r>
            <a:r>
              <a:rPr lang="it-IT" sz="1100" dirty="0">
                <a:latin typeface="Arial" panose="020B0604020202020204" pitchFamily="34" charset="0"/>
                <a:cs typeface="Arial" panose="020B0604020202020204" pitchFamily="34" charset="0"/>
              </a:rPr>
              <a:t> the </a:t>
            </a:r>
            <a:r>
              <a:rPr lang="it-IT" sz="1100" dirty="0" err="1">
                <a:latin typeface="Arial" panose="020B0604020202020204" pitchFamily="34" charset="0"/>
                <a:cs typeface="Arial" panose="020B0604020202020204" pitchFamily="34" charset="0"/>
              </a:rPr>
              <a:t>ReadCapacityUnits</a:t>
            </a:r>
            <a:r>
              <a:rPr lang="it-IT" sz="1100" dirty="0">
                <a:latin typeface="Arial" panose="020B0604020202020204" pitchFamily="34" charset="0"/>
                <a:cs typeface="Arial" panose="020B0604020202020204" pitchFamily="34" charset="0"/>
              </a:rPr>
              <a:t>(RCU) and the </a:t>
            </a:r>
            <a:r>
              <a:rPr lang="it-IT" sz="1100" dirty="0" err="1">
                <a:latin typeface="Arial" panose="020B0604020202020204" pitchFamily="34" charset="0"/>
                <a:cs typeface="Arial" panose="020B0604020202020204" pitchFamily="34" charset="0"/>
              </a:rPr>
              <a:t>WriteCapacityUnits</a:t>
            </a:r>
            <a:r>
              <a:rPr lang="it-IT" sz="1100" dirty="0">
                <a:latin typeface="Arial" panose="020B0604020202020204" pitchFamily="34" charset="0"/>
                <a:cs typeface="Arial" panose="020B0604020202020204" pitchFamily="34" charset="0"/>
              </a:rPr>
              <a:t>(WCU).</a:t>
            </a:r>
          </a:p>
          <a:p>
            <a:pPr marL="814388" lvl="2" indent="-171450"/>
            <a:endParaRPr lang="it-IT" sz="1100" dirty="0">
              <a:latin typeface="Arial" panose="020B0604020202020204" pitchFamily="34" charset="0"/>
              <a:cs typeface="Arial" panose="020B0604020202020204" pitchFamily="34" charset="0"/>
            </a:endParaRPr>
          </a:p>
          <a:p>
            <a:pPr marL="428625" lvl="1" indent="-171450"/>
            <a:r>
              <a:rPr lang="it-IT" sz="1100" dirty="0" err="1">
                <a:latin typeface="Arial" panose="020B0604020202020204" pitchFamily="34" charset="0"/>
                <a:cs typeface="Arial" panose="020B0604020202020204" pitchFamily="34" charset="0"/>
              </a:rPr>
              <a:t>ProvisionedThroughput</a:t>
            </a:r>
            <a:r>
              <a:rPr lang="it-IT" sz="1100" dirty="0">
                <a:latin typeface="Arial" panose="020B0604020202020204" pitchFamily="34" charset="0"/>
                <a:cs typeface="Arial" panose="020B0604020202020204" pitchFamily="34" charset="0"/>
              </a:rPr>
              <a:t> </a:t>
            </a:r>
            <a:r>
              <a:rPr lang="it-IT" sz="1100" dirty="0" err="1">
                <a:latin typeface="Arial" panose="020B0604020202020204" pitchFamily="34" charset="0"/>
                <a:cs typeface="Arial" panose="020B0604020202020204" pitchFamily="34" charset="0"/>
              </a:rPr>
              <a:t>is</a:t>
            </a:r>
            <a:r>
              <a:rPr lang="it-IT" sz="1100" dirty="0">
                <a:latin typeface="Arial" panose="020B0604020202020204" pitchFamily="34" charset="0"/>
                <a:cs typeface="Arial" panose="020B0604020202020204" pitchFamily="34" charset="0"/>
              </a:rPr>
              <a:t> a billing mode in </a:t>
            </a:r>
            <a:r>
              <a:rPr lang="it-IT" sz="1100" dirty="0" err="1">
                <a:latin typeface="Arial" panose="020B0604020202020204" pitchFamily="34" charset="0"/>
                <a:cs typeface="Arial" panose="020B0604020202020204" pitchFamily="34" charset="0"/>
              </a:rPr>
              <a:t>wich</a:t>
            </a:r>
            <a:r>
              <a:rPr lang="it-IT" sz="1100" dirty="0">
                <a:latin typeface="Arial" panose="020B0604020202020204" pitchFamily="34" charset="0"/>
                <a:cs typeface="Arial" panose="020B0604020202020204" pitchFamily="34" charset="0"/>
              </a:rPr>
              <a:t> the </a:t>
            </a:r>
            <a:r>
              <a:rPr lang="it-IT" sz="1100" dirty="0" err="1">
                <a:latin typeface="Arial" panose="020B0604020202020204" pitchFamily="34" charset="0"/>
                <a:cs typeface="Arial" panose="020B0604020202020204" pitchFamily="34" charset="0"/>
              </a:rPr>
              <a:t>application</a:t>
            </a:r>
            <a:r>
              <a:rPr lang="it-IT" sz="1100" dirty="0">
                <a:latin typeface="Arial" panose="020B0604020202020204" pitchFamily="34" charset="0"/>
                <a:cs typeface="Arial" panose="020B0604020202020204" pitchFamily="34" charset="0"/>
              </a:rPr>
              <a:t> </a:t>
            </a:r>
            <a:r>
              <a:rPr lang="it-IT" sz="1100" dirty="0" err="1">
                <a:latin typeface="Arial" panose="020B0604020202020204" pitchFamily="34" charset="0"/>
                <a:cs typeface="Arial" panose="020B0604020202020204" pitchFamily="34" charset="0"/>
              </a:rPr>
              <a:t>specifies</a:t>
            </a:r>
            <a:r>
              <a:rPr lang="it-IT" sz="1100" dirty="0">
                <a:latin typeface="Arial" panose="020B0604020202020204" pitchFamily="34" charset="0"/>
                <a:cs typeface="Arial" panose="020B0604020202020204" pitchFamily="34" charset="0"/>
              </a:rPr>
              <a:t> the </a:t>
            </a:r>
            <a:r>
              <a:rPr lang="it-IT" sz="1100" dirty="0" err="1">
                <a:latin typeface="Arial" panose="020B0604020202020204" pitchFamily="34" charset="0"/>
                <a:cs typeface="Arial" panose="020B0604020202020204" pitchFamily="34" charset="0"/>
              </a:rPr>
              <a:t>average</a:t>
            </a:r>
            <a:r>
              <a:rPr lang="it-IT" sz="1100" dirty="0">
                <a:latin typeface="Arial" panose="020B0604020202020204" pitchFamily="34" charset="0"/>
                <a:cs typeface="Arial" panose="020B0604020202020204" pitchFamily="34" charset="0"/>
              </a:rPr>
              <a:t> </a:t>
            </a:r>
            <a:r>
              <a:rPr lang="it-IT" sz="1100" dirty="0" err="1">
                <a:latin typeface="Arial" panose="020B0604020202020204" pitchFamily="34" charset="0"/>
                <a:cs typeface="Arial" panose="020B0604020202020204" pitchFamily="34" charset="0"/>
              </a:rPr>
              <a:t>RCUs</a:t>
            </a:r>
            <a:r>
              <a:rPr lang="it-IT" sz="1100" dirty="0">
                <a:latin typeface="Arial" panose="020B0604020202020204" pitchFamily="34" charset="0"/>
                <a:cs typeface="Arial" panose="020B0604020202020204" pitchFamily="34" charset="0"/>
              </a:rPr>
              <a:t> and </a:t>
            </a:r>
            <a:r>
              <a:rPr lang="it-IT" sz="1100" dirty="0" err="1">
                <a:latin typeface="Arial" panose="020B0604020202020204" pitchFamily="34" charset="0"/>
                <a:cs typeface="Arial" panose="020B0604020202020204" pitchFamily="34" charset="0"/>
              </a:rPr>
              <a:t>WCUs</a:t>
            </a:r>
            <a:r>
              <a:rPr lang="it-IT" sz="1100" dirty="0">
                <a:latin typeface="Arial" panose="020B0604020202020204" pitchFamily="34" charset="0"/>
                <a:cs typeface="Arial" panose="020B0604020202020204" pitchFamily="34" charset="0"/>
              </a:rPr>
              <a:t>, and AWS </a:t>
            </a:r>
            <a:r>
              <a:rPr lang="it-IT" sz="1100" dirty="0" err="1">
                <a:latin typeface="Arial" panose="020B0604020202020204" pitchFamily="34" charset="0"/>
                <a:cs typeface="Arial" panose="020B0604020202020204" pitchFamily="34" charset="0"/>
              </a:rPr>
              <a:t>charge</a:t>
            </a:r>
            <a:r>
              <a:rPr lang="it-IT" sz="1100" dirty="0">
                <a:latin typeface="Arial" panose="020B0604020202020204" pitchFamily="34" charset="0"/>
                <a:cs typeface="Arial" panose="020B0604020202020204" pitchFamily="34" charset="0"/>
              </a:rPr>
              <a:t> </a:t>
            </a:r>
            <a:r>
              <a:rPr lang="it-IT" sz="1100" dirty="0" err="1">
                <a:latin typeface="Arial" panose="020B0604020202020204" pitchFamily="34" charset="0"/>
                <a:cs typeface="Arial" panose="020B0604020202020204" pitchFamily="34" charset="0"/>
              </a:rPr>
              <a:t>you</a:t>
            </a:r>
            <a:r>
              <a:rPr lang="it-IT" sz="1100" dirty="0">
                <a:latin typeface="Arial" panose="020B0604020202020204" pitchFamily="34" charset="0"/>
                <a:cs typeface="Arial" panose="020B0604020202020204" pitchFamily="34" charset="0"/>
              </a:rPr>
              <a:t> for </a:t>
            </a:r>
            <a:r>
              <a:rPr lang="it-IT" sz="1100" dirty="0" err="1">
                <a:latin typeface="Arial" panose="020B0604020202020204" pitchFamily="34" charset="0"/>
                <a:cs typeface="Arial" panose="020B0604020202020204" pitchFamily="34" charset="0"/>
              </a:rPr>
              <a:t>that</a:t>
            </a:r>
            <a:endParaRPr lang="it-IT" sz="1100" dirty="0">
              <a:latin typeface="Arial" panose="020B0604020202020204" pitchFamily="34" charset="0"/>
              <a:cs typeface="Arial" panose="020B0604020202020204" pitchFamily="34" charset="0"/>
            </a:endParaRPr>
          </a:p>
          <a:p>
            <a:pPr marL="428625" lvl="1" indent="-171450"/>
            <a:r>
              <a:rPr lang="it-IT" sz="1100" dirty="0" err="1">
                <a:latin typeface="Arial" panose="020B0604020202020204" pitchFamily="34" charset="0"/>
                <a:cs typeface="Arial" panose="020B0604020202020204" pitchFamily="34" charset="0"/>
              </a:rPr>
              <a:t>specified</a:t>
            </a:r>
            <a:r>
              <a:rPr lang="it-IT" sz="1100" dirty="0">
                <a:latin typeface="Arial" panose="020B0604020202020204" pitchFamily="34" charset="0"/>
                <a:cs typeface="Arial" panose="020B0604020202020204" pitchFamily="34" charset="0"/>
              </a:rPr>
              <a:t> </a:t>
            </a:r>
            <a:r>
              <a:rPr lang="it-IT" sz="1100" dirty="0" err="1">
                <a:latin typeface="Arial" panose="020B0604020202020204" pitchFamily="34" charset="0"/>
                <a:cs typeface="Arial" panose="020B0604020202020204" pitchFamily="34" charset="0"/>
              </a:rPr>
              <a:t>amount</a:t>
            </a:r>
            <a:r>
              <a:rPr lang="it-IT" sz="1100" dirty="0">
                <a:latin typeface="Arial" panose="020B0604020202020204" pitchFamily="34" charset="0"/>
                <a:cs typeface="Arial" panose="020B0604020202020204" pitchFamily="34" charset="0"/>
              </a:rPr>
              <a:t>. 1 RCU </a:t>
            </a:r>
            <a:r>
              <a:rPr lang="it-IT" sz="1100" dirty="0" err="1">
                <a:latin typeface="Arial" panose="020B0604020202020204" pitchFamily="34" charset="0"/>
                <a:cs typeface="Arial" panose="020B0604020202020204" pitchFamily="34" charset="0"/>
              </a:rPr>
              <a:t>means</a:t>
            </a:r>
            <a:r>
              <a:rPr lang="it-IT" sz="1100" dirty="0">
                <a:latin typeface="Arial" panose="020B0604020202020204" pitchFamily="34" charset="0"/>
                <a:cs typeface="Arial" panose="020B0604020202020204" pitchFamily="34" charset="0"/>
              </a:rPr>
              <a:t> </a:t>
            </a:r>
            <a:r>
              <a:rPr lang="it-IT" sz="1100" dirty="0" err="1">
                <a:latin typeface="Arial" panose="020B0604020202020204" pitchFamily="34" charset="0"/>
                <a:cs typeface="Arial" panose="020B0604020202020204" pitchFamily="34" charset="0"/>
              </a:rPr>
              <a:t>that</a:t>
            </a:r>
            <a:r>
              <a:rPr lang="it-IT" sz="1100" dirty="0">
                <a:latin typeface="Arial" panose="020B0604020202020204" pitchFamily="34" charset="0"/>
                <a:cs typeface="Arial" panose="020B0604020202020204" pitchFamily="34" charset="0"/>
              </a:rPr>
              <a:t> </a:t>
            </a:r>
            <a:r>
              <a:rPr lang="it-IT" sz="1100" dirty="0" err="1">
                <a:latin typeface="Arial" panose="020B0604020202020204" pitchFamily="34" charset="0"/>
                <a:cs typeface="Arial" panose="020B0604020202020204" pitchFamily="34" charset="0"/>
              </a:rPr>
              <a:t>you</a:t>
            </a:r>
            <a:r>
              <a:rPr lang="it-IT" sz="1100" dirty="0">
                <a:latin typeface="Arial" panose="020B0604020202020204" pitchFamily="34" charset="0"/>
                <a:cs typeface="Arial" panose="020B0604020202020204" pitchFamily="34" charset="0"/>
              </a:rPr>
              <a:t> can </a:t>
            </a:r>
            <a:r>
              <a:rPr lang="it-IT" sz="1100" dirty="0" err="1">
                <a:latin typeface="Arial" panose="020B0604020202020204" pitchFamily="34" charset="0"/>
                <a:cs typeface="Arial" panose="020B0604020202020204" pitchFamily="34" charset="0"/>
              </a:rPr>
              <a:t>perform</a:t>
            </a:r>
            <a:r>
              <a:rPr lang="it-IT" sz="1100" dirty="0">
                <a:latin typeface="Arial" panose="020B0604020202020204" pitchFamily="34" charset="0"/>
                <a:cs typeface="Arial" panose="020B0604020202020204" pitchFamily="34" charset="0"/>
              </a:rPr>
              <a:t> a </a:t>
            </a:r>
            <a:r>
              <a:rPr lang="it-IT" sz="1100" dirty="0" err="1">
                <a:latin typeface="Arial" panose="020B0604020202020204" pitchFamily="34" charset="0"/>
                <a:cs typeface="Arial" panose="020B0604020202020204" pitchFamily="34" charset="0"/>
              </a:rPr>
              <a:t>strongly</a:t>
            </a:r>
            <a:r>
              <a:rPr lang="it-IT" sz="1100" dirty="0">
                <a:latin typeface="Arial" panose="020B0604020202020204" pitchFamily="34" charset="0"/>
                <a:cs typeface="Arial" panose="020B0604020202020204" pitchFamily="34" charset="0"/>
              </a:rPr>
              <a:t> </a:t>
            </a:r>
            <a:r>
              <a:rPr lang="it-IT" sz="1100" dirty="0" err="1">
                <a:latin typeface="Arial" panose="020B0604020202020204" pitchFamily="34" charset="0"/>
                <a:cs typeface="Arial" panose="020B0604020202020204" pitchFamily="34" charset="0"/>
              </a:rPr>
              <a:t>consistent</a:t>
            </a:r>
            <a:r>
              <a:rPr lang="it-IT" sz="1100" dirty="0">
                <a:latin typeface="Arial" panose="020B0604020202020204" pitchFamily="34" charset="0"/>
                <a:cs typeface="Arial" panose="020B0604020202020204" pitchFamily="34" charset="0"/>
              </a:rPr>
              <a:t> </a:t>
            </a:r>
            <a:r>
              <a:rPr lang="it-IT" sz="1100" dirty="0" err="1">
                <a:latin typeface="Arial" panose="020B0604020202020204" pitchFamily="34" charset="0"/>
                <a:cs typeface="Arial" panose="020B0604020202020204" pitchFamily="34" charset="0"/>
              </a:rPr>
              <a:t>read</a:t>
            </a:r>
            <a:r>
              <a:rPr lang="it-IT" sz="1100" dirty="0">
                <a:latin typeface="Arial" panose="020B0604020202020204" pitchFamily="34" charset="0"/>
                <a:cs typeface="Arial" panose="020B0604020202020204" pitchFamily="34" charset="0"/>
              </a:rPr>
              <a:t> in one second - or </a:t>
            </a:r>
            <a:r>
              <a:rPr lang="it-IT" sz="1100" dirty="0" err="1">
                <a:latin typeface="Arial" panose="020B0604020202020204" pitchFamily="34" charset="0"/>
                <a:cs typeface="Arial" panose="020B0604020202020204" pitchFamily="34" charset="0"/>
              </a:rPr>
              <a:t>two</a:t>
            </a:r>
            <a:r>
              <a:rPr lang="it-IT" sz="1100" dirty="0">
                <a:latin typeface="Arial" panose="020B0604020202020204" pitchFamily="34" charset="0"/>
                <a:cs typeface="Arial" panose="020B0604020202020204" pitchFamily="34" charset="0"/>
              </a:rPr>
              <a:t> </a:t>
            </a:r>
            <a:r>
              <a:rPr lang="it-IT" sz="1100" dirty="0" err="1">
                <a:latin typeface="Arial" panose="020B0604020202020204" pitchFamily="34" charset="0"/>
                <a:cs typeface="Arial" panose="020B0604020202020204" pitchFamily="34" charset="0"/>
              </a:rPr>
              <a:t>eventually</a:t>
            </a:r>
            <a:r>
              <a:rPr lang="it-IT" sz="1100" dirty="0">
                <a:latin typeface="Arial" panose="020B0604020202020204" pitchFamily="34" charset="0"/>
                <a:cs typeface="Arial" panose="020B0604020202020204" pitchFamily="34" charset="0"/>
              </a:rPr>
              <a:t> </a:t>
            </a:r>
            <a:r>
              <a:rPr lang="it-IT" sz="1100" dirty="0" err="1">
                <a:latin typeface="Arial" panose="020B0604020202020204" pitchFamily="34" charset="0"/>
                <a:cs typeface="Arial" panose="020B0604020202020204" pitchFamily="34" charset="0"/>
              </a:rPr>
              <a:t>consistent</a:t>
            </a:r>
            <a:r>
              <a:rPr lang="it-IT" sz="1100" dirty="0">
                <a:latin typeface="Arial" panose="020B0604020202020204" pitchFamily="34" charset="0"/>
                <a:cs typeface="Arial" panose="020B0604020202020204" pitchFamily="34" charset="0"/>
              </a:rPr>
              <a:t> </a:t>
            </a:r>
            <a:r>
              <a:rPr lang="it-IT" sz="1100" dirty="0" err="1">
                <a:latin typeface="Arial" panose="020B0604020202020204" pitchFamily="34" charset="0"/>
                <a:cs typeface="Arial" panose="020B0604020202020204" pitchFamily="34" charset="0"/>
              </a:rPr>
              <a:t>reads</a:t>
            </a:r>
            <a:r>
              <a:rPr lang="it-IT" sz="1100" dirty="0">
                <a:latin typeface="Arial" panose="020B0604020202020204" pitchFamily="34" charset="0"/>
                <a:cs typeface="Arial" panose="020B0604020202020204" pitchFamily="34" charset="0"/>
              </a:rPr>
              <a:t> – of and</a:t>
            </a:r>
          </a:p>
          <a:p>
            <a:pPr marL="428625" lvl="1" indent="-171450"/>
            <a:r>
              <a:rPr lang="it-IT" sz="1100" dirty="0" err="1">
                <a:latin typeface="Arial" panose="020B0604020202020204" pitchFamily="34" charset="0"/>
                <a:cs typeface="Arial" panose="020B0604020202020204" pitchFamily="34" charset="0"/>
              </a:rPr>
              <a:t>object</a:t>
            </a:r>
            <a:r>
              <a:rPr lang="it-IT" sz="1100" dirty="0">
                <a:latin typeface="Arial" panose="020B0604020202020204" pitchFamily="34" charset="0"/>
                <a:cs typeface="Arial" panose="020B0604020202020204" pitchFamily="34" charset="0"/>
              </a:rPr>
              <a:t> up to 4KB. With 1 WCU </a:t>
            </a:r>
            <a:r>
              <a:rPr lang="it-IT" sz="1100" dirty="0" err="1">
                <a:latin typeface="Arial" panose="020B0604020202020204" pitchFamily="34" charset="0"/>
                <a:cs typeface="Arial" panose="020B0604020202020204" pitchFamily="34" charset="0"/>
              </a:rPr>
              <a:t>you</a:t>
            </a:r>
            <a:r>
              <a:rPr lang="it-IT" sz="1100" dirty="0">
                <a:latin typeface="Arial" panose="020B0604020202020204" pitchFamily="34" charset="0"/>
                <a:cs typeface="Arial" panose="020B0604020202020204" pitchFamily="34" charset="0"/>
              </a:rPr>
              <a:t> can </a:t>
            </a:r>
            <a:r>
              <a:rPr lang="it-IT" sz="1100" dirty="0" err="1">
                <a:latin typeface="Arial" panose="020B0604020202020204" pitchFamily="34" charset="0"/>
                <a:cs typeface="Arial" panose="020B0604020202020204" pitchFamily="34" charset="0"/>
              </a:rPr>
              <a:t>perform</a:t>
            </a:r>
            <a:r>
              <a:rPr lang="it-IT" sz="1100" dirty="0">
                <a:latin typeface="Arial" panose="020B0604020202020204" pitchFamily="34" charset="0"/>
                <a:cs typeface="Arial" panose="020B0604020202020204" pitchFamily="34" charset="0"/>
              </a:rPr>
              <a:t> one </a:t>
            </a:r>
            <a:r>
              <a:rPr lang="it-IT" sz="1100" dirty="0" err="1">
                <a:latin typeface="Arial" panose="020B0604020202020204" pitchFamily="34" charset="0"/>
                <a:cs typeface="Arial" panose="020B0604020202020204" pitchFamily="34" charset="0"/>
              </a:rPr>
              <a:t>write</a:t>
            </a:r>
            <a:r>
              <a:rPr lang="it-IT" sz="1100" dirty="0">
                <a:latin typeface="Arial" panose="020B0604020202020204" pitchFamily="34" charset="0"/>
                <a:cs typeface="Arial" panose="020B0604020202020204" pitchFamily="34" charset="0"/>
              </a:rPr>
              <a:t> per second of </a:t>
            </a:r>
            <a:r>
              <a:rPr lang="it-IT" sz="1100" dirty="0" err="1">
                <a:latin typeface="Arial" panose="020B0604020202020204" pitchFamily="34" charset="0"/>
                <a:cs typeface="Arial" panose="020B0604020202020204" pitchFamily="34" charset="0"/>
              </a:rPr>
              <a:t>objects</a:t>
            </a:r>
            <a:r>
              <a:rPr lang="it-IT" sz="1100" dirty="0">
                <a:latin typeface="Arial" panose="020B0604020202020204" pitchFamily="34" charset="0"/>
                <a:cs typeface="Arial" panose="020B0604020202020204" pitchFamily="34" charset="0"/>
              </a:rPr>
              <a:t> up to 1KB.</a:t>
            </a:r>
          </a:p>
        </p:txBody>
      </p:sp>
      <p:sp>
        <p:nvSpPr>
          <p:cNvPr id="4" name="Segnaposto testo 3">
            <a:extLst>
              <a:ext uri="{FF2B5EF4-FFF2-40B4-BE49-F238E27FC236}">
                <a16:creationId xmlns:a16="http://schemas.microsoft.com/office/drawing/2014/main" id="{A5D4A08A-1049-2F3C-45C1-575F9C738D61}"/>
              </a:ext>
            </a:extLst>
          </p:cNvPr>
          <p:cNvSpPr>
            <a:spLocks noGrp="1"/>
          </p:cNvSpPr>
          <p:nvPr>
            <p:ph type="body" sz="quarter" idx="12"/>
          </p:nvPr>
        </p:nvSpPr>
        <p:spPr>
          <a:xfrm>
            <a:off x="675235" y="356295"/>
            <a:ext cx="7774352" cy="820738"/>
          </a:xfrm>
        </p:spPr>
        <p:txBody>
          <a:bodyPr/>
          <a:lstStyle/>
          <a:p>
            <a:r>
              <a:rPr lang="it-IT" dirty="0" err="1"/>
              <a:t>DynamoDB</a:t>
            </a:r>
            <a:r>
              <a:rPr lang="it-IT" dirty="0"/>
              <a:t> API – </a:t>
            </a:r>
            <a:r>
              <a:rPr lang="it-IT" dirty="0" err="1"/>
              <a:t>python</a:t>
            </a:r>
            <a:r>
              <a:rPr lang="it-IT" dirty="0"/>
              <a:t> – boto3</a:t>
            </a:r>
          </a:p>
          <a:p>
            <a:endParaRPr lang="it-IT" dirty="0"/>
          </a:p>
        </p:txBody>
      </p:sp>
      <p:sp>
        <p:nvSpPr>
          <p:cNvPr id="5" name="Segnaposto numero diapositiva 4">
            <a:extLst>
              <a:ext uri="{FF2B5EF4-FFF2-40B4-BE49-F238E27FC236}">
                <a16:creationId xmlns:a16="http://schemas.microsoft.com/office/drawing/2014/main" id="{7CEF4D99-3363-25F2-7EEA-81BBDA455F3F}"/>
              </a:ext>
            </a:extLst>
          </p:cNvPr>
          <p:cNvSpPr>
            <a:spLocks noGrp="1"/>
          </p:cNvSpPr>
          <p:nvPr>
            <p:ph type="sldNum" sz="quarter" idx="14"/>
          </p:nvPr>
        </p:nvSpPr>
        <p:spPr/>
        <p:txBody>
          <a:bodyPr/>
          <a:lstStyle/>
          <a:p>
            <a:fld id="{3A0DF3E5-CB7C-4E30-A2D7-28F858A6DD49}" type="slidenum">
              <a:rPr lang="en-CA" altLang="it-IT" smtClean="0"/>
              <a:pPr/>
              <a:t>9</a:t>
            </a:fld>
            <a:endParaRPr lang="en-CA" altLang="it-IT"/>
          </a:p>
        </p:txBody>
      </p:sp>
    </p:spTree>
    <p:extLst>
      <p:ext uri="{BB962C8B-B14F-4D97-AF65-F5344CB8AC3E}">
        <p14:creationId xmlns:p14="http://schemas.microsoft.com/office/powerpoint/2010/main" val="35146474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6DDC09D22CE4E14EBE1E2C3934DBDA9D" ma:contentTypeVersion="13" ma:contentTypeDescription="Creare un nuovo documento." ma:contentTypeScope="" ma:versionID="de4262a5d8c197882f25476572e6ce6b">
  <xsd:schema xmlns:xsd="http://www.w3.org/2001/XMLSchema" xmlns:xs="http://www.w3.org/2001/XMLSchema" xmlns:p="http://schemas.microsoft.com/office/2006/metadata/properties" xmlns:ns3="2b2296a1-70c8-48c3-b1a6-03cbd4d459e8" xmlns:ns4="93ebecda-83cb-4686-ae4f-4af3836bb9dc" targetNamespace="http://schemas.microsoft.com/office/2006/metadata/properties" ma:root="true" ma:fieldsID="33f5c1e257a0c23812eb5bc63cd8d736" ns3:_="" ns4:_="">
    <xsd:import namespace="2b2296a1-70c8-48c3-b1a6-03cbd4d459e8"/>
    <xsd:import namespace="93ebecda-83cb-4686-ae4f-4af3836bb9dc"/>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b2296a1-70c8-48c3-b1a6-03cbd4d459e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3ebecda-83cb-4686-ae4f-4af3836bb9dc" elementFormDefault="qualified">
    <xsd:import namespace="http://schemas.microsoft.com/office/2006/documentManagement/types"/>
    <xsd:import namespace="http://schemas.microsoft.com/office/infopath/2007/PartnerControls"/>
    <xsd:element name="SharedWithUsers" ma:index="16"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Condiviso con dettagli" ma:internalName="SharedWithDetails" ma:readOnly="true">
      <xsd:simpleType>
        <xsd:restriction base="dms:Note">
          <xsd:maxLength value="255"/>
        </xsd:restriction>
      </xsd:simpleType>
    </xsd:element>
    <xsd:element name="SharingHintHash" ma:index="18"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E41A1B4-F05A-4E91-8573-E7466E04B27A}">
  <ds:schemaRefs>
    <ds:schemaRef ds:uri="http://schemas.microsoft.com/sharepoint/v3/contenttype/forms"/>
  </ds:schemaRefs>
</ds:datastoreItem>
</file>

<file path=customXml/itemProps2.xml><?xml version="1.0" encoding="utf-8"?>
<ds:datastoreItem xmlns:ds="http://schemas.openxmlformats.org/officeDocument/2006/customXml" ds:itemID="{AB061225-C3C7-4129-82BC-EC4928514E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b2296a1-70c8-48c3-b1a6-03cbd4d459e8"/>
    <ds:schemaRef ds:uri="93ebecda-83cb-4686-ae4f-4af3836bb9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780C242-C8F4-4FC4-AA69-C1C74C1730A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5739</TotalTime>
  <Words>1600</Words>
  <Application>Microsoft Office PowerPoint</Application>
  <PresentationFormat>On-screen Show (4:3)</PresentationFormat>
  <Paragraphs>145</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CMU Classical Serif</vt:lpstr>
      <vt:lpstr>CMU Concrete</vt:lpstr>
      <vt:lpstr>News Gothic MT</vt:lpstr>
      <vt:lpstr>NewsGoth Cn BT</vt:lpstr>
      <vt:lpstr>ui-monospace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Andres Ochoa</dc:creator>
  <cp:lastModifiedBy>ANDRES OCHOA HERNANDEZ</cp:lastModifiedBy>
  <cp:revision>122</cp:revision>
  <dcterms:created xsi:type="dcterms:W3CDTF">2020-11-12T14:34:29Z</dcterms:created>
  <dcterms:modified xsi:type="dcterms:W3CDTF">2022-10-07T12:23:39Z</dcterms:modified>
</cp:coreProperties>
</file>