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4630-7E38-4D7B-9D60-B9913188A01C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5ACA-D154-4133-AA8F-0C37C5B376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57400" y="685800"/>
            <a:ext cx="1905000" cy="289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10200" y="762000"/>
            <a:ext cx="1905000" cy="289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76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1524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2057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25146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2895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35484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35484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3548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35484" y="25146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35484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5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5" idx="1"/>
          </p:cNvCxnSpPr>
          <p:nvPr/>
        </p:nvCxnSpPr>
        <p:spPr>
          <a:xfrm>
            <a:off x="3200400" y="1295400"/>
            <a:ext cx="3035084" cy="946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3" idx="1"/>
          </p:cNvCxnSpPr>
          <p:nvPr/>
        </p:nvCxnSpPr>
        <p:spPr>
          <a:xfrm flipV="1">
            <a:off x="3137116" y="1175266"/>
            <a:ext cx="309836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1"/>
          </p:cNvCxnSpPr>
          <p:nvPr/>
        </p:nvCxnSpPr>
        <p:spPr>
          <a:xfrm>
            <a:off x="3137116" y="1708666"/>
            <a:ext cx="30983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</p:cNvCxnSpPr>
          <p:nvPr/>
        </p:nvCxnSpPr>
        <p:spPr>
          <a:xfrm>
            <a:off x="3137116" y="2699266"/>
            <a:ext cx="3035084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6" idx="1"/>
          </p:cNvCxnSpPr>
          <p:nvPr/>
        </p:nvCxnSpPr>
        <p:spPr>
          <a:xfrm flipV="1">
            <a:off x="3116276" y="2699266"/>
            <a:ext cx="311920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" y="4114800"/>
            <a:ext cx="2093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Producto Cartesiano</a:t>
            </a:r>
          </a:p>
          <a:p>
            <a:r>
              <a:rPr lang="es-ES_tradnl" dirty="0" smtClean="0"/>
              <a:t>A1 A2 A3 A4 A5</a:t>
            </a:r>
          </a:p>
          <a:p>
            <a:r>
              <a:rPr lang="es-ES_tradnl" dirty="0" smtClean="0"/>
              <a:t>B1 B2 B3 B4 B5</a:t>
            </a:r>
          </a:p>
          <a:p>
            <a:r>
              <a:rPr lang="es-ES_tradnl" dirty="0" smtClean="0"/>
              <a:t>C1 C2 C3 C4 C5</a:t>
            </a:r>
          </a:p>
          <a:p>
            <a:r>
              <a:rPr lang="es-ES_tradnl" dirty="0" smtClean="0"/>
              <a:t>D1 D2 D3 D4 D5</a:t>
            </a:r>
          </a:p>
          <a:p>
            <a:r>
              <a:rPr lang="es-ES_tradnl" dirty="0" smtClean="0"/>
              <a:t>E1 E2 E3 E4 E5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95800" y="4267200"/>
            <a:ext cx="2240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Producto Relacionado</a:t>
            </a:r>
          </a:p>
          <a:p>
            <a:r>
              <a:rPr lang="es-ES_tradnl" dirty="0" smtClean="0"/>
              <a:t>A3 B1 B2 D5 E4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educacionit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educacionit</dc:creator>
  <cp:lastModifiedBy>educacionit</cp:lastModifiedBy>
  <cp:revision>2</cp:revision>
  <dcterms:created xsi:type="dcterms:W3CDTF">2013-09-11T22:45:10Z</dcterms:created>
  <dcterms:modified xsi:type="dcterms:W3CDTF">2013-09-11T22:56:59Z</dcterms:modified>
</cp:coreProperties>
</file>