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18EA1-BB92-2E15-B927-89BC522CE2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4828A9-ECEA-86F7-524A-8184AD509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2A0A-2E88-BF11-9652-E7ECED35E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B200-5A40-4202-A3E3-BD8E607336F8}" type="datetimeFigureOut">
              <a:rPr lang="es-ES" smtClean="0"/>
              <a:t>26/05/2022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82C98-DAD3-6FE0-4233-9928B3803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594BF-D96B-A249-72AF-F4102DB0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12A-452D-44F8-AB4E-F92B8654910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3939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7035-720E-B89C-27B3-FC009B6CA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F83A9-5FAD-DFE9-9123-BB58D3EA9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9FBEF-F619-F169-A754-45520925C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B200-5A40-4202-A3E3-BD8E607336F8}" type="datetimeFigureOut">
              <a:rPr lang="es-ES" smtClean="0"/>
              <a:t>26/05/2022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26685-C0C9-7A15-78E1-80CE9C08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DD11-D644-9DDA-8D37-6626D470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12A-452D-44F8-AB4E-F92B8654910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4728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B8E103-5558-9A9D-E3FF-1DBF93BAA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56B15-E1DA-07F4-6D0F-723578ABF5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C67A2-0EEE-5DF6-9204-CB67ED83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B200-5A40-4202-A3E3-BD8E607336F8}" type="datetimeFigureOut">
              <a:rPr lang="es-ES" smtClean="0"/>
              <a:t>26/05/2022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64563-1917-24BA-F14E-9C485B17B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7A4B8-EFC1-3607-870E-BBE5B5E6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12A-452D-44F8-AB4E-F92B8654910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69045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85B55-72F2-965A-BAEC-E80BDE67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B34C3-C83F-B8C5-CE6D-30C0BF08F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AD8CE-E41C-3D4A-E6E5-3EC6F6A83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B200-5A40-4202-A3E3-BD8E607336F8}" type="datetimeFigureOut">
              <a:rPr lang="es-ES" smtClean="0"/>
              <a:t>26/05/2022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C3801-87B1-FC48-1440-4152689B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BBCA-8964-D135-9BC3-A7FB1104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12A-452D-44F8-AB4E-F92B8654910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307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9719B-DFB4-56EC-ABA6-383D7652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2B160-93DD-BC2E-C8E0-9647E228E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01071-5F08-6621-296D-1819B7E0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B200-5A40-4202-A3E3-BD8E607336F8}" type="datetimeFigureOut">
              <a:rPr lang="es-ES" smtClean="0"/>
              <a:t>26/05/2022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E422B-4079-2565-9B06-EFEA48DE8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80232-96C8-99B5-4EBE-A6541CDC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12A-452D-44F8-AB4E-F92B8654910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9908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CE94-6657-3558-DA00-6A6CF9A4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91444-AEED-A69A-B643-629ABB01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4038AB-81B3-4778-4149-3D9009EC4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8DDE3-98A5-4425-B067-66519FBB2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B200-5A40-4202-A3E3-BD8E607336F8}" type="datetimeFigureOut">
              <a:rPr lang="es-ES" smtClean="0"/>
              <a:t>26/05/2022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C4BE5-6693-EA6D-E6E0-8DAEC178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F566D-410A-5279-7499-B36882B3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12A-452D-44F8-AB4E-F92B8654910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09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2372-D850-FC6C-0E3A-BE53FE0C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99B5E-DD63-FA55-BE30-03940955A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73769-EA11-E311-4065-432CCB3A50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0B5A2F-82E6-64D8-E71E-865B79895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AC4EAC-5342-979D-B2D6-33A0F9DFC7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099A02-C974-6578-96C2-99B084CE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B200-5A40-4202-A3E3-BD8E607336F8}" type="datetimeFigureOut">
              <a:rPr lang="es-ES" smtClean="0"/>
              <a:t>26/05/2022</a:t>
            </a:fld>
            <a:endParaRPr lang="es-E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A175A-C6FE-C098-C4FB-22F480E29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18650-9743-A90A-045E-B876E4D4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12A-452D-44F8-AB4E-F92B8654910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4787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F26FD-72AC-B2C4-0F04-2B1D4A2CF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BC2EC-DA1B-110D-C5CF-AEEA0D148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B200-5A40-4202-A3E3-BD8E607336F8}" type="datetimeFigureOut">
              <a:rPr lang="es-ES" smtClean="0"/>
              <a:t>26/05/2022</a:t>
            </a:fld>
            <a:endParaRPr lang="es-E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895D6-481E-7E42-EFDA-9E96856CE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40594B-062B-10EE-56B2-0B76284E5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12A-452D-44F8-AB4E-F92B8654910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24292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D55BCF-5986-E6C1-DF63-448CB73CB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B200-5A40-4202-A3E3-BD8E607336F8}" type="datetimeFigureOut">
              <a:rPr lang="es-ES" smtClean="0"/>
              <a:t>26/05/2022</a:t>
            </a:fld>
            <a:endParaRPr lang="es-E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ED035-FBDF-6895-B2D3-B952BBC0F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4D88D1-6634-897F-9AEC-E5E71EB7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12A-452D-44F8-AB4E-F92B8654910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078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90E0-8FB8-0771-A19E-D59DEBD9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1CD94-3668-8593-ECA2-261668BF7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5C9AF8-639A-99DE-7B7C-405E8A33D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FFC75-5F2C-D184-D6EB-FA8BAA2F4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B200-5A40-4202-A3E3-BD8E607336F8}" type="datetimeFigureOut">
              <a:rPr lang="es-ES" smtClean="0"/>
              <a:t>26/05/2022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72338-A961-6861-6797-377BE5DF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A6B2F5-DDD4-8B94-26B1-4DBCCE7C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12A-452D-44F8-AB4E-F92B8654910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720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26061-6FB4-2B89-FEBE-66C03AC7D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178B1E-0A75-AF00-F649-A19D6C783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CC90A3-1DB4-562C-B062-26F34DC5A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7C0B5E-825E-24D2-C0EF-BD703911F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2B200-5A40-4202-A3E3-BD8E607336F8}" type="datetimeFigureOut">
              <a:rPr lang="es-ES" smtClean="0"/>
              <a:t>26/05/2022</a:t>
            </a:fld>
            <a:endParaRPr lang="es-E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F2888-63CA-6B69-8682-5E68F9107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0DF318-65DF-FFDA-62C0-636C4536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612A-452D-44F8-AB4E-F92B8654910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0025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A22275-1723-6C4C-B8BA-7246F6C55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43727-35C5-18FD-79E7-A9B2AC68B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95E39-EF1C-14ED-64AF-5A7B9BE3D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2B200-5A40-4202-A3E3-BD8E607336F8}" type="datetimeFigureOut">
              <a:rPr lang="es-ES" smtClean="0"/>
              <a:t>26/05/2022</a:t>
            </a:fld>
            <a:endParaRPr lang="es-E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58800-C430-75FC-6D70-8827EBA1ED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EE54C-A79D-BBBB-5DEB-E5D2CBBC7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D612A-452D-44F8-AB4E-F92B8654910A}" type="slidenum">
              <a:rPr lang="es-ES" smtClean="0"/>
              <a:t>‹#›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8904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921A35F7-D842-4E33-426F-91D57DA81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0297" y="1891401"/>
            <a:ext cx="685799" cy="773970"/>
          </a:xfrm>
          <a:prstGeom prst="roundRect">
            <a:avLst/>
          </a:prstGeom>
        </p:spPr>
      </p:pic>
      <p:sp>
        <p:nvSpPr>
          <p:cNvPr id="6" name="Rectangle: Rounded Corners 5" descr="s">
            <a:extLst>
              <a:ext uri="{FF2B5EF4-FFF2-40B4-BE49-F238E27FC236}">
                <a16:creationId xmlns:a16="http://schemas.microsoft.com/office/drawing/2014/main" id="{45263F61-AFD8-A438-DC6F-79C330961CD6}"/>
              </a:ext>
            </a:extLst>
          </p:cNvPr>
          <p:cNvSpPr/>
          <p:nvPr/>
        </p:nvSpPr>
        <p:spPr>
          <a:xfrm>
            <a:off x="1901674" y="1170094"/>
            <a:ext cx="1845918" cy="107561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" name="Graphic 9" descr="Single gear">
            <a:extLst>
              <a:ext uri="{FF2B5EF4-FFF2-40B4-BE49-F238E27FC236}">
                <a16:creationId xmlns:a16="http://schemas.microsoft.com/office/drawing/2014/main" id="{595D0932-D80D-7B61-B592-9853F4199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9966" y="1459416"/>
            <a:ext cx="801189" cy="7739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1B46912-A6BB-6841-2C78-77D7903023FC}"/>
              </a:ext>
            </a:extLst>
          </p:cNvPr>
          <p:cNvSpPr txBox="1"/>
          <p:nvPr/>
        </p:nvSpPr>
        <p:spPr>
          <a:xfrm>
            <a:off x="150496" y="1696268"/>
            <a:ext cx="892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PostgreSQL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D66061-826C-BDE7-1FD7-2004D2B235E8}"/>
              </a:ext>
            </a:extLst>
          </p:cNvPr>
          <p:cNvSpPr txBox="1"/>
          <p:nvPr/>
        </p:nvSpPr>
        <p:spPr>
          <a:xfrm>
            <a:off x="2243035" y="1272589"/>
            <a:ext cx="12472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inmueble service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4486CE8-DEDE-62B3-A89A-DBB7A52D89F0}"/>
              </a:ext>
            </a:extLst>
          </p:cNvPr>
          <p:cNvSpPr/>
          <p:nvPr/>
        </p:nvSpPr>
        <p:spPr>
          <a:xfrm>
            <a:off x="4990909" y="2458261"/>
            <a:ext cx="1367245" cy="193561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42" name="Graphic 41" descr="Server">
            <a:extLst>
              <a:ext uri="{FF2B5EF4-FFF2-40B4-BE49-F238E27FC236}">
                <a16:creationId xmlns:a16="http://schemas.microsoft.com/office/drawing/2014/main" id="{EBD641B2-136F-061F-7F80-56EF3C47CF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5390" y="3153829"/>
            <a:ext cx="914400" cy="914400"/>
          </a:xfrm>
          <a:prstGeom prst="rect">
            <a:avLst/>
          </a:prstGeom>
        </p:spPr>
      </p:pic>
      <p:pic>
        <p:nvPicPr>
          <p:cNvPr id="49" name="Graphic 48" descr="Database">
            <a:extLst>
              <a:ext uri="{FF2B5EF4-FFF2-40B4-BE49-F238E27FC236}">
                <a16:creationId xmlns:a16="http://schemas.microsoft.com/office/drawing/2014/main" id="{B5D6F990-5FDD-10D6-4C9B-70A044773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36" y="5306292"/>
            <a:ext cx="685799" cy="773970"/>
          </a:xfrm>
          <a:prstGeom prst="roundRect">
            <a:avLst/>
          </a:prstGeom>
        </p:spPr>
      </p:pic>
      <p:sp>
        <p:nvSpPr>
          <p:cNvPr id="50" name="Rectangle: Rounded Corners 49" descr="s">
            <a:extLst>
              <a:ext uri="{FF2B5EF4-FFF2-40B4-BE49-F238E27FC236}">
                <a16:creationId xmlns:a16="http://schemas.microsoft.com/office/drawing/2014/main" id="{F333B271-9058-E95D-8B27-3936F83B8916}"/>
              </a:ext>
            </a:extLst>
          </p:cNvPr>
          <p:cNvSpPr/>
          <p:nvPr/>
        </p:nvSpPr>
        <p:spPr>
          <a:xfrm>
            <a:off x="103107" y="4950557"/>
            <a:ext cx="915025" cy="124340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64AE6F-0734-AFC7-D01A-AD8BD473930C}"/>
              </a:ext>
            </a:extLst>
          </p:cNvPr>
          <p:cNvSpPr txBox="1"/>
          <p:nvPr/>
        </p:nvSpPr>
        <p:spPr>
          <a:xfrm>
            <a:off x="278675" y="5044560"/>
            <a:ext cx="6591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 MySQL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7C28AD6-06E5-BFA2-D8B5-659729FC8210}"/>
              </a:ext>
            </a:extLst>
          </p:cNvPr>
          <p:cNvCxnSpPr>
            <a:cxnSpLocks/>
            <a:stCxn id="50" idx="3"/>
            <a:endCxn id="151" idx="1"/>
          </p:cNvCxnSpPr>
          <p:nvPr/>
        </p:nvCxnSpPr>
        <p:spPr>
          <a:xfrm flipV="1">
            <a:off x="1018132" y="5565974"/>
            <a:ext cx="893344" cy="6287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E5C13172-506D-F00A-7241-9A5DAB40494B}"/>
              </a:ext>
            </a:extLst>
          </p:cNvPr>
          <p:cNvSpPr txBox="1"/>
          <p:nvPr/>
        </p:nvSpPr>
        <p:spPr>
          <a:xfrm>
            <a:off x="5209044" y="2873964"/>
            <a:ext cx="9728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API Gateway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256A1D84-945B-FC6F-66F3-30DEE3FC892F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747592" y="1707902"/>
            <a:ext cx="1243316" cy="9810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A9C2A154-5E2E-A221-9CF7-3B11CAF4187F}"/>
              </a:ext>
            </a:extLst>
          </p:cNvPr>
          <p:cNvCxnSpPr>
            <a:cxnSpLocks/>
            <a:stCxn id="169" idx="3"/>
            <a:endCxn id="40" idx="1"/>
          </p:cNvCxnSpPr>
          <p:nvPr/>
        </p:nvCxnSpPr>
        <p:spPr>
          <a:xfrm flipV="1">
            <a:off x="3834033" y="3426068"/>
            <a:ext cx="1156876" cy="234184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AC8F019-7281-5C14-13A7-F12C1C95700E}"/>
              </a:ext>
            </a:extLst>
          </p:cNvPr>
          <p:cNvSpPr txBox="1"/>
          <p:nvPr/>
        </p:nvSpPr>
        <p:spPr>
          <a:xfrm>
            <a:off x="4301791" y="17661"/>
            <a:ext cx="4096365" cy="40011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AR" sz="2000" b="1" spc="300" dirty="0">
                <a:solidFill>
                  <a:schemeClr val="accent1">
                    <a:lumMod val="20000"/>
                    <a:lumOff val="80000"/>
                  </a:schemeClr>
                </a:solidFill>
                <a:latin typeface="Bell MT" panose="02020503060305020303" pitchFamily="18" charset="0"/>
              </a:rPr>
              <a:t>Arquitectura Desarrollada</a:t>
            </a:r>
            <a:endParaRPr lang="es-ES" sz="2000" b="1" spc="300" dirty="0">
              <a:solidFill>
                <a:schemeClr val="accent1">
                  <a:lumMod val="20000"/>
                  <a:lumOff val="80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92" name="Rectangle: Rounded Corners 91" descr="s">
            <a:extLst>
              <a:ext uri="{FF2B5EF4-FFF2-40B4-BE49-F238E27FC236}">
                <a16:creationId xmlns:a16="http://schemas.microsoft.com/office/drawing/2014/main" id="{C15B81B6-4F15-669F-4181-F44F63304A8D}"/>
              </a:ext>
            </a:extLst>
          </p:cNvPr>
          <p:cNvSpPr/>
          <p:nvPr/>
        </p:nvSpPr>
        <p:spPr>
          <a:xfrm>
            <a:off x="6546540" y="1605930"/>
            <a:ext cx="1511841" cy="115946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94" name="Graphic 93" descr="Circular flowchart">
            <a:extLst>
              <a:ext uri="{FF2B5EF4-FFF2-40B4-BE49-F238E27FC236}">
                <a16:creationId xmlns:a16="http://schemas.microsoft.com/office/drawing/2014/main" id="{39C918EB-361C-1377-3B5D-0D561BC687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839550" y="1867305"/>
            <a:ext cx="925820" cy="802234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AB51B897-2FE1-3396-2817-F68742D8C4D8}"/>
              </a:ext>
            </a:extLst>
          </p:cNvPr>
          <p:cNvSpPr txBox="1"/>
          <p:nvPr/>
        </p:nvSpPr>
        <p:spPr>
          <a:xfrm>
            <a:off x="6839550" y="1669705"/>
            <a:ext cx="9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Resilience4J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8" name="Rectangle: Rounded Corners 97" descr="s">
            <a:extLst>
              <a:ext uri="{FF2B5EF4-FFF2-40B4-BE49-F238E27FC236}">
                <a16:creationId xmlns:a16="http://schemas.microsoft.com/office/drawing/2014/main" id="{2B5698D9-868A-4E5C-7DD4-E2C3153BE3BD}"/>
              </a:ext>
            </a:extLst>
          </p:cNvPr>
          <p:cNvSpPr/>
          <p:nvPr/>
        </p:nvSpPr>
        <p:spPr>
          <a:xfrm>
            <a:off x="8736168" y="1549635"/>
            <a:ext cx="1495786" cy="115946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619B7C1-9C46-1728-88F6-EA8FFCFEA5D2}"/>
              </a:ext>
            </a:extLst>
          </p:cNvPr>
          <p:cNvSpPr txBox="1"/>
          <p:nvPr/>
        </p:nvSpPr>
        <p:spPr>
          <a:xfrm>
            <a:off x="9029177" y="1573845"/>
            <a:ext cx="961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Prometheus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9" name="Graphic 108" descr="Gears">
            <a:extLst>
              <a:ext uri="{FF2B5EF4-FFF2-40B4-BE49-F238E27FC236}">
                <a16:creationId xmlns:a16="http://schemas.microsoft.com/office/drawing/2014/main" id="{9DB98E9D-1E33-6928-879D-ABEC5B88113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999899" y="1816761"/>
            <a:ext cx="914400" cy="914400"/>
          </a:xfrm>
          <a:prstGeom prst="rect">
            <a:avLst/>
          </a:prstGeom>
        </p:spPr>
      </p:pic>
      <p:sp>
        <p:nvSpPr>
          <p:cNvPr id="112" name="Rectangle: Rounded Corners 111" descr="s">
            <a:extLst>
              <a:ext uri="{FF2B5EF4-FFF2-40B4-BE49-F238E27FC236}">
                <a16:creationId xmlns:a16="http://schemas.microsoft.com/office/drawing/2014/main" id="{C3AC2985-E4CC-5E41-5EF8-A1EE6FC04582}"/>
              </a:ext>
            </a:extLst>
          </p:cNvPr>
          <p:cNvSpPr/>
          <p:nvPr/>
        </p:nvSpPr>
        <p:spPr>
          <a:xfrm>
            <a:off x="10596291" y="2189037"/>
            <a:ext cx="1495786" cy="115946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053EA88-ACDB-1768-8189-AADB6CFAB5BF}"/>
              </a:ext>
            </a:extLst>
          </p:cNvPr>
          <p:cNvSpPr txBox="1"/>
          <p:nvPr/>
        </p:nvSpPr>
        <p:spPr>
          <a:xfrm>
            <a:off x="10998811" y="2202354"/>
            <a:ext cx="781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Grafana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6" name="Graphic 115" descr="Bar graph with upward trend">
            <a:extLst>
              <a:ext uri="{FF2B5EF4-FFF2-40B4-BE49-F238E27FC236}">
                <a16:creationId xmlns:a16="http://schemas.microsoft.com/office/drawing/2014/main" id="{DACE563F-AA58-6376-76EB-8AF68E20A6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88205" y="2562055"/>
            <a:ext cx="813657" cy="679020"/>
          </a:xfrm>
          <a:prstGeom prst="rect">
            <a:avLst/>
          </a:prstGeom>
        </p:spPr>
      </p:pic>
      <p:sp>
        <p:nvSpPr>
          <p:cNvPr id="121" name="Rectangle: Rounded Corners 120" descr="s">
            <a:extLst>
              <a:ext uri="{FF2B5EF4-FFF2-40B4-BE49-F238E27FC236}">
                <a16:creationId xmlns:a16="http://schemas.microsoft.com/office/drawing/2014/main" id="{47F6C906-1BC9-21FC-ABB5-2B751E54E2D9}"/>
              </a:ext>
            </a:extLst>
          </p:cNvPr>
          <p:cNvSpPr/>
          <p:nvPr/>
        </p:nvSpPr>
        <p:spPr>
          <a:xfrm>
            <a:off x="8831924" y="5621662"/>
            <a:ext cx="1495786" cy="1159468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47771C1-1B73-D891-3732-870EF1633E70}"/>
              </a:ext>
            </a:extLst>
          </p:cNvPr>
          <p:cNvSpPr txBox="1"/>
          <p:nvPr/>
        </p:nvSpPr>
        <p:spPr>
          <a:xfrm>
            <a:off x="9077885" y="5651051"/>
            <a:ext cx="1080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Eureka Server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25" name="Graphic 124" descr="Cloud Computing">
            <a:extLst>
              <a:ext uri="{FF2B5EF4-FFF2-40B4-BE49-F238E27FC236}">
                <a16:creationId xmlns:a16="http://schemas.microsoft.com/office/drawing/2014/main" id="{427CA040-4EED-CE60-103B-2351C670F5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98611" y="5941763"/>
            <a:ext cx="639060" cy="652648"/>
          </a:xfrm>
          <a:prstGeom prst="rect">
            <a:avLst/>
          </a:prstGeom>
        </p:spPr>
      </p:pic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0EDFA836-EA4C-2BEB-B511-FE79C2D02145}"/>
              </a:ext>
            </a:extLst>
          </p:cNvPr>
          <p:cNvCxnSpPr>
            <a:cxnSpLocks/>
            <a:stCxn id="143" idx="3"/>
            <a:endCxn id="6" idx="1"/>
          </p:cNvCxnSpPr>
          <p:nvPr/>
        </p:nvCxnSpPr>
        <p:spPr>
          <a:xfrm flipV="1">
            <a:off x="1011211" y="1707902"/>
            <a:ext cx="890463" cy="5443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91FE0051-7D6B-DE2D-41EA-BD2CAE28C7CD}"/>
              </a:ext>
            </a:extLst>
          </p:cNvPr>
          <p:cNvSpPr txBox="1"/>
          <p:nvPr/>
        </p:nvSpPr>
        <p:spPr>
          <a:xfrm>
            <a:off x="1886771" y="6153589"/>
            <a:ext cx="21609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http://localhost:8095/v1/insp...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9EF6F7F-279F-31CA-1234-BB00B86EE672}"/>
              </a:ext>
            </a:extLst>
          </p:cNvPr>
          <p:cNvSpPr txBox="1"/>
          <p:nvPr/>
        </p:nvSpPr>
        <p:spPr>
          <a:xfrm>
            <a:off x="1830522" y="4131878"/>
            <a:ext cx="2196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http://localhost:8093/v1/prop...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F2257B9-A6C9-71DF-FA8A-0D5E72767569}"/>
              </a:ext>
            </a:extLst>
          </p:cNvPr>
          <p:cNvSpPr txBox="1"/>
          <p:nvPr/>
        </p:nvSpPr>
        <p:spPr>
          <a:xfrm>
            <a:off x="1857324" y="2178774"/>
            <a:ext cx="21433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http://localhost:8092/v1/inm...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3" name="Rectangle: Rounded Corners 142" descr="s">
            <a:extLst>
              <a:ext uri="{FF2B5EF4-FFF2-40B4-BE49-F238E27FC236}">
                <a16:creationId xmlns:a16="http://schemas.microsoft.com/office/drawing/2014/main" id="{E0118432-E80A-A88A-AA34-0E82B019007C}"/>
              </a:ext>
            </a:extLst>
          </p:cNvPr>
          <p:cNvSpPr/>
          <p:nvPr/>
        </p:nvSpPr>
        <p:spPr>
          <a:xfrm>
            <a:off x="96186" y="1630557"/>
            <a:ext cx="915025" cy="1243407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826131E7-3DB8-180A-E5E0-AEEBA3E770C5}"/>
              </a:ext>
            </a:extLst>
          </p:cNvPr>
          <p:cNvSpPr txBox="1"/>
          <p:nvPr/>
        </p:nvSpPr>
        <p:spPr>
          <a:xfrm>
            <a:off x="240347" y="1292002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accent1">
                    <a:lumMod val="75000"/>
                  </a:schemeClr>
                </a:solidFill>
              </a:rPr>
              <a:t>SGDB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38261E4-109D-E1C5-0BC5-7FC1B4B1713A}"/>
              </a:ext>
            </a:extLst>
          </p:cNvPr>
          <p:cNvSpPr txBox="1"/>
          <p:nvPr/>
        </p:nvSpPr>
        <p:spPr>
          <a:xfrm>
            <a:off x="2639179" y="862393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7449672-A7F5-7DA2-8877-92F5B22095BD}"/>
              </a:ext>
            </a:extLst>
          </p:cNvPr>
          <p:cNvSpPr txBox="1"/>
          <p:nvPr/>
        </p:nvSpPr>
        <p:spPr>
          <a:xfrm>
            <a:off x="238162" y="4628372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accent1">
                    <a:lumMod val="75000"/>
                  </a:schemeClr>
                </a:solidFill>
              </a:rPr>
              <a:t>SGDB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1" name="Rectangle: Rounded Corners 150" descr="s">
            <a:extLst>
              <a:ext uri="{FF2B5EF4-FFF2-40B4-BE49-F238E27FC236}">
                <a16:creationId xmlns:a16="http://schemas.microsoft.com/office/drawing/2014/main" id="{6F392F98-725E-A604-E28B-38DD931D0724}"/>
              </a:ext>
            </a:extLst>
          </p:cNvPr>
          <p:cNvSpPr/>
          <p:nvPr/>
        </p:nvSpPr>
        <p:spPr>
          <a:xfrm>
            <a:off x="1911476" y="4960992"/>
            <a:ext cx="1865913" cy="1209963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52" name="Graphic 151" descr="Single gear">
            <a:extLst>
              <a:ext uri="{FF2B5EF4-FFF2-40B4-BE49-F238E27FC236}">
                <a16:creationId xmlns:a16="http://schemas.microsoft.com/office/drawing/2014/main" id="{8428C63A-2F38-4134-918D-2D6B6EC71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2091" y="5300004"/>
            <a:ext cx="801189" cy="773970"/>
          </a:xfrm>
          <a:prstGeom prst="rect">
            <a:avLst/>
          </a:prstGeom>
        </p:spPr>
      </p:pic>
      <p:sp>
        <p:nvSpPr>
          <p:cNvPr id="155" name="TextBox 154">
            <a:extLst>
              <a:ext uri="{FF2B5EF4-FFF2-40B4-BE49-F238E27FC236}">
                <a16:creationId xmlns:a16="http://schemas.microsoft.com/office/drawing/2014/main" id="{DE6CB8F4-46B2-4744-899F-BA740E05DD84}"/>
              </a:ext>
            </a:extLst>
          </p:cNvPr>
          <p:cNvSpPr txBox="1"/>
          <p:nvPr/>
        </p:nvSpPr>
        <p:spPr>
          <a:xfrm>
            <a:off x="1883034" y="5026182"/>
            <a:ext cx="19846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inspección inmueble service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69" name="Rectangle: Rounded Corners 168" descr="s">
            <a:extLst>
              <a:ext uri="{FF2B5EF4-FFF2-40B4-BE49-F238E27FC236}">
                <a16:creationId xmlns:a16="http://schemas.microsoft.com/office/drawing/2014/main" id="{AA08B612-B726-42B0-DF3D-5415D7D9D354}"/>
              </a:ext>
            </a:extLst>
          </p:cNvPr>
          <p:cNvSpPr/>
          <p:nvPr/>
        </p:nvSpPr>
        <p:spPr>
          <a:xfrm>
            <a:off x="1926908" y="3122444"/>
            <a:ext cx="1907125" cy="1075615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70" name="Graphic 169" descr="Single gear">
            <a:extLst>
              <a:ext uri="{FF2B5EF4-FFF2-40B4-BE49-F238E27FC236}">
                <a16:creationId xmlns:a16="http://schemas.microsoft.com/office/drawing/2014/main" id="{E979AEAF-E937-DEC1-55BA-095126F069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79875" y="3386439"/>
            <a:ext cx="801189" cy="773970"/>
          </a:xfrm>
          <a:prstGeom prst="rect">
            <a:avLst/>
          </a:prstGeom>
        </p:spPr>
      </p:pic>
      <p:sp>
        <p:nvSpPr>
          <p:cNvPr id="171" name="TextBox 170">
            <a:extLst>
              <a:ext uri="{FF2B5EF4-FFF2-40B4-BE49-F238E27FC236}">
                <a16:creationId xmlns:a16="http://schemas.microsoft.com/office/drawing/2014/main" id="{915D0256-EE82-49CF-C641-459D2EB20752}"/>
              </a:ext>
            </a:extLst>
          </p:cNvPr>
          <p:cNvSpPr txBox="1"/>
          <p:nvPr/>
        </p:nvSpPr>
        <p:spPr>
          <a:xfrm>
            <a:off x="1920107" y="3219077"/>
            <a:ext cx="2019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propietario inmueble service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581BDC1-42A0-2769-18C4-62300A381C34}"/>
              </a:ext>
            </a:extLst>
          </p:cNvPr>
          <p:cNvSpPr txBox="1"/>
          <p:nvPr/>
        </p:nvSpPr>
        <p:spPr>
          <a:xfrm>
            <a:off x="2557156" y="2847928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FA0D3730-0EBF-AE8A-794F-AAC58F63999A}"/>
              </a:ext>
            </a:extLst>
          </p:cNvPr>
          <p:cNvCxnSpPr>
            <a:cxnSpLocks/>
          </p:cNvCxnSpPr>
          <p:nvPr/>
        </p:nvCxnSpPr>
        <p:spPr>
          <a:xfrm>
            <a:off x="6374137" y="4221986"/>
            <a:ext cx="2457787" cy="1586632"/>
          </a:xfrm>
          <a:prstGeom prst="bentConnector3">
            <a:avLst>
              <a:gd name="adj1" fmla="val 69377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78F02A4A-B456-7D85-DA80-3158769F0984}"/>
              </a:ext>
            </a:extLst>
          </p:cNvPr>
          <p:cNvSpPr txBox="1"/>
          <p:nvPr/>
        </p:nvSpPr>
        <p:spPr>
          <a:xfrm>
            <a:off x="4669941" y="4746391"/>
            <a:ext cx="243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http://localhost:9191/v1/inmuebles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57C23DE-A61A-3AA8-8F30-D798E6324D7C}"/>
              </a:ext>
            </a:extLst>
          </p:cNvPr>
          <p:cNvSpPr txBox="1"/>
          <p:nvPr/>
        </p:nvSpPr>
        <p:spPr>
          <a:xfrm>
            <a:off x="4686158" y="4997563"/>
            <a:ext cx="32426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http://localhost:9191/v1/propietarios-inmuebles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CFF18B88-4A71-4EE3-7107-BA04ED12874B}"/>
              </a:ext>
            </a:extLst>
          </p:cNvPr>
          <p:cNvSpPr txBox="1"/>
          <p:nvPr/>
        </p:nvSpPr>
        <p:spPr>
          <a:xfrm>
            <a:off x="4703379" y="5198597"/>
            <a:ext cx="32846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http://localhost:9191/v1/inspecciones-inmuebles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9" name="Rectangle: Rounded Corners 228" descr="s">
            <a:extLst>
              <a:ext uri="{FF2B5EF4-FFF2-40B4-BE49-F238E27FC236}">
                <a16:creationId xmlns:a16="http://schemas.microsoft.com/office/drawing/2014/main" id="{4ABB6AB2-3EDF-CC12-6E5E-B568E51E5D64}"/>
              </a:ext>
            </a:extLst>
          </p:cNvPr>
          <p:cNvSpPr/>
          <p:nvPr/>
        </p:nvSpPr>
        <p:spPr>
          <a:xfrm>
            <a:off x="8443643" y="3167318"/>
            <a:ext cx="1495786" cy="115946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0E00497-CF76-D913-2DED-9886F152F027}"/>
              </a:ext>
            </a:extLst>
          </p:cNvPr>
          <p:cNvSpPr txBox="1"/>
          <p:nvPr/>
        </p:nvSpPr>
        <p:spPr>
          <a:xfrm>
            <a:off x="8847907" y="3219077"/>
            <a:ext cx="10805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Clientes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33" name="Graphic 232" descr="Programmer">
            <a:extLst>
              <a:ext uri="{FF2B5EF4-FFF2-40B4-BE49-F238E27FC236}">
                <a16:creationId xmlns:a16="http://schemas.microsoft.com/office/drawing/2014/main" id="{8CDAE1BA-1671-EEBA-F30E-98115EC382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89361" y="4288899"/>
            <a:ext cx="681816" cy="691356"/>
          </a:xfrm>
          <a:prstGeom prst="rect">
            <a:avLst/>
          </a:prstGeom>
        </p:spPr>
      </p:pic>
      <p:pic>
        <p:nvPicPr>
          <p:cNvPr id="235" name="Graphic 234" descr="Gender">
            <a:extLst>
              <a:ext uri="{FF2B5EF4-FFF2-40B4-BE49-F238E27FC236}">
                <a16:creationId xmlns:a16="http://schemas.microsoft.com/office/drawing/2014/main" id="{FC01EDAC-29E1-F4EC-A14F-0ED3E39EB2E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97145" y="3510458"/>
            <a:ext cx="788781" cy="683328"/>
          </a:xfrm>
          <a:prstGeom prst="rect">
            <a:avLst/>
          </a:prstGeom>
        </p:spPr>
      </p:pic>
      <p:sp>
        <p:nvSpPr>
          <p:cNvPr id="243" name="Rectangle: Rounded Corners 242" descr="s">
            <a:extLst>
              <a:ext uri="{FF2B5EF4-FFF2-40B4-BE49-F238E27FC236}">
                <a16:creationId xmlns:a16="http://schemas.microsoft.com/office/drawing/2014/main" id="{F248FC43-710F-B7D6-8BB5-F7D9B665EA8C}"/>
              </a:ext>
            </a:extLst>
          </p:cNvPr>
          <p:cNvSpPr/>
          <p:nvPr/>
        </p:nvSpPr>
        <p:spPr>
          <a:xfrm>
            <a:off x="10082376" y="3942990"/>
            <a:ext cx="1495786" cy="1159468"/>
          </a:xfrm>
          <a:prstGeom prst="round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EF84D41-9139-1790-34DA-AE3690BE8940}"/>
              </a:ext>
            </a:extLst>
          </p:cNvPr>
          <p:cNvSpPr txBox="1"/>
          <p:nvPr/>
        </p:nvSpPr>
        <p:spPr>
          <a:xfrm>
            <a:off x="10242074" y="4112576"/>
            <a:ext cx="1339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Administradores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C7379EE0-3D99-777A-5450-2F17D5E0103A}"/>
              </a:ext>
            </a:extLst>
          </p:cNvPr>
          <p:cNvCxnSpPr>
            <a:cxnSpLocks/>
            <a:stCxn id="92" idx="3"/>
            <a:endCxn id="98" idx="1"/>
          </p:cNvCxnSpPr>
          <p:nvPr/>
        </p:nvCxnSpPr>
        <p:spPr>
          <a:xfrm flipV="1">
            <a:off x="8058381" y="2129369"/>
            <a:ext cx="677787" cy="56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B99ADE89-BB5B-A3C7-D489-E05358275437}"/>
              </a:ext>
            </a:extLst>
          </p:cNvPr>
          <p:cNvCxnSpPr>
            <a:cxnSpLocks/>
            <a:stCxn id="40" idx="0"/>
            <a:endCxn id="92" idx="1"/>
          </p:cNvCxnSpPr>
          <p:nvPr/>
        </p:nvCxnSpPr>
        <p:spPr>
          <a:xfrm rot="5400000" flipH="1" flipV="1">
            <a:off x="5974238" y="1885959"/>
            <a:ext cx="272597" cy="872008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62C5E2A4-49DF-4A34-6290-1FE2BE10A768}"/>
              </a:ext>
            </a:extLst>
          </p:cNvPr>
          <p:cNvCxnSpPr>
            <a:cxnSpLocks/>
            <a:endCxn id="92" idx="2"/>
          </p:cNvCxnSpPr>
          <p:nvPr/>
        </p:nvCxnSpPr>
        <p:spPr>
          <a:xfrm rot="10800000">
            <a:off x="7302461" y="2765399"/>
            <a:ext cx="1147658" cy="775577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EEF26AF4-2E52-414A-7645-15C2DADB3A9A}"/>
              </a:ext>
            </a:extLst>
          </p:cNvPr>
          <p:cNvSpPr txBox="1"/>
          <p:nvPr/>
        </p:nvSpPr>
        <p:spPr>
          <a:xfrm>
            <a:off x="5828732" y="537076"/>
            <a:ext cx="2902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http://localhost:9295/v1/inmueble-service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B867C117-E732-CA2D-9E25-74C05E5CE07C}"/>
              </a:ext>
            </a:extLst>
          </p:cNvPr>
          <p:cNvSpPr txBox="1"/>
          <p:nvPr/>
        </p:nvSpPr>
        <p:spPr>
          <a:xfrm>
            <a:off x="5828732" y="733297"/>
            <a:ext cx="36463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http://localhost:9295/v1/propietario-inmueble-service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54E3031-7B98-8C25-78C2-37D8396F2C71}"/>
              </a:ext>
            </a:extLst>
          </p:cNvPr>
          <p:cNvSpPr txBox="1"/>
          <p:nvPr/>
        </p:nvSpPr>
        <p:spPr>
          <a:xfrm>
            <a:off x="5832054" y="933814"/>
            <a:ext cx="3611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http://localhost:9295/v1/inspección-inmueble-service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A2E5BE34-A884-EA77-87CE-F2C28498E219}"/>
              </a:ext>
            </a:extLst>
          </p:cNvPr>
          <p:cNvCxnSpPr>
            <a:stCxn id="243" idx="2"/>
            <a:endCxn id="121" idx="3"/>
          </p:cNvCxnSpPr>
          <p:nvPr/>
        </p:nvCxnSpPr>
        <p:spPr>
          <a:xfrm rot="5400000">
            <a:off x="10029521" y="5400648"/>
            <a:ext cx="1098938" cy="502559"/>
          </a:xfrm>
          <a:prstGeom prst="bentConnector2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Callout: Down Arrow 303">
            <a:extLst>
              <a:ext uri="{FF2B5EF4-FFF2-40B4-BE49-F238E27FC236}">
                <a16:creationId xmlns:a16="http://schemas.microsoft.com/office/drawing/2014/main" id="{B616304B-A8B9-41D1-3E6A-FB4F050BC344}"/>
              </a:ext>
            </a:extLst>
          </p:cNvPr>
          <p:cNvSpPr/>
          <p:nvPr/>
        </p:nvSpPr>
        <p:spPr>
          <a:xfrm>
            <a:off x="5858110" y="543172"/>
            <a:ext cx="3540996" cy="1172154"/>
          </a:xfrm>
          <a:prstGeom prst="downArrowCallou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09" name="Callout: Down Arrow 308">
            <a:extLst>
              <a:ext uri="{FF2B5EF4-FFF2-40B4-BE49-F238E27FC236}">
                <a16:creationId xmlns:a16="http://schemas.microsoft.com/office/drawing/2014/main" id="{42A3C0A6-3944-3416-A5AF-6DFDDD551BCD}"/>
              </a:ext>
            </a:extLst>
          </p:cNvPr>
          <p:cNvSpPr/>
          <p:nvPr/>
        </p:nvSpPr>
        <p:spPr>
          <a:xfrm rot="10800000">
            <a:off x="4652697" y="4329778"/>
            <a:ext cx="3242619" cy="1172154"/>
          </a:xfrm>
          <a:prstGeom prst="downArrowCallou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DC044D95-A92F-E403-09FE-B5BFD1CCE53F}"/>
              </a:ext>
            </a:extLst>
          </p:cNvPr>
          <p:cNvSpPr txBox="1"/>
          <p:nvPr/>
        </p:nvSpPr>
        <p:spPr>
          <a:xfrm>
            <a:off x="2557156" y="4680962"/>
            <a:ext cx="4603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600" dirty="0">
                <a:solidFill>
                  <a:schemeClr val="accent1">
                    <a:lumMod val="75000"/>
                  </a:schemeClr>
                </a:solidFill>
              </a:rPr>
              <a:t>API</a:t>
            </a:r>
            <a:endParaRPr lang="es-E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17" name="Connector: Elbow 316">
            <a:extLst>
              <a:ext uri="{FF2B5EF4-FFF2-40B4-BE49-F238E27FC236}">
                <a16:creationId xmlns:a16="http://schemas.microsoft.com/office/drawing/2014/main" id="{F7E619F7-0A83-88AD-63F0-5527EA26CC92}"/>
              </a:ext>
            </a:extLst>
          </p:cNvPr>
          <p:cNvCxnSpPr>
            <a:cxnSpLocks/>
          </p:cNvCxnSpPr>
          <p:nvPr/>
        </p:nvCxnSpPr>
        <p:spPr>
          <a:xfrm>
            <a:off x="3827605" y="3824174"/>
            <a:ext cx="4991187" cy="2623779"/>
          </a:xfrm>
          <a:prstGeom prst="bentConnector3">
            <a:avLst>
              <a:gd name="adj1" fmla="val 2367"/>
            </a:avLst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Connector: Elbow 332">
            <a:extLst>
              <a:ext uri="{FF2B5EF4-FFF2-40B4-BE49-F238E27FC236}">
                <a16:creationId xmlns:a16="http://schemas.microsoft.com/office/drawing/2014/main" id="{C1114E2B-EB70-7CE8-F5F4-DCC458D6894A}"/>
              </a:ext>
            </a:extLst>
          </p:cNvPr>
          <p:cNvCxnSpPr>
            <a:cxnSpLocks/>
            <a:endCxn id="121" idx="1"/>
          </p:cNvCxnSpPr>
          <p:nvPr/>
        </p:nvCxnSpPr>
        <p:spPr>
          <a:xfrm>
            <a:off x="3740457" y="1867304"/>
            <a:ext cx="5091467" cy="4334092"/>
          </a:xfrm>
          <a:prstGeom prst="bentConnector3">
            <a:avLst>
              <a:gd name="adj1" fmla="val 68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Connector: Elbow 341">
            <a:extLst>
              <a:ext uri="{FF2B5EF4-FFF2-40B4-BE49-F238E27FC236}">
                <a16:creationId xmlns:a16="http://schemas.microsoft.com/office/drawing/2014/main" id="{A7414DF9-380C-F0B8-4809-17CC24C54C1E}"/>
              </a:ext>
            </a:extLst>
          </p:cNvPr>
          <p:cNvCxnSpPr>
            <a:cxnSpLocks/>
            <a:stCxn id="243" idx="0"/>
            <a:endCxn id="112" idx="2"/>
          </p:cNvCxnSpPr>
          <p:nvPr/>
        </p:nvCxnSpPr>
        <p:spPr>
          <a:xfrm rot="5400000" flipH="1" flipV="1">
            <a:off x="10789984" y="3388791"/>
            <a:ext cx="594485" cy="513915"/>
          </a:xfrm>
          <a:prstGeom prst="bentConnector3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9A8992FD-76F8-538F-48F1-95ACA70B435E}"/>
              </a:ext>
            </a:extLst>
          </p:cNvPr>
          <p:cNvCxnSpPr>
            <a:cxnSpLocks/>
            <a:stCxn id="229" idx="1"/>
            <a:endCxn id="40" idx="3"/>
          </p:cNvCxnSpPr>
          <p:nvPr/>
        </p:nvCxnSpPr>
        <p:spPr>
          <a:xfrm rot="10800000">
            <a:off x="6358155" y="3426068"/>
            <a:ext cx="2085489" cy="320984"/>
          </a:xfrm>
          <a:prstGeom prst="bentConnector3">
            <a:avLst>
              <a:gd name="adj1" fmla="val 7547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0D239956-F40C-B593-090C-C0A7E2483A52}"/>
              </a:ext>
            </a:extLst>
          </p:cNvPr>
          <p:cNvCxnSpPr>
            <a:cxnSpLocks/>
          </p:cNvCxnSpPr>
          <p:nvPr/>
        </p:nvCxnSpPr>
        <p:spPr>
          <a:xfrm flipV="1">
            <a:off x="3747592" y="4012769"/>
            <a:ext cx="1251287" cy="118582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A8AF5591-F56C-9174-9CA2-69AA642591F8}"/>
              </a:ext>
            </a:extLst>
          </p:cNvPr>
          <p:cNvSpPr txBox="1"/>
          <p:nvPr/>
        </p:nvSpPr>
        <p:spPr>
          <a:xfrm>
            <a:off x="8558947" y="5344662"/>
            <a:ext cx="20060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http://localhost:8761/eureka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F16C891D-00D4-64EE-B370-0D32BED9FC40}"/>
              </a:ext>
            </a:extLst>
          </p:cNvPr>
          <p:cNvSpPr txBox="1"/>
          <p:nvPr/>
        </p:nvSpPr>
        <p:spPr>
          <a:xfrm>
            <a:off x="10596291" y="1925355"/>
            <a:ext cx="1522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http://localhost:3000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BEDC0E0-FA94-C533-C120-0C622CB13770}"/>
              </a:ext>
            </a:extLst>
          </p:cNvPr>
          <p:cNvSpPr txBox="1"/>
          <p:nvPr/>
        </p:nvSpPr>
        <p:spPr>
          <a:xfrm>
            <a:off x="8154213" y="1313030"/>
            <a:ext cx="29278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http://localhost:9295/actuator/prometheus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3" name="Connector: Elbow 372">
            <a:extLst>
              <a:ext uri="{FF2B5EF4-FFF2-40B4-BE49-F238E27FC236}">
                <a16:creationId xmlns:a16="http://schemas.microsoft.com/office/drawing/2014/main" id="{92E4FB1D-67D9-6818-0AA5-C77B46B35D68}"/>
              </a:ext>
            </a:extLst>
          </p:cNvPr>
          <p:cNvCxnSpPr>
            <a:cxnSpLocks/>
            <a:stCxn id="98" idx="3"/>
            <a:endCxn id="112" idx="1"/>
          </p:cNvCxnSpPr>
          <p:nvPr/>
        </p:nvCxnSpPr>
        <p:spPr>
          <a:xfrm>
            <a:off x="10231954" y="2129369"/>
            <a:ext cx="364337" cy="6394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3CBC8DE-C95C-A15B-97CA-217F86AB56DF}"/>
              </a:ext>
            </a:extLst>
          </p:cNvPr>
          <p:cNvCxnSpPr/>
          <p:nvPr/>
        </p:nvCxnSpPr>
        <p:spPr>
          <a:xfrm>
            <a:off x="1018132" y="2562055"/>
            <a:ext cx="914400" cy="914400"/>
          </a:xfrm>
          <a:prstGeom prst="bentConnector3">
            <a:avLst/>
          </a:prstGeom>
          <a:ln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387A914-BF26-3E99-2415-0C2DFE6EDD96}"/>
              </a:ext>
            </a:extLst>
          </p:cNvPr>
          <p:cNvCxnSpPr>
            <a:cxnSpLocks/>
          </p:cNvCxnSpPr>
          <p:nvPr/>
        </p:nvCxnSpPr>
        <p:spPr>
          <a:xfrm>
            <a:off x="3747592" y="5808618"/>
            <a:ext cx="5084332" cy="201440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DB5DF192-E72F-14D6-316B-9B1A873EEAC2}"/>
              </a:ext>
            </a:extLst>
          </p:cNvPr>
          <p:cNvCxnSpPr>
            <a:cxnSpLocks/>
          </p:cNvCxnSpPr>
          <p:nvPr/>
        </p:nvCxnSpPr>
        <p:spPr>
          <a:xfrm rot="5400000">
            <a:off x="9479715" y="4231104"/>
            <a:ext cx="3182924" cy="1417727"/>
          </a:xfrm>
          <a:prstGeom prst="bentConnector3">
            <a:avLst>
              <a:gd name="adj1" fmla="val 1000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4507746-7ADF-E188-0046-DE30C2771540}"/>
              </a:ext>
            </a:extLst>
          </p:cNvPr>
          <p:cNvSpPr txBox="1"/>
          <p:nvPr/>
        </p:nvSpPr>
        <p:spPr>
          <a:xfrm>
            <a:off x="30704" y="2813097"/>
            <a:ext cx="168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http://localhost:5432/…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4778B1-B040-FDFF-83C2-D68C83862437}"/>
              </a:ext>
            </a:extLst>
          </p:cNvPr>
          <p:cNvSpPr txBox="1"/>
          <p:nvPr/>
        </p:nvSpPr>
        <p:spPr>
          <a:xfrm>
            <a:off x="30705" y="6149467"/>
            <a:ext cx="168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>
                <a:solidFill>
                  <a:schemeClr val="accent1">
                    <a:lumMod val="75000"/>
                  </a:schemeClr>
                </a:solidFill>
              </a:rPr>
              <a:t>http://localhost:3306/…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4494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Bell MT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andres correa weitzel</dc:creator>
  <cp:lastModifiedBy>andres correa weitzel</cp:lastModifiedBy>
  <cp:revision>28</cp:revision>
  <dcterms:created xsi:type="dcterms:W3CDTF">2022-05-26T15:50:38Z</dcterms:created>
  <dcterms:modified xsi:type="dcterms:W3CDTF">2022-05-26T18:15:08Z</dcterms:modified>
</cp:coreProperties>
</file>