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69-02C7-4F82-B816-80710DE9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3737A-D8DB-411D-B2E4-58E4909A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54FF-881B-4B5F-87B7-12CABD7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CA00-294E-4E2E-90E7-041ADF7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C2A4-57C4-42F2-8352-16388705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41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FF93-EE65-41AD-95BC-7241C5A7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03BD-F3F2-4017-911F-82BF166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9136-ADD8-4A4B-ACBA-AD777C7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D698-9F92-4458-BA07-E5304F4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C0F4-D327-4F23-BF8B-AFF9BA2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2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841F8-46DA-4E4B-B4DF-44E8111A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0011-5262-4917-A38B-648DE7A2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F21C-BEB8-4B68-8375-1F0C0BEF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E109-0ACD-40A2-8512-F7500E0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4103-EF0C-49FF-9F63-E26209D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2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08E1-6A70-40B2-B5C5-2128A69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DBAF-E43B-45C7-8E56-DB9D889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13CC-003B-46FD-921C-2A195ED1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D79E-9276-49EF-80F4-D3E6CB78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939B-41DB-4C66-976C-439356E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3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BD9B-1ACD-4DF2-95E3-0B25909D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988F-8151-4274-BF34-6437A0E7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BBDF-D169-47EF-8A5E-275BF808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7ABF-A4BD-40A7-BFC1-0ED9309F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A921-C0A0-4DF3-A0E6-2244B1B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4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A86B-E54A-4173-87ED-73317C1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03CB-28E7-4342-84E5-FD8C1C69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D8E6-86D3-4CE2-B31F-4A88505E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11EA-918D-4436-BDB7-3D0C71C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01A8-908A-4708-85EE-82B0B263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4599-6314-436F-BE4D-CE1EF693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3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C60-E655-404B-A5E5-AE596A82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1553-4325-4DAE-A882-8E41DD34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4069-5094-4583-A145-45788972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4F0FF-F874-453F-BD2E-3417B000B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BF31-B726-4BEE-8520-A93F9E0E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3374A-9979-43D1-B53E-43422F19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DA5B9-1B6F-493F-AE5A-7940672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F8FD-7EA3-4BD3-B430-44EFF08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2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F879-87B6-49F2-B4A3-7E78FC1B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C77B-5141-46DE-A6FB-1831746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BE0D-D1FC-40AF-B0D9-4EE2F5D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F1F9-83D2-4E69-ADFE-1E0C440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0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F9150-D891-4D8D-A135-E81F2E7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4DA9-2B2D-41AC-9422-44D49F9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BD0C-E910-4AF3-9109-480680C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0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71D-4985-4C51-952B-E97ACD8D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A79-032E-4A92-8CFF-50EC0AC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6B0A-1E6E-4D24-88AA-60CC28EF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6C8B-FE67-4C28-8E4B-B46D9887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6D78-2D1A-4D71-8AA5-17F5E6E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5564-C1E1-45A5-BEC1-499E8898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6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E40D-03D3-4939-924F-C5CCA904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E2B75-9F31-4B86-A2BF-E63B35A1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003A-0DBE-495F-B2C0-4F7186E2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6F24-9C61-4739-ADEC-AB18CE37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29CE-94F0-4937-A85F-51ED2BF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E316-25B9-401F-8900-774B8328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5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C528-53F2-4A1D-97A0-7288B3FA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1E6F-6AA2-41CF-8E7F-119F466D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18BA-8E32-4935-97A5-FF7F5007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A860-3B45-4499-A28E-2E0FC2646236}" type="datetimeFigureOut">
              <a:rPr lang="es-ES" smtClean="0"/>
              <a:t>25/05/2022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E703-FBF5-49E7-AE47-AE17A638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131B-33EA-4E71-A58B-42504A9B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4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EF0019-28D2-4ABF-BC84-CCAB98178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1" y="1259330"/>
            <a:ext cx="701802" cy="606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F6C08-89E7-4310-AC43-7E442E051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6" y="5989810"/>
            <a:ext cx="772511" cy="6629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A426CD-8DAE-43F4-9A30-9356C2A3CE33}"/>
              </a:ext>
            </a:extLst>
          </p:cNvPr>
          <p:cNvSpPr/>
          <p:nvPr/>
        </p:nvSpPr>
        <p:spPr>
          <a:xfrm rot="5400000">
            <a:off x="-160357" y="2485131"/>
            <a:ext cx="1313289" cy="18835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A4D6F4-DF25-4063-983D-A20EF074649B}"/>
              </a:ext>
            </a:extLst>
          </p:cNvPr>
          <p:cNvSpPr/>
          <p:nvPr/>
        </p:nvSpPr>
        <p:spPr>
          <a:xfrm>
            <a:off x="1004661" y="6320763"/>
            <a:ext cx="1292164" cy="201049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51D0F0-F1AA-4FB5-9589-9EC6BEF163D1}"/>
              </a:ext>
            </a:extLst>
          </p:cNvPr>
          <p:cNvSpPr/>
          <p:nvPr/>
        </p:nvSpPr>
        <p:spPr>
          <a:xfrm>
            <a:off x="921761" y="1534305"/>
            <a:ext cx="1386010" cy="20104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46D46-C5D1-4FFC-8E63-3E46E98B76A3}"/>
              </a:ext>
            </a:extLst>
          </p:cNvPr>
          <p:cNvSpPr txBox="1"/>
          <p:nvPr/>
        </p:nvSpPr>
        <p:spPr>
          <a:xfrm>
            <a:off x="3536450" y="19434"/>
            <a:ext cx="512177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8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Arquitectura Desarrollada</a:t>
            </a:r>
            <a:endParaRPr lang="es-ES" sz="2800" u="sng" dirty="0">
              <a:solidFill>
                <a:schemeClr val="accent5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21285-A7EC-4C54-A2B9-FCB7EBB9E22B}"/>
              </a:ext>
            </a:extLst>
          </p:cNvPr>
          <p:cNvSpPr txBox="1"/>
          <p:nvPr/>
        </p:nvSpPr>
        <p:spPr>
          <a:xfrm>
            <a:off x="37153" y="925794"/>
            <a:ext cx="1795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SGDB PostgreSQL</a:t>
            </a:r>
            <a:endParaRPr lang="es-E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8AFF5-C836-4B73-B8B4-2EFA614EE37F}"/>
              </a:ext>
            </a:extLst>
          </p:cNvPr>
          <p:cNvSpPr txBox="1"/>
          <p:nvPr/>
        </p:nvSpPr>
        <p:spPr>
          <a:xfrm>
            <a:off x="73780" y="5672985"/>
            <a:ext cx="1049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SGDB MySQL</a:t>
            </a:r>
            <a:endParaRPr lang="es-E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6B478-AD31-47D2-8D25-DCAD571194D2}"/>
              </a:ext>
            </a:extLst>
          </p:cNvPr>
          <p:cNvSpPr txBox="1"/>
          <p:nvPr/>
        </p:nvSpPr>
        <p:spPr>
          <a:xfrm>
            <a:off x="1725440" y="5703763"/>
            <a:ext cx="2141366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INSPECCION_INMUEBLE_SERVICE</a:t>
            </a:r>
            <a:endParaRPr lang="es-E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82BCE-36CB-4803-B303-95268AC52569}"/>
              </a:ext>
            </a:extLst>
          </p:cNvPr>
          <p:cNvSpPr txBox="1"/>
          <p:nvPr/>
        </p:nvSpPr>
        <p:spPr>
          <a:xfrm>
            <a:off x="1571212" y="2395895"/>
            <a:ext cx="2141366" cy="2462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PROPIETARIO_INMUEBLE_SERVICE</a:t>
            </a:r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28C7F-F870-4D11-9766-3C9B45CA927F}"/>
              </a:ext>
            </a:extLst>
          </p:cNvPr>
          <p:cNvSpPr txBox="1"/>
          <p:nvPr/>
        </p:nvSpPr>
        <p:spPr>
          <a:xfrm>
            <a:off x="2106286" y="873610"/>
            <a:ext cx="1313970" cy="2441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INMUEBLE_SERVICE</a:t>
            </a:r>
            <a:endParaRPr lang="es-E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BF3751-EE05-40D5-AF8F-E3CD6513C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57" y="1202793"/>
            <a:ext cx="819291" cy="77945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C81BD3A1-3CD8-4A93-B37A-EAB4DC0CBAAA}"/>
              </a:ext>
            </a:extLst>
          </p:cNvPr>
          <p:cNvSpPr/>
          <p:nvPr/>
        </p:nvSpPr>
        <p:spPr>
          <a:xfrm>
            <a:off x="3081220" y="3089604"/>
            <a:ext cx="1517556" cy="21766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2B448B4-CCCC-4B9C-9C4D-766A5353702C}"/>
              </a:ext>
            </a:extLst>
          </p:cNvPr>
          <p:cNvSpPr/>
          <p:nvPr/>
        </p:nvSpPr>
        <p:spPr>
          <a:xfrm>
            <a:off x="3215935" y="6292140"/>
            <a:ext cx="7088863" cy="25901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88923E5-76EF-46AE-A4E1-7443C1A01FDB}"/>
              </a:ext>
            </a:extLst>
          </p:cNvPr>
          <p:cNvSpPr/>
          <p:nvPr/>
        </p:nvSpPr>
        <p:spPr>
          <a:xfrm rot="16200000">
            <a:off x="10290541" y="6292625"/>
            <a:ext cx="337186" cy="279757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3C1B146-6093-45BA-9E45-2DF5E180D60D}"/>
              </a:ext>
            </a:extLst>
          </p:cNvPr>
          <p:cNvSpPr/>
          <p:nvPr/>
        </p:nvSpPr>
        <p:spPr>
          <a:xfrm>
            <a:off x="3158852" y="1413960"/>
            <a:ext cx="8623845" cy="26502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CE3713-8C6D-477B-8FE8-428566380A28}"/>
              </a:ext>
            </a:extLst>
          </p:cNvPr>
          <p:cNvSpPr/>
          <p:nvPr/>
        </p:nvSpPr>
        <p:spPr>
          <a:xfrm rot="5400000">
            <a:off x="4822076" y="1706736"/>
            <a:ext cx="557199" cy="25466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E300BC3-02B3-474E-A517-9F99F0C8B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83" y="5399392"/>
            <a:ext cx="1422405" cy="846430"/>
          </a:xfrm>
          <a:prstGeom prst="rect">
            <a:avLst/>
          </a:prstGeom>
        </p:spPr>
      </p:pic>
      <p:sp>
        <p:nvSpPr>
          <p:cNvPr id="66" name="Arrow: Right 65">
            <a:extLst>
              <a:ext uri="{FF2B5EF4-FFF2-40B4-BE49-F238E27FC236}">
                <a16:creationId xmlns:a16="http://schemas.microsoft.com/office/drawing/2014/main" id="{C447CC01-A58C-4B14-8D54-E513C20AE6F4}"/>
              </a:ext>
            </a:extLst>
          </p:cNvPr>
          <p:cNvSpPr/>
          <p:nvPr/>
        </p:nvSpPr>
        <p:spPr>
          <a:xfrm rot="16200000">
            <a:off x="3416469" y="4851047"/>
            <a:ext cx="2963482" cy="223109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8CDB05-2CF9-4CD0-99E2-2491F0E15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74" y="2455809"/>
            <a:ext cx="819291" cy="926734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31FE0BE5-5268-4630-ABDF-D610CC58877D}"/>
              </a:ext>
            </a:extLst>
          </p:cNvPr>
          <p:cNvSpPr/>
          <p:nvPr/>
        </p:nvSpPr>
        <p:spPr>
          <a:xfrm>
            <a:off x="4034990" y="5876457"/>
            <a:ext cx="5675542" cy="31020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098D699-EBD2-4713-8190-7F8CD07A0F7B}"/>
              </a:ext>
            </a:extLst>
          </p:cNvPr>
          <p:cNvSpPr/>
          <p:nvPr/>
        </p:nvSpPr>
        <p:spPr>
          <a:xfrm rot="5400000">
            <a:off x="2696361" y="4522526"/>
            <a:ext cx="2889658" cy="223107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179E20C-466F-4ED4-87DD-0B655C1C8EE4}"/>
              </a:ext>
            </a:extLst>
          </p:cNvPr>
          <p:cNvSpPr/>
          <p:nvPr/>
        </p:nvSpPr>
        <p:spPr>
          <a:xfrm rot="5400000">
            <a:off x="9510977" y="3466619"/>
            <a:ext cx="4358776" cy="30963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9098F92-3B32-45A1-804F-593A5875D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56" y="1995484"/>
            <a:ext cx="910463" cy="82421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63388B7-DEEC-4DDB-848E-65F5C1408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98" y="1995484"/>
            <a:ext cx="819291" cy="8272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9B65A39-3490-4A65-9AA2-67FF8E82B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64" y="1961081"/>
            <a:ext cx="740942" cy="84643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DED42986-03B6-4DE2-9B4A-0DF174A1F711}"/>
              </a:ext>
            </a:extLst>
          </p:cNvPr>
          <p:cNvSpPr/>
          <p:nvPr/>
        </p:nvSpPr>
        <p:spPr>
          <a:xfrm>
            <a:off x="5548751" y="2580147"/>
            <a:ext cx="911641" cy="21744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C247B2B-7D0A-4E26-857C-5469D6D88467}"/>
              </a:ext>
            </a:extLst>
          </p:cNvPr>
          <p:cNvSpPr/>
          <p:nvPr/>
        </p:nvSpPr>
        <p:spPr>
          <a:xfrm>
            <a:off x="436548" y="3060006"/>
            <a:ext cx="1795896" cy="24622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B736B1-E729-451F-A694-699C4F63DEA8}"/>
              </a:ext>
            </a:extLst>
          </p:cNvPr>
          <p:cNvSpPr txBox="1"/>
          <p:nvPr/>
        </p:nvSpPr>
        <p:spPr>
          <a:xfrm>
            <a:off x="4598776" y="2126476"/>
            <a:ext cx="1049773" cy="246221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  <a:latin typeface="Consolas" panose="020B0609020204030204" pitchFamily="49" charset="0"/>
              </a:rPr>
              <a:t>API GATEWAY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140CA-2375-4E7A-B1E7-625277946B0F}"/>
              </a:ext>
            </a:extLst>
          </p:cNvPr>
          <p:cNvSpPr txBox="1"/>
          <p:nvPr/>
        </p:nvSpPr>
        <p:spPr>
          <a:xfrm>
            <a:off x="9883916" y="5085809"/>
            <a:ext cx="1198302" cy="24622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EUREKA SERVICE</a:t>
            </a:r>
            <a:endParaRPr lang="es-E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FF6B0A4-0117-4376-BFB4-F67997AD1BE8}"/>
              </a:ext>
            </a:extLst>
          </p:cNvPr>
          <p:cNvSpPr/>
          <p:nvPr/>
        </p:nvSpPr>
        <p:spPr>
          <a:xfrm>
            <a:off x="5319264" y="5492838"/>
            <a:ext cx="4391268" cy="30267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53AFBB0-098D-48FF-ABE8-7D6F8736D170}"/>
              </a:ext>
            </a:extLst>
          </p:cNvPr>
          <p:cNvSpPr/>
          <p:nvPr/>
        </p:nvSpPr>
        <p:spPr>
          <a:xfrm rot="5400000">
            <a:off x="4258490" y="4462767"/>
            <a:ext cx="2298260" cy="22310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3AD7B89-F143-4F4F-A44E-9D3D73192E16}"/>
              </a:ext>
            </a:extLst>
          </p:cNvPr>
          <p:cNvSpPr/>
          <p:nvPr/>
        </p:nvSpPr>
        <p:spPr>
          <a:xfrm>
            <a:off x="7326694" y="2479112"/>
            <a:ext cx="1178862" cy="3096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845994-D362-4F44-A63D-33B0F7617AA0}"/>
              </a:ext>
            </a:extLst>
          </p:cNvPr>
          <p:cNvSpPr txBox="1"/>
          <p:nvPr/>
        </p:nvSpPr>
        <p:spPr>
          <a:xfrm>
            <a:off x="6372019" y="1669159"/>
            <a:ext cx="1028632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RESILIENCE4J</a:t>
            </a:r>
            <a:endParaRPr lang="es-E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869590-7275-4863-AD61-3C982C19028E}"/>
              </a:ext>
            </a:extLst>
          </p:cNvPr>
          <p:cNvSpPr txBox="1"/>
          <p:nvPr/>
        </p:nvSpPr>
        <p:spPr>
          <a:xfrm>
            <a:off x="8438277" y="1667425"/>
            <a:ext cx="105097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PROMETHEUS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6460F-83CF-43D7-B4CE-71FBD2A259BF}"/>
              </a:ext>
            </a:extLst>
          </p:cNvPr>
          <p:cNvSpPr txBox="1"/>
          <p:nvPr/>
        </p:nvSpPr>
        <p:spPr>
          <a:xfrm>
            <a:off x="10150480" y="1678989"/>
            <a:ext cx="819291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GRAFANA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1EC6B2C-37F4-41B0-9105-186DCBFA41DD}"/>
              </a:ext>
            </a:extLst>
          </p:cNvPr>
          <p:cNvSpPr/>
          <p:nvPr/>
        </p:nvSpPr>
        <p:spPr>
          <a:xfrm>
            <a:off x="9448275" y="2489506"/>
            <a:ext cx="589591" cy="3096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C6938DA-CC03-4A4B-93D7-E8D8B629D960}"/>
              </a:ext>
            </a:extLst>
          </p:cNvPr>
          <p:cNvSpPr/>
          <p:nvPr/>
        </p:nvSpPr>
        <p:spPr>
          <a:xfrm rot="16200000">
            <a:off x="9778569" y="3522385"/>
            <a:ext cx="1516050" cy="30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C9818-62D3-4832-B767-9DFABD4AE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5" y="4219534"/>
            <a:ext cx="1023652" cy="102877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D9866A0-4633-4FA3-8A64-CB8C79A5FA59}"/>
              </a:ext>
            </a:extLst>
          </p:cNvPr>
          <p:cNvSpPr txBox="1"/>
          <p:nvPr/>
        </p:nvSpPr>
        <p:spPr>
          <a:xfrm>
            <a:off x="6919342" y="3911587"/>
            <a:ext cx="786795" cy="24622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CLIENTES</a:t>
            </a:r>
            <a:endParaRPr lang="es-E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953536E-3149-583A-B6B3-9A5EE8681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39" y="2789977"/>
            <a:ext cx="819291" cy="77945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A8A6B62-871E-E54F-714A-64EB67A27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35" y="6031561"/>
            <a:ext cx="819291" cy="779454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E93459AA-2244-2A59-426C-1AB4F3208581}"/>
              </a:ext>
            </a:extLst>
          </p:cNvPr>
          <p:cNvSpPr/>
          <p:nvPr/>
        </p:nvSpPr>
        <p:spPr>
          <a:xfrm rot="10800000">
            <a:off x="11223285" y="5568800"/>
            <a:ext cx="559412" cy="30963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9A8FEA-8AB5-88D6-492F-AE2C111BEE63}"/>
              </a:ext>
            </a:extLst>
          </p:cNvPr>
          <p:cNvSpPr txBox="1"/>
          <p:nvPr/>
        </p:nvSpPr>
        <p:spPr>
          <a:xfrm>
            <a:off x="8594882" y="3287846"/>
            <a:ext cx="1356061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ADMINISTRADORES</a:t>
            </a:r>
          </a:p>
          <a:p>
            <a:endParaRPr lang="es-ES" sz="1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595411F-E123-8AA0-C690-E7E36BDEC8C3}"/>
              </a:ext>
            </a:extLst>
          </p:cNvPr>
          <p:cNvSpPr/>
          <p:nvPr/>
        </p:nvSpPr>
        <p:spPr>
          <a:xfrm>
            <a:off x="9833496" y="4187181"/>
            <a:ext cx="824213" cy="30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11A1B92-E78B-A7DD-499C-556063E5E07C}"/>
              </a:ext>
            </a:extLst>
          </p:cNvPr>
          <p:cNvSpPr/>
          <p:nvPr/>
        </p:nvSpPr>
        <p:spPr>
          <a:xfrm rot="5400000">
            <a:off x="10134355" y="4479062"/>
            <a:ext cx="824213" cy="309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DB93D8A-6D33-F3FB-176A-CCE95CB479A5}"/>
              </a:ext>
            </a:extLst>
          </p:cNvPr>
          <p:cNvSpPr/>
          <p:nvPr/>
        </p:nvSpPr>
        <p:spPr>
          <a:xfrm rot="10800000">
            <a:off x="5556921" y="3072909"/>
            <a:ext cx="1187614" cy="309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E7E1FA2-186A-14AC-342B-4C2FAB14E9B0}"/>
              </a:ext>
            </a:extLst>
          </p:cNvPr>
          <p:cNvSpPr/>
          <p:nvPr/>
        </p:nvSpPr>
        <p:spPr>
          <a:xfrm rot="16200000">
            <a:off x="5718266" y="3673200"/>
            <a:ext cx="2010478" cy="30963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AC44B59-6DF3-1F04-2E20-494A81F346C0}"/>
              </a:ext>
            </a:extLst>
          </p:cNvPr>
          <p:cNvSpPr/>
          <p:nvPr/>
        </p:nvSpPr>
        <p:spPr>
          <a:xfrm rot="5400000">
            <a:off x="6699469" y="3865512"/>
            <a:ext cx="2758130" cy="3096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1950429-666C-4586-E918-24D67DEFC1E4}"/>
              </a:ext>
            </a:extLst>
          </p:cNvPr>
          <p:cNvSpPr/>
          <p:nvPr/>
        </p:nvSpPr>
        <p:spPr>
          <a:xfrm>
            <a:off x="7959492" y="5160046"/>
            <a:ext cx="1751040" cy="3096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FBEF9-8402-EE63-0D00-C8393E4EC1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08" y="3487278"/>
            <a:ext cx="1393035" cy="1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correa weitzel</dc:creator>
  <cp:lastModifiedBy>andres correa weitzel</cp:lastModifiedBy>
  <cp:revision>16</cp:revision>
  <dcterms:created xsi:type="dcterms:W3CDTF">2022-04-26T01:04:19Z</dcterms:created>
  <dcterms:modified xsi:type="dcterms:W3CDTF">2022-05-25T19:07:44Z</dcterms:modified>
</cp:coreProperties>
</file>