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2C69-02C7-4F82-B816-80710DE96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3737A-D8DB-411D-B2E4-58E4909A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154FF-881B-4B5F-87B7-12CABD70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CA00-294E-4E2E-90E7-041ADF76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C2A4-57C4-42F2-8352-16388705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41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FF93-EE65-41AD-95BC-7241C5A7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C03BD-F3F2-4017-911F-82BF166C6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C9136-ADD8-4A4B-ACBA-AD777C7E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D698-9F92-4458-BA07-E5304F41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C0F4-D327-4F23-BF8B-AFF9BA24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45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841F8-46DA-4E4B-B4DF-44E8111A2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30011-5262-4917-A38B-648DE7A20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8F21C-BEB8-4B68-8375-1F0C0BEF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E109-0ACD-40A2-8512-F7500E00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34103-EF0C-49FF-9F63-E26209DA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28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08E1-6A70-40B2-B5C5-2128A693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DBAF-E43B-45C7-8E56-DB9D8891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913CC-003B-46FD-921C-2A195ED1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0D79E-9276-49EF-80F4-D3E6CB78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9939B-41DB-4C66-976C-439356E1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36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BD9B-1ACD-4DF2-95E3-0B25909D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988F-8151-4274-BF34-6437A0E72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3BBDF-D169-47EF-8A5E-275BF808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7ABF-A4BD-40A7-BFC1-0ED9309F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7A921-C0A0-4DF3-A0E6-2244B1B5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43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A86B-E54A-4173-87ED-73317C11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03CB-28E7-4342-84E5-FD8C1C691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5D8E6-86D3-4CE2-B31F-4A88505EC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811EA-918D-4436-BDB7-3D0C71CF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D01A8-908A-4708-85EE-82B0B263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E4599-6314-436F-BE4D-CE1EF693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30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DC60-E655-404B-A5E5-AE596A82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C1553-4325-4DAE-A882-8E41DD345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44069-5094-4583-A145-45788972D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4F0FF-F874-453F-BD2E-3417B000B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9BF31-B726-4BEE-8520-A93F9E0E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3374A-9979-43D1-B53E-43422F19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DA5B9-1B6F-493F-AE5A-7940672E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3F8FD-7EA3-4BD3-B430-44EFF085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24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F879-87B6-49F2-B4A3-7E78FC1B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4C77B-5141-46DE-A6FB-18317465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9BE0D-D1FC-40AF-B0D9-4EE2F5D4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DF1F9-83D2-4E69-ADFE-1E0C440E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05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F9150-D891-4D8D-A135-E81F2E7D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84DA9-2B2D-41AC-9422-44D49F90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3BD0C-E910-4AF3-9109-480680C6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03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971D-4985-4C51-952B-E97ACD8D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9A79-032E-4A92-8CFF-50EC0AC66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B6B0A-1E6E-4D24-88AA-60CC28EF9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86C8B-FE67-4C28-8E4B-B46D9887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E6D78-2D1A-4D71-8AA5-17F5E6EB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95564-C1E1-45A5-BEC1-499E8898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65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E40D-03D3-4939-924F-C5CCA904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E2B75-9F31-4B86-A2BF-E63B35A1B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1003A-0DBE-495F-B2C0-4F7186E2C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6F24-9C61-4739-ADEC-AB18CE37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329CE-94F0-4937-A85F-51ED2BFD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6E316-25B9-401F-8900-774B8328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52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BC528-53F2-4A1D-97A0-7288B3FA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1E6F-6AA2-41CF-8E7F-119F466D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618BA-8E32-4935-97A5-FF7F50073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A860-3B45-4499-A28E-2E0FC2646236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BE703-FBF5-49E7-AE47-AE17A6389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B131B-33EA-4E71-A58B-42504A9BB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9AEB-8CCB-4CA9-8F09-46270C7A76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42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EF0019-28D2-4ABF-BC84-CCAB98178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56" y="1967470"/>
            <a:ext cx="968180" cy="890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F6C08-89E7-4310-AC43-7E442E051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7" y="5808508"/>
            <a:ext cx="772511" cy="66292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A426CD-8DAE-43F4-9A30-9356C2A3CE33}"/>
              </a:ext>
            </a:extLst>
          </p:cNvPr>
          <p:cNvSpPr/>
          <p:nvPr/>
        </p:nvSpPr>
        <p:spPr>
          <a:xfrm rot="1073524">
            <a:off x="1313585" y="2961077"/>
            <a:ext cx="2884716" cy="388297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6A4D6F4-DF25-4063-983D-A20EF074649B}"/>
              </a:ext>
            </a:extLst>
          </p:cNvPr>
          <p:cNvSpPr/>
          <p:nvPr/>
        </p:nvSpPr>
        <p:spPr>
          <a:xfrm>
            <a:off x="1536151" y="5899862"/>
            <a:ext cx="2520842" cy="346795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E51D0F0-F1AA-4FB5-9589-9EC6BEF163D1}"/>
              </a:ext>
            </a:extLst>
          </p:cNvPr>
          <p:cNvSpPr/>
          <p:nvPr/>
        </p:nvSpPr>
        <p:spPr>
          <a:xfrm rot="21022701">
            <a:off x="1480528" y="1901037"/>
            <a:ext cx="2769438" cy="38061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246D46-C5D1-4FFC-8E63-3E46E98B76A3}"/>
              </a:ext>
            </a:extLst>
          </p:cNvPr>
          <p:cNvSpPr txBox="1"/>
          <p:nvPr/>
        </p:nvSpPr>
        <p:spPr>
          <a:xfrm>
            <a:off x="3829050" y="19434"/>
            <a:ext cx="4829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Arquitectura Desarrollada</a:t>
            </a:r>
            <a:endParaRPr lang="es-ES" sz="2800" u="sng" dirty="0">
              <a:solidFill>
                <a:schemeClr val="accent1">
                  <a:lumMod val="60000"/>
                  <a:lumOff val="4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221285-A7EC-4C54-A2B9-FCB7EBB9E22B}"/>
              </a:ext>
            </a:extLst>
          </p:cNvPr>
          <p:cNvSpPr txBox="1"/>
          <p:nvPr/>
        </p:nvSpPr>
        <p:spPr>
          <a:xfrm>
            <a:off x="51693" y="1061024"/>
            <a:ext cx="2596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localhost:5432/</a:t>
            </a:r>
            <a:r>
              <a:rPr lang="es-MX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db_inmobiliaria_microservicios</a:t>
            </a:r>
            <a:endParaRPr lang="es-E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F8AFF5-C836-4B73-B8B4-2EFA614EE37F}"/>
              </a:ext>
            </a:extLst>
          </p:cNvPr>
          <p:cNvSpPr txBox="1"/>
          <p:nvPr/>
        </p:nvSpPr>
        <p:spPr>
          <a:xfrm>
            <a:off x="96332" y="4895259"/>
            <a:ext cx="25969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localhost:3306/db_inspecciones_inmuebles_microservicios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17D3A5-AFDD-4C00-AFD9-A13C0EE4340C}"/>
              </a:ext>
            </a:extLst>
          </p:cNvPr>
          <p:cNvSpPr txBox="1"/>
          <p:nvPr/>
        </p:nvSpPr>
        <p:spPr>
          <a:xfrm>
            <a:off x="3208733" y="4945993"/>
            <a:ext cx="2874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localhost:8095/</a:t>
            </a:r>
            <a:r>
              <a:rPr lang="es-MX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inspecciones_inmuebles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359742-D034-41EC-86CB-F0DE296F95A2}"/>
              </a:ext>
            </a:extLst>
          </p:cNvPr>
          <p:cNvSpPr txBox="1"/>
          <p:nvPr/>
        </p:nvSpPr>
        <p:spPr>
          <a:xfrm>
            <a:off x="3232071" y="2591275"/>
            <a:ext cx="2214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localhost:8093/</a:t>
            </a:r>
            <a:r>
              <a:rPr lang="es-MX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propietarios_inmuebles</a:t>
            </a:r>
            <a:endParaRPr lang="es-E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2689AD-7013-453B-8D86-E7B5665254B1}"/>
              </a:ext>
            </a:extLst>
          </p:cNvPr>
          <p:cNvSpPr txBox="1"/>
          <p:nvPr/>
        </p:nvSpPr>
        <p:spPr>
          <a:xfrm>
            <a:off x="3610111" y="1063212"/>
            <a:ext cx="2874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localhost:8092/inmuebles</a:t>
            </a:r>
            <a:endParaRPr lang="es-E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76B478-AD31-47D2-8D25-DCAD571194D2}"/>
              </a:ext>
            </a:extLst>
          </p:cNvPr>
          <p:cNvSpPr txBox="1"/>
          <p:nvPr/>
        </p:nvSpPr>
        <p:spPr>
          <a:xfrm>
            <a:off x="1498114" y="6157356"/>
            <a:ext cx="25969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INSPECCION_INMUEBLE_SERVICE</a:t>
            </a:r>
            <a:endParaRPr lang="es-E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482BCE-36CB-4803-B303-95268AC52569}"/>
              </a:ext>
            </a:extLst>
          </p:cNvPr>
          <p:cNvSpPr txBox="1"/>
          <p:nvPr/>
        </p:nvSpPr>
        <p:spPr>
          <a:xfrm rot="1117229">
            <a:off x="1176374" y="3284750"/>
            <a:ext cx="25969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PROPIETARIO_INMUEBLE_SERVICE</a:t>
            </a:r>
            <a:endParaRPr lang="es-E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B28C7F-F870-4D11-9766-3C9B45CA927F}"/>
              </a:ext>
            </a:extLst>
          </p:cNvPr>
          <p:cNvSpPr txBox="1"/>
          <p:nvPr/>
        </p:nvSpPr>
        <p:spPr>
          <a:xfrm rot="21089580">
            <a:off x="1848237" y="1712105"/>
            <a:ext cx="15547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INMUEBLE_SERVICE</a:t>
            </a:r>
            <a:endParaRPr lang="es-E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5BF3751-EE05-40D5-AF8F-E3CD6513C2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84" y="1336785"/>
            <a:ext cx="971206" cy="89588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957F6C3-AD90-4085-B261-6ACB4DAE9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762" y="3160565"/>
            <a:ext cx="971206" cy="89588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010E1DB-B0F9-46B5-975E-0FC98BEF3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84" y="5605497"/>
            <a:ext cx="971206" cy="895885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C81BD3A1-3CD8-4A93-B37A-EAB4DC0CBAAA}"/>
              </a:ext>
            </a:extLst>
          </p:cNvPr>
          <p:cNvSpPr/>
          <p:nvPr/>
        </p:nvSpPr>
        <p:spPr>
          <a:xfrm>
            <a:off x="5302967" y="3471249"/>
            <a:ext cx="1055792" cy="212537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82B448B4-CCCC-4B9C-9C4D-766A5353702C}"/>
              </a:ext>
            </a:extLst>
          </p:cNvPr>
          <p:cNvSpPr/>
          <p:nvPr/>
        </p:nvSpPr>
        <p:spPr>
          <a:xfrm>
            <a:off x="5420345" y="6021739"/>
            <a:ext cx="4188852" cy="259084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488923E5-76EF-46AE-A4E1-7443C1A01FDB}"/>
              </a:ext>
            </a:extLst>
          </p:cNvPr>
          <p:cNvSpPr/>
          <p:nvPr/>
        </p:nvSpPr>
        <p:spPr>
          <a:xfrm rot="16200000">
            <a:off x="9135205" y="5399597"/>
            <a:ext cx="982801" cy="234153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13C1B146-6093-45BA-9E45-2DF5E180D60D}"/>
              </a:ext>
            </a:extLst>
          </p:cNvPr>
          <p:cNvSpPr/>
          <p:nvPr/>
        </p:nvSpPr>
        <p:spPr>
          <a:xfrm>
            <a:off x="5243289" y="1658922"/>
            <a:ext cx="4678477" cy="25779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40CE3713-8C6D-477B-8FE8-428566380A28}"/>
              </a:ext>
            </a:extLst>
          </p:cNvPr>
          <p:cNvSpPr/>
          <p:nvPr/>
        </p:nvSpPr>
        <p:spPr>
          <a:xfrm rot="5400000">
            <a:off x="6396571" y="2017454"/>
            <a:ext cx="685794" cy="25459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E300BC3-02B3-474E-A517-9F99F0C8B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935" y="4099442"/>
            <a:ext cx="1237922" cy="84643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EB72C8A-180F-498D-8D6A-E17384C74F04}"/>
              </a:ext>
            </a:extLst>
          </p:cNvPr>
          <p:cNvSpPr txBox="1"/>
          <p:nvPr/>
        </p:nvSpPr>
        <p:spPr>
          <a:xfrm>
            <a:off x="8321877" y="3741988"/>
            <a:ext cx="2353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localhost:8761/eureka</a:t>
            </a:r>
            <a:endParaRPr lang="es-E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C447CC01-A58C-4B14-8D54-E513C20AE6F4}"/>
              </a:ext>
            </a:extLst>
          </p:cNvPr>
          <p:cNvSpPr/>
          <p:nvPr/>
        </p:nvSpPr>
        <p:spPr>
          <a:xfrm rot="16200000">
            <a:off x="6011960" y="5169809"/>
            <a:ext cx="1639353" cy="234150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58CDB05-2CF9-4CD0-99E2-2491F0E159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21" y="3447844"/>
            <a:ext cx="793032" cy="101936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32F2B30-A5E7-403B-8C00-71A02249D717}"/>
              </a:ext>
            </a:extLst>
          </p:cNvPr>
          <p:cNvSpPr txBox="1"/>
          <p:nvPr/>
        </p:nvSpPr>
        <p:spPr>
          <a:xfrm>
            <a:off x="5699484" y="2598415"/>
            <a:ext cx="39097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localhost:9191/inmuebles</a:t>
            </a:r>
          </a:p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localhost:9191/</a:t>
            </a:r>
            <a:r>
              <a:rPr lang="es-MX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propietarios_inmuebles</a:t>
            </a:r>
            <a:endParaRPr lang="es-MX" sz="14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localhost:9191/</a:t>
            </a:r>
            <a:r>
              <a:rPr lang="es-MX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inspecciones_inmuebles</a:t>
            </a:r>
            <a:endParaRPr lang="es-MX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31FE0BE5-5268-4630-ABDF-D610CC58877D}"/>
              </a:ext>
            </a:extLst>
          </p:cNvPr>
          <p:cNvSpPr/>
          <p:nvPr/>
        </p:nvSpPr>
        <p:spPr>
          <a:xfrm>
            <a:off x="5575546" y="4759653"/>
            <a:ext cx="3274163" cy="32259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D098D699-EBD2-4713-8190-7F8CD07A0F7B}"/>
              </a:ext>
            </a:extLst>
          </p:cNvPr>
          <p:cNvSpPr/>
          <p:nvPr/>
        </p:nvSpPr>
        <p:spPr>
          <a:xfrm rot="5400000">
            <a:off x="5008467" y="4095866"/>
            <a:ext cx="1193114" cy="23415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0179E20C-466F-4ED4-87DD-0B655C1C8EE4}"/>
              </a:ext>
            </a:extLst>
          </p:cNvPr>
          <p:cNvSpPr/>
          <p:nvPr/>
        </p:nvSpPr>
        <p:spPr>
          <a:xfrm rot="5400000">
            <a:off x="9012289" y="2669164"/>
            <a:ext cx="1698457" cy="28838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9098F92-3B32-45A1-804F-593A5875DD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216" y="1448748"/>
            <a:ext cx="819291" cy="89588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63388B7-DEEC-4DDB-848E-65F5C14088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216" y="2601706"/>
            <a:ext cx="819291" cy="82729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9B65A39-3490-4A65-9AA2-67FF8E82BB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565" y="3692587"/>
            <a:ext cx="740942" cy="8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Microsoft YaHei UI</vt:lpstr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correa weitzel</dc:creator>
  <cp:lastModifiedBy>andres correa weitzel</cp:lastModifiedBy>
  <cp:revision>4</cp:revision>
  <dcterms:created xsi:type="dcterms:W3CDTF">2022-04-26T01:04:19Z</dcterms:created>
  <dcterms:modified xsi:type="dcterms:W3CDTF">2022-04-26T02:28:09Z</dcterms:modified>
</cp:coreProperties>
</file>