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C69-02C7-4F82-B816-80710DE96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3737A-D8DB-411D-B2E4-58E4909A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54FF-881B-4B5F-87B7-12CABD7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CA00-294E-4E2E-90E7-041ADF76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C2A4-57C4-42F2-8352-16388705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341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FF93-EE65-41AD-95BC-7241C5A7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C03BD-F3F2-4017-911F-82BF166C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C9136-ADD8-4A4B-ACBA-AD777C7E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D698-9F92-4458-BA07-E5304F41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C0F4-D327-4F23-BF8B-AFF9BA2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2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841F8-46DA-4E4B-B4DF-44E8111A2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0011-5262-4917-A38B-648DE7A20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8F21C-BEB8-4B68-8375-1F0C0BEF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E109-0ACD-40A2-8512-F7500E00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4103-EF0C-49FF-9F63-E26209D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428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08E1-6A70-40B2-B5C5-2128A69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DBAF-E43B-45C7-8E56-DB9D8891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13CC-003B-46FD-921C-2A195ED1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D79E-9276-49EF-80F4-D3E6CB78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939B-41DB-4C66-976C-439356E1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63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BD9B-1ACD-4DF2-95E3-0B25909D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988F-8151-4274-BF34-6437A0E72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BBDF-D169-47EF-8A5E-275BF808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7ABF-A4BD-40A7-BFC1-0ED9309F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7A921-C0A0-4DF3-A0E6-2244B1B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943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A86B-E54A-4173-87ED-73317C11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03CB-28E7-4342-84E5-FD8C1C69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5D8E6-86D3-4CE2-B31F-4A88505E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811EA-918D-4436-BDB7-3D0C71CF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D01A8-908A-4708-85EE-82B0B263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E4599-6314-436F-BE4D-CE1EF693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43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C60-E655-404B-A5E5-AE596A82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1553-4325-4DAE-A882-8E41DD345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4069-5094-4583-A145-45788972D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4F0FF-F874-453F-BD2E-3417B000B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9BF31-B726-4BEE-8520-A93F9E0EA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3374A-9979-43D1-B53E-43422F19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DA5B9-1B6F-493F-AE5A-7940672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F8FD-7EA3-4BD3-B430-44EFF08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324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F879-87B6-49F2-B4A3-7E78FC1B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4C77B-5141-46DE-A6FB-18317465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9BE0D-D1FC-40AF-B0D9-4EE2F5D4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F1F9-83D2-4E69-ADFE-1E0C440E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05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F9150-D891-4D8D-A135-E81F2E7D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84DA9-2B2D-41AC-9422-44D49F90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BD0C-E910-4AF3-9109-480680C6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0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971D-4985-4C51-952B-E97ACD8D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9A79-032E-4A92-8CFF-50EC0AC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B6B0A-1E6E-4D24-88AA-60CC28EF9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6C8B-FE67-4C28-8E4B-B46D9887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E6D78-2D1A-4D71-8AA5-17F5E6E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5564-C1E1-45A5-BEC1-499E8898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6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E40D-03D3-4939-924F-C5CCA904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E2B75-9F31-4B86-A2BF-E63B35A1B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003A-0DBE-495F-B2C0-4F7186E2C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6F24-9C61-4739-ADEC-AB18CE37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329CE-94F0-4937-A85F-51ED2BFD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6E316-25B9-401F-8900-774B83281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052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BC528-53F2-4A1D-97A0-7288B3FA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1E6F-6AA2-41CF-8E7F-119F466D8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618BA-8E32-4935-97A5-FF7F50073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A860-3B45-4499-A28E-2E0FC2646236}" type="datetimeFigureOut">
              <a:rPr lang="es-ES" smtClean="0"/>
              <a:t>26/04/2022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E703-FBF5-49E7-AE47-AE17A638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131B-33EA-4E71-A58B-42504A9BB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D9AEB-8CCB-4CA9-8F09-46270C7A768C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04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EF0019-28D2-4ABF-BC84-CCAB98178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" y="2260201"/>
            <a:ext cx="861272" cy="755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F6C08-89E7-4310-AC43-7E442E051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8" y="5800824"/>
            <a:ext cx="772511" cy="66292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A426CD-8DAE-43F4-9A30-9356C2A3CE33}"/>
              </a:ext>
            </a:extLst>
          </p:cNvPr>
          <p:cNvSpPr/>
          <p:nvPr/>
        </p:nvSpPr>
        <p:spPr>
          <a:xfrm rot="5400000">
            <a:off x="61694" y="3463480"/>
            <a:ext cx="1086918" cy="25336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A4D6F4-DF25-4063-983D-A20EF074649B}"/>
              </a:ext>
            </a:extLst>
          </p:cNvPr>
          <p:cNvSpPr/>
          <p:nvPr/>
        </p:nvSpPr>
        <p:spPr>
          <a:xfrm>
            <a:off x="1015607" y="5933163"/>
            <a:ext cx="2520842" cy="34679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E51D0F0-F1AA-4FB5-9589-9EC6BEF163D1}"/>
              </a:ext>
            </a:extLst>
          </p:cNvPr>
          <p:cNvSpPr/>
          <p:nvPr/>
        </p:nvSpPr>
        <p:spPr>
          <a:xfrm>
            <a:off x="935101" y="2183742"/>
            <a:ext cx="2004460" cy="24048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46D46-C5D1-4FFC-8E63-3E46E98B76A3}"/>
              </a:ext>
            </a:extLst>
          </p:cNvPr>
          <p:cNvSpPr txBox="1"/>
          <p:nvPr/>
        </p:nvSpPr>
        <p:spPr>
          <a:xfrm>
            <a:off x="3536450" y="19434"/>
            <a:ext cx="5121776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800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Arquitectura Desarrollada</a:t>
            </a:r>
            <a:endParaRPr lang="es-ES" sz="2800" u="sng" dirty="0">
              <a:solidFill>
                <a:schemeClr val="accent5">
                  <a:lumMod val="20000"/>
                  <a:lumOff val="8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221285-A7EC-4C54-A2B9-FCB7EBB9E22B}"/>
              </a:ext>
            </a:extLst>
          </p:cNvPr>
          <p:cNvSpPr txBox="1"/>
          <p:nvPr/>
        </p:nvSpPr>
        <p:spPr>
          <a:xfrm>
            <a:off x="-21285" y="1626130"/>
            <a:ext cx="2596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localhost:5432/db_inmobiliaria_microservicios</a:t>
            </a:r>
            <a:endParaRPr lang="es-E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F8AFF5-C836-4B73-B8B4-2EFA614EE37F}"/>
              </a:ext>
            </a:extLst>
          </p:cNvPr>
          <p:cNvSpPr txBox="1"/>
          <p:nvPr/>
        </p:nvSpPr>
        <p:spPr>
          <a:xfrm>
            <a:off x="1643" y="5052842"/>
            <a:ext cx="25969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localhost:3306/db_inspecciones_inmuebles_microservicios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17D3A5-AFDD-4C00-AFD9-A13C0EE4340C}"/>
              </a:ext>
            </a:extLst>
          </p:cNvPr>
          <p:cNvSpPr txBox="1"/>
          <p:nvPr/>
        </p:nvSpPr>
        <p:spPr>
          <a:xfrm>
            <a:off x="2763271" y="5339115"/>
            <a:ext cx="2874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localhost:8095/inspecciones_inmuebles</a:t>
            </a:r>
            <a:endParaRPr lang="es-E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59742-D034-41EC-86CB-F0DE296F95A2}"/>
              </a:ext>
            </a:extLst>
          </p:cNvPr>
          <p:cNvSpPr txBox="1"/>
          <p:nvPr/>
        </p:nvSpPr>
        <p:spPr>
          <a:xfrm>
            <a:off x="1376557" y="3046705"/>
            <a:ext cx="2214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localhost:8093/propietarios_inmuebles</a:t>
            </a:r>
            <a:endParaRPr lang="es-E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689AD-7013-453B-8D86-E7B5665254B1}"/>
              </a:ext>
            </a:extLst>
          </p:cNvPr>
          <p:cNvSpPr txBox="1"/>
          <p:nvPr/>
        </p:nvSpPr>
        <p:spPr>
          <a:xfrm>
            <a:off x="2498584" y="1365763"/>
            <a:ext cx="2596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localhost:8092/inmuebles</a:t>
            </a:r>
            <a:endParaRPr lang="es-E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76B478-AD31-47D2-8D25-DCAD571194D2}"/>
              </a:ext>
            </a:extLst>
          </p:cNvPr>
          <p:cNvSpPr txBox="1"/>
          <p:nvPr/>
        </p:nvSpPr>
        <p:spPr>
          <a:xfrm>
            <a:off x="6827209" y="6274444"/>
            <a:ext cx="2533474" cy="276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INSPECCION_INMUEBLE_SERVICE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82BCE-36CB-4803-B303-95268AC52569}"/>
              </a:ext>
            </a:extLst>
          </p:cNvPr>
          <p:cNvSpPr txBox="1"/>
          <p:nvPr/>
        </p:nvSpPr>
        <p:spPr>
          <a:xfrm>
            <a:off x="2653313" y="4325715"/>
            <a:ext cx="259691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PROPIETARIO_INMUEBLE_SERVICE</a:t>
            </a:r>
            <a:endParaRPr lang="es-E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28C7F-F870-4D11-9766-3C9B45CA927F}"/>
              </a:ext>
            </a:extLst>
          </p:cNvPr>
          <p:cNvSpPr txBox="1"/>
          <p:nvPr/>
        </p:nvSpPr>
        <p:spPr>
          <a:xfrm>
            <a:off x="4094422" y="1857705"/>
            <a:ext cx="155477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INMUEBLE_SERVICE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5BF3751-EE05-40D5-AF8F-E3CD6513C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23" y="1771180"/>
            <a:ext cx="971206" cy="89588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57F6C3-AD90-4085-B261-6ACB4DAE9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24" y="3602530"/>
            <a:ext cx="971206" cy="89588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010E1DB-B0F9-46B5-975E-0FC98BEF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299" y="5684344"/>
            <a:ext cx="971206" cy="895885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C81BD3A1-3CD8-4A93-B37A-EAB4DC0CBAAA}"/>
              </a:ext>
            </a:extLst>
          </p:cNvPr>
          <p:cNvSpPr/>
          <p:nvPr/>
        </p:nvSpPr>
        <p:spPr>
          <a:xfrm>
            <a:off x="2883723" y="3808682"/>
            <a:ext cx="2765479" cy="21003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82B448B4-CCCC-4B9C-9C4D-766A5353702C}"/>
              </a:ext>
            </a:extLst>
          </p:cNvPr>
          <p:cNvSpPr/>
          <p:nvPr/>
        </p:nvSpPr>
        <p:spPr>
          <a:xfrm>
            <a:off x="4460799" y="6016766"/>
            <a:ext cx="7147022" cy="245569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88923E5-76EF-46AE-A4E1-7443C1A01FDB}"/>
              </a:ext>
            </a:extLst>
          </p:cNvPr>
          <p:cNvSpPr/>
          <p:nvPr/>
        </p:nvSpPr>
        <p:spPr>
          <a:xfrm rot="16200000">
            <a:off x="11097607" y="5625266"/>
            <a:ext cx="939683" cy="25392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13C1B146-6093-45BA-9E45-2DF5E180D60D}"/>
              </a:ext>
            </a:extLst>
          </p:cNvPr>
          <p:cNvSpPr/>
          <p:nvPr/>
        </p:nvSpPr>
        <p:spPr>
          <a:xfrm>
            <a:off x="3935969" y="2119753"/>
            <a:ext cx="7671851" cy="210619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0CE3713-8C6D-477B-8FE8-428566380A28}"/>
              </a:ext>
            </a:extLst>
          </p:cNvPr>
          <p:cNvSpPr/>
          <p:nvPr/>
        </p:nvSpPr>
        <p:spPr>
          <a:xfrm rot="5400000">
            <a:off x="5497935" y="2342847"/>
            <a:ext cx="557199" cy="25466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E300BC3-02B3-474E-A517-9F99F0C8B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1331" y="3988133"/>
            <a:ext cx="1422405" cy="84643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FEB72C8A-180F-498D-8D6A-E17384C74F04}"/>
              </a:ext>
            </a:extLst>
          </p:cNvPr>
          <p:cNvSpPr txBox="1"/>
          <p:nvPr/>
        </p:nvSpPr>
        <p:spPr>
          <a:xfrm>
            <a:off x="9832207" y="3654793"/>
            <a:ext cx="2321743" cy="30777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localhost:8761/eureka</a:t>
            </a:r>
            <a:endParaRPr lang="es-E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447CC01-A58C-4B14-8D54-E513C20AE6F4}"/>
              </a:ext>
            </a:extLst>
          </p:cNvPr>
          <p:cNvSpPr/>
          <p:nvPr/>
        </p:nvSpPr>
        <p:spPr>
          <a:xfrm rot="16200000">
            <a:off x="5454449" y="5451291"/>
            <a:ext cx="1267867" cy="25109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58CDB05-2CF9-4CD0-99E2-2491F0E159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08" y="3654793"/>
            <a:ext cx="793032" cy="92673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32F2B30-A5E7-403B-8C00-71A02249D717}"/>
              </a:ext>
            </a:extLst>
          </p:cNvPr>
          <p:cNvSpPr txBox="1"/>
          <p:nvPr/>
        </p:nvSpPr>
        <p:spPr>
          <a:xfrm>
            <a:off x="4061729" y="2800086"/>
            <a:ext cx="2765480" cy="738664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localhost:9191/inmuebles</a:t>
            </a:r>
          </a:p>
          <a:p>
            <a:r>
              <a:rPr lang="es-MX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localhost:9191/propieta..</a:t>
            </a:r>
          </a:p>
          <a:p>
            <a:r>
              <a:rPr lang="es-MX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localhost:9191/inspecc..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1FE0BE5-5268-4630-ABDF-D610CC58877D}"/>
              </a:ext>
            </a:extLst>
          </p:cNvPr>
          <p:cNvSpPr/>
          <p:nvPr/>
        </p:nvSpPr>
        <p:spPr>
          <a:xfrm>
            <a:off x="5250228" y="5729869"/>
            <a:ext cx="5760672" cy="23558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098D699-EBD2-4713-8190-7F8CD07A0F7B}"/>
              </a:ext>
            </a:extLst>
          </p:cNvPr>
          <p:cNvSpPr/>
          <p:nvPr/>
        </p:nvSpPr>
        <p:spPr>
          <a:xfrm rot="5400000">
            <a:off x="4291816" y="4763872"/>
            <a:ext cx="2085586" cy="2529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0179E20C-466F-4ED4-87DD-0B655C1C8EE4}"/>
              </a:ext>
            </a:extLst>
          </p:cNvPr>
          <p:cNvSpPr/>
          <p:nvPr/>
        </p:nvSpPr>
        <p:spPr>
          <a:xfrm rot="5400000">
            <a:off x="10838583" y="2720525"/>
            <a:ext cx="1415252" cy="30963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9098F92-3B32-45A1-804F-593A5875DD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416" y="803182"/>
            <a:ext cx="819291" cy="89588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63388B7-DEEC-4DDB-848E-65F5C14088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52" y="839715"/>
            <a:ext cx="819291" cy="8272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9B65A39-3490-4A65-9AA2-67FF8E82B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754" y="3639721"/>
            <a:ext cx="740942" cy="846430"/>
          </a:xfrm>
          <a:prstGeom prst="rect">
            <a:avLst/>
          </a:prstGeom>
        </p:spPr>
      </p:pic>
      <p:sp>
        <p:nvSpPr>
          <p:cNvPr id="36" name="Arrow: Right 35">
            <a:extLst>
              <a:ext uri="{FF2B5EF4-FFF2-40B4-BE49-F238E27FC236}">
                <a16:creationId xmlns:a16="http://schemas.microsoft.com/office/drawing/2014/main" id="{DED42986-03B6-4DE2-9B4A-0DF174A1F711}"/>
              </a:ext>
            </a:extLst>
          </p:cNvPr>
          <p:cNvSpPr/>
          <p:nvPr/>
        </p:nvSpPr>
        <p:spPr>
          <a:xfrm>
            <a:off x="6523321" y="3962570"/>
            <a:ext cx="1654143" cy="30963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C247B2B-7D0A-4E26-857C-5469D6D88467}"/>
              </a:ext>
            </a:extLst>
          </p:cNvPr>
          <p:cNvSpPr/>
          <p:nvPr/>
        </p:nvSpPr>
        <p:spPr>
          <a:xfrm>
            <a:off x="784622" y="3934043"/>
            <a:ext cx="1131485" cy="20889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B736B1-E729-451F-A694-699C4F63DEA8}"/>
              </a:ext>
            </a:extLst>
          </p:cNvPr>
          <p:cNvSpPr txBox="1"/>
          <p:nvPr/>
        </p:nvSpPr>
        <p:spPr>
          <a:xfrm>
            <a:off x="5499950" y="4614599"/>
            <a:ext cx="1121859" cy="276999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  <a:latin typeface="Consolas" panose="020B0609020204030204" pitchFamily="49" charset="0"/>
              </a:rPr>
              <a:t>API GATEWAY</a:t>
            </a:r>
            <a:endParaRPr lang="es-ES" sz="12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0140CA-2375-4E7A-B1E7-625277946B0F}"/>
              </a:ext>
            </a:extLst>
          </p:cNvPr>
          <p:cNvSpPr txBox="1"/>
          <p:nvPr/>
        </p:nvSpPr>
        <p:spPr>
          <a:xfrm>
            <a:off x="10641891" y="4906391"/>
            <a:ext cx="1422406" cy="276999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EUREKA SERVICE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FF6B0A4-0117-4376-BFB4-F67997AD1BE8}"/>
              </a:ext>
            </a:extLst>
          </p:cNvPr>
          <p:cNvSpPr/>
          <p:nvPr/>
        </p:nvSpPr>
        <p:spPr>
          <a:xfrm>
            <a:off x="6771631" y="5052842"/>
            <a:ext cx="3789691" cy="29365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53AFBB0-098D-48FF-ABE8-7D6F8736D170}"/>
              </a:ext>
            </a:extLst>
          </p:cNvPr>
          <p:cNvSpPr/>
          <p:nvPr/>
        </p:nvSpPr>
        <p:spPr>
          <a:xfrm rot="5400000">
            <a:off x="6319654" y="4534382"/>
            <a:ext cx="1158843" cy="25488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C96D02B-3EEF-4EFC-B6AA-07DC5E6F11B5}"/>
              </a:ext>
            </a:extLst>
          </p:cNvPr>
          <p:cNvSpPr/>
          <p:nvPr/>
        </p:nvSpPr>
        <p:spPr>
          <a:xfrm rot="16200000">
            <a:off x="10591013" y="5445731"/>
            <a:ext cx="662555" cy="335859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3AD7B89-F143-4F4F-A44E-9D3D73192E16}"/>
              </a:ext>
            </a:extLst>
          </p:cNvPr>
          <p:cNvSpPr/>
          <p:nvPr/>
        </p:nvSpPr>
        <p:spPr>
          <a:xfrm>
            <a:off x="9100415" y="4065172"/>
            <a:ext cx="1460907" cy="3096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845994-D362-4F44-A63D-33B0F7617AA0}"/>
              </a:ext>
            </a:extLst>
          </p:cNvPr>
          <p:cNvSpPr txBox="1"/>
          <p:nvPr/>
        </p:nvSpPr>
        <p:spPr>
          <a:xfrm>
            <a:off x="8019063" y="4539744"/>
            <a:ext cx="128266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RESILIENCE4J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1E1C16-D673-4462-80B3-BD93BFA4122F}"/>
              </a:ext>
            </a:extLst>
          </p:cNvPr>
          <p:cNvSpPr txBox="1"/>
          <p:nvPr/>
        </p:nvSpPr>
        <p:spPr>
          <a:xfrm>
            <a:off x="7244814" y="2782228"/>
            <a:ext cx="2765480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localhost:9295/inmuebles</a:t>
            </a:r>
          </a:p>
          <a:p>
            <a:r>
              <a:rPr lang="es-MX" sz="1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localhost:9295/propieta..</a:t>
            </a:r>
          </a:p>
          <a:p>
            <a:r>
              <a:rPr lang="es-MX" sz="14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localhost:9295/inspecc..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8855E9AE-D354-41C2-B326-6F08C741AEFD}"/>
              </a:ext>
            </a:extLst>
          </p:cNvPr>
          <p:cNvSpPr/>
          <p:nvPr/>
        </p:nvSpPr>
        <p:spPr>
          <a:xfrm rot="16200000">
            <a:off x="8163327" y="2218602"/>
            <a:ext cx="738665" cy="30963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869590-7275-4863-AD61-3C982C19028E}"/>
              </a:ext>
            </a:extLst>
          </p:cNvPr>
          <p:cNvSpPr txBox="1"/>
          <p:nvPr/>
        </p:nvSpPr>
        <p:spPr>
          <a:xfrm>
            <a:off x="8034310" y="1693345"/>
            <a:ext cx="1050977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PROMETHEUS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A6460F-83CF-43D7-B4CE-71FBD2A259BF}"/>
              </a:ext>
            </a:extLst>
          </p:cNvPr>
          <p:cNvSpPr txBox="1"/>
          <p:nvPr/>
        </p:nvSpPr>
        <p:spPr>
          <a:xfrm>
            <a:off x="9708999" y="1759969"/>
            <a:ext cx="819291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GRAFANA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1EC6B2C-37F4-41B0-9105-186DCBFA41DD}"/>
              </a:ext>
            </a:extLst>
          </p:cNvPr>
          <p:cNvSpPr/>
          <p:nvPr/>
        </p:nvSpPr>
        <p:spPr>
          <a:xfrm>
            <a:off x="9011609" y="1158737"/>
            <a:ext cx="589591" cy="30963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8C6938DA-CC03-4A4B-93D7-E8D8B629D960}"/>
              </a:ext>
            </a:extLst>
          </p:cNvPr>
          <p:cNvSpPr/>
          <p:nvPr/>
        </p:nvSpPr>
        <p:spPr>
          <a:xfrm>
            <a:off x="10561323" y="1114541"/>
            <a:ext cx="559513" cy="3096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C9818-62D3-4832-B767-9DFABD4AEB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84" y="534794"/>
            <a:ext cx="1023652" cy="102877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D9866A0-4633-4FA3-8A64-CB8C79A5FA59}"/>
              </a:ext>
            </a:extLst>
          </p:cNvPr>
          <p:cNvSpPr txBox="1"/>
          <p:nvPr/>
        </p:nvSpPr>
        <p:spPr>
          <a:xfrm>
            <a:off x="11104154" y="1589129"/>
            <a:ext cx="926588" cy="27699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CLIENTES</a:t>
            </a:r>
            <a:endParaRPr lang="es-E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1061152-0EAD-4ACC-9255-A8F19011F4BE}"/>
              </a:ext>
            </a:extLst>
          </p:cNvPr>
          <p:cNvSpPr txBox="1"/>
          <p:nvPr/>
        </p:nvSpPr>
        <p:spPr>
          <a:xfrm>
            <a:off x="6107661" y="887455"/>
            <a:ext cx="1977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chemeClr val="accent2"/>
                </a:solidFill>
                <a:latin typeface="Consolas" panose="020B0609020204030204" pitchFamily="49" charset="0"/>
              </a:rPr>
              <a:t>localhost:9295/actuator/prometheus</a:t>
            </a:r>
            <a:endParaRPr lang="es-ES" sz="1400" dirty="0">
              <a:solidFill>
                <a:schemeClr val="accent2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D6C5D7-77C4-4A64-BA06-62B3CB60C8BB}"/>
              </a:ext>
            </a:extLst>
          </p:cNvPr>
          <p:cNvSpPr txBox="1"/>
          <p:nvPr/>
        </p:nvSpPr>
        <p:spPr>
          <a:xfrm>
            <a:off x="9245602" y="391810"/>
            <a:ext cx="1977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>
                <a:solidFill>
                  <a:srgbClr val="FFFF00"/>
                </a:solidFill>
                <a:latin typeface="Consolas" panose="020B0609020204030204" pitchFamily="49" charset="0"/>
              </a:rPr>
              <a:t>localhost:3000/</a:t>
            </a:r>
            <a:endParaRPr lang="es-ES" sz="1400" dirty="0">
              <a:solidFill>
                <a:srgbClr val="FFFF00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D727CA5C-A307-425B-B98D-D43CCAA40F20}"/>
              </a:ext>
            </a:extLst>
          </p:cNvPr>
          <p:cNvSpPr/>
          <p:nvPr/>
        </p:nvSpPr>
        <p:spPr>
          <a:xfrm>
            <a:off x="6686022" y="2951529"/>
            <a:ext cx="467253" cy="30963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7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correa weitzel</dc:creator>
  <cp:lastModifiedBy>andres correa weitzel</cp:lastModifiedBy>
  <cp:revision>12</cp:revision>
  <dcterms:created xsi:type="dcterms:W3CDTF">2022-04-26T01:04:19Z</dcterms:created>
  <dcterms:modified xsi:type="dcterms:W3CDTF">2022-04-26T20:27:30Z</dcterms:modified>
</cp:coreProperties>
</file>