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1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45796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7F9"/>
    <a:srgbClr val="26B7BC"/>
    <a:srgbClr val="FFB53C"/>
    <a:srgbClr val="39D3D7"/>
    <a:srgbClr val="ABFFE3"/>
    <a:srgbClr val="1DB4BA"/>
    <a:srgbClr val="1877F2"/>
    <a:srgbClr val="DC4734"/>
    <a:srgbClr val="05201E"/>
    <a:srgbClr val="68C1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40" d="100"/>
          <a:sy n="40" d="100"/>
        </p:scale>
        <p:origin x="158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2450" y="1122363"/>
            <a:ext cx="109347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2450" y="3602038"/>
            <a:ext cx="109347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392B-DF04-4011-BFE0-13668F909EE7}" type="datetimeFigureOut">
              <a:rPr lang="es-AR" smtClean="0"/>
              <a:t>9/7/2020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888A-357E-4AE5-BE0A-C1097A7B7B0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927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392B-DF04-4011-BFE0-13668F909EE7}" type="datetimeFigureOut">
              <a:rPr lang="es-AR" smtClean="0"/>
              <a:t>9/7/2020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888A-357E-4AE5-BE0A-C1097A7B7B0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5975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33526" y="365125"/>
            <a:ext cx="3143726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2347" y="365125"/>
            <a:ext cx="9248934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392B-DF04-4011-BFE0-13668F909EE7}" type="datetimeFigureOut">
              <a:rPr lang="es-AR" smtClean="0"/>
              <a:t>9/7/2020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888A-357E-4AE5-BE0A-C1097A7B7B0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802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392B-DF04-4011-BFE0-13668F909EE7}" type="datetimeFigureOut">
              <a:rPr lang="es-AR" smtClean="0"/>
              <a:t>9/7/2020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888A-357E-4AE5-BE0A-C1097A7B7B0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3139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754" y="1709739"/>
            <a:ext cx="1257490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4754" y="4589464"/>
            <a:ext cx="1257490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392B-DF04-4011-BFE0-13668F909EE7}" type="datetimeFigureOut">
              <a:rPr lang="es-AR" smtClean="0"/>
              <a:t>9/7/2020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888A-357E-4AE5-BE0A-C1097A7B7B0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9319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2348" y="1825625"/>
            <a:ext cx="619633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80923" y="1825625"/>
            <a:ext cx="619633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392B-DF04-4011-BFE0-13668F909EE7}" type="datetimeFigureOut">
              <a:rPr lang="es-AR" smtClean="0"/>
              <a:t>9/7/2020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888A-357E-4AE5-BE0A-C1097A7B7B0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4370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246" y="365126"/>
            <a:ext cx="12574905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4247" y="1681163"/>
            <a:ext cx="616785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4247" y="2505075"/>
            <a:ext cx="6167854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80922" y="1681163"/>
            <a:ext cx="619822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80922" y="2505075"/>
            <a:ext cx="6198229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392B-DF04-4011-BFE0-13668F909EE7}" type="datetimeFigureOut">
              <a:rPr lang="es-AR" smtClean="0"/>
              <a:t>9/7/2020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888A-357E-4AE5-BE0A-C1097A7B7B0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3120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392B-DF04-4011-BFE0-13668F909EE7}" type="datetimeFigureOut">
              <a:rPr lang="es-AR" smtClean="0"/>
              <a:t>9/7/2020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888A-357E-4AE5-BE0A-C1097A7B7B0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646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392B-DF04-4011-BFE0-13668F909EE7}" type="datetimeFigureOut">
              <a:rPr lang="es-AR" smtClean="0"/>
              <a:t>9/7/2020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888A-357E-4AE5-BE0A-C1097A7B7B0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134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247" y="457200"/>
            <a:ext cx="47023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8229" y="987426"/>
            <a:ext cx="738092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4247" y="2057400"/>
            <a:ext cx="470230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392B-DF04-4011-BFE0-13668F909EE7}" type="datetimeFigureOut">
              <a:rPr lang="es-AR" smtClean="0"/>
              <a:t>9/7/2020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888A-357E-4AE5-BE0A-C1097A7B7B0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952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247" y="457200"/>
            <a:ext cx="47023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98229" y="987426"/>
            <a:ext cx="738092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4247" y="2057400"/>
            <a:ext cx="470230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392B-DF04-4011-BFE0-13668F909EE7}" type="datetimeFigureOut">
              <a:rPr lang="es-AR" smtClean="0"/>
              <a:t>9/7/2020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888A-357E-4AE5-BE0A-C1097A7B7B0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418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2348" y="365126"/>
            <a:ext cx="125749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2348" y="1825625"/>
            <a:ext cx="125749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2348" y="6356351"/>
            <a:ext cx="3280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F392B-DF04-4011-BFE0-13668F909EE7}" type="datetimeFigureOut">
              <a:rPr lang="es-AR" smtClean="0"/>
              <a:t>9/7/2020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29493" y="6356351"/>
            <a:ext cx="49206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96843" y="6356351"/>
            <a:ext cx="3280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6888A-357E-4AE5-BE0A-C1097A7B7B0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607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6.png"/><Relationship Id="rId7" Type="http://schemas.openxmlformats.org/officeDocument/2006/relationships/image" Target="../media/image3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ángulo 43"/>
          <p:cNvSpPr/>
          <p:nvPr/>
        </p:nvSpPr>
        <p:spPr>
          <a:xfrm>
            <a:off x="1537550" y="1760256"/>
            <a:ext cx="3090650" cy="168749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3" name="Rectángulo 42"/>
          <p:cNvSpPr/>
          <p:nvPr/>
        </p:nvSpPr>
        <p:spPr>
          <a:xfrm>
            <a:off x="1454272" y="5197701"/>
            <a:ext cx="3127436" cy="1524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ángulo 4"/>
          <p:cNvSpPr/>
          <p:nvPr/>
        </p:nvSpPr>
        <p:spPr>
          <a:xfrm>
            <a:off x="4815680" y="1975750"/>
            <a:ext cx="2093844" cy="1404730"/>
          </a:xfrm>
          <a:prstGeom prst="rect">
            <a:avLst/>
          </a:prstGeom>
          <a:solidFill>
            <a:srgbClr val="26B7B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 5"/>
          <p:cNvSpPr/>
          <p:nvPr/>
        </p:nvSpPr>
        <p:spPr>
          <a:xfrm>
            <a:off x="4806361" y="5226994"/>
            <a:ext cx="2093844" cy="1404730"/>
          </a:xfrm>
          <a:prstGeom prst="rect">
            <a:avLst/>
          </a:prstGeom>
          <a:solidFill>
            <a:srgbClr val="05201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/>
          <p:cNvSpPr/>
          <p:nvPr/>
        </p:nvSpPr>
        <p:spPr>
          <a:xfrm>
            <a:off x="7387744" y="1916477"/>
            <a:ext cx="2093844" cy="1404730"/>
          </a:xfrm>
          <a:prstGeom prst="rect">
            <a:avLst/>
          </a:prstGeom>
          <a:solidFill>
            <a:srgbClr val="FFB5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ángulo 8"/>
          <p:cNvSpPr/>
          <p:nvPr/>
        </p:nvSpPr>
        <p:spPr>
          <a:xfrm>
            <a:off x="7381117" y="221985"/>
            <a:ext cx="2093844" cy="1404730"/>
          </a:xfrm>
          <a:prstGeom prst="rect">
            <a:avLst/>
          </a:prstGeom>
          <a:solidFill>
            <a:srgbClr val="EEF7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ángulo 9"/>
          <p:cNvSpPr/>
          <p:nvPr/>
        </p:nvSpPr>
        <p:spPr>
          <a:xfrm>
            <a:off x="4806360" y="280247"/>
            <a:ext cx="2093844" cy="1404730"/>
          </a:xfrm>
          <a:prstGeom prst="rect">
            <a:avLst/>
          </a:prstGeom>
          <a:solidFill>
            <a:srgbClr val="EFF3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ángulo 11"/>
          <p:cNvSpPr/>
          <p:nvPr/>
        </p:nvSpPr>
        <p:spPr>
          <a:xfrm>
            <a:off x="4822929" y="3644837"/>
            <a:ext cx="2093844" cy="1404730"/>
          </a:xfrm>
          <a:prstGeom prst="rect">
            <a:avLst/>
          </a:prstGeom>
          <a:solidFill>
            <a:srgbClr val="68C1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48" r="17023"/>
          <a:stretch/>
        </p:blipFill>
        <p:spPr>
          <a:xfrm>
            <a:off x="10180873" y="499852"/>
            <a:ext cx="1100561" cy="1361032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55" t="34253" r="13491" b="30050"/>
          <a:stretch/>
        </p:blipFill>
        <p:spPr>
          <a:xfrm>
            <a:off x="9196324" y="3439655"/>
            <a:ext cx="4170218" cy="2598227"/>
          </a:xfrm>
          <a:prstGeom prst="rect">
            <a:avLst/>
          </a:prstGeom>
        </p:spPr>
      </p:pic>
      <p:sp>
        <p:nvSpPr>
          <p:cNvPr id="18" name="Elipse 17"/>
          <p:cNvSpPr/>
          <p:nvPr/>
        </p:nvSpPr>
        <p:spPr>
          <a:xfrm>
            <a:off x="10322205" y="5067350"/>
            <a:ext cx="2120348" cy="140473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Rectángulo 20"/>
          <p:cNvSpPr/>
          <p:nvPr/>
        </p:nvSpPr>
        <p:spPr>
          <a:xfrm>
            <a:off x="7381117" y="3569590"/>
            <a:ext cx="2093844" cy="140473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00" t="72657" r="16726" b="15505"/>
          <a:stretch/>
        </p:blipFill>
        <p:spPr>
          <a:xfrm>
            <a:off x="10505522" y="2196562"/>
            <a:ext cx="1753715" cy="962953"/>
          </a:xfrm>
          <a:prstGeom prst="rect">
            <a:avLst/>
          </a:prstGeom>
        </p:spPr>
      </p:pic>
      <p:sp>
        <p:nvSpPr>
          <p:cNvPr id="26" name="CuadroTexto 25"/>
          <p:cNvSpPr txBox="1"/>
          <p:nvPr/>
        </p:nvSpPr>
        <p:spPr>
          <a:xfrm>
            <a:off x="5331190" y="4162536"/>
            <a:ext cx="106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#68C1C3</a:t>
            </a:r>
            <a:endParaRPr lang="es-AR" dirty="0"/>
          </a:p>
        </p:txBody>
      </p:sp>
      <p:sp>
        <p:nvSpPr>
          <p:cNvPr id="27" name="CuadroTexto 26"/>
          <p:cNvSpPr txBox="1"/>
          <p:nvPr/>
        </p:nvSpPr>
        <p:spPr>
          <a:xfrm>
            <a:off x="7807782" y="4089434"/>
            <a:ext cx="106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#FFFFFF</a:t>
            </a:r>
            <a:endParaRPr lang="es-AR" dirty="0"/>
          </a:p>
        </p:txBody>
      </p:sp>
      <p:sp>
        <p:nvSpPr>
          <p:cNvPr id="28" name="CuadroTexto 27"/>
          <p:cNvSpPr txBox="1"/>
          <p:nvPr/>
        </p:nvSpPr>
        <p:spPr>
          <a:xfrm>
            <a:off x="7922432" y="2508216"/>
            <a:ext cx="106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#FFB53C</a:t>
            </a:r>
            <a:endParaRPr lang="es-AR" dirty="0"/>
          </a:p>
        </p:txBody>
      </p:sp>
      <p:sp>
        <p:nvSpPr>
          <p:cNvPr id="29" name="CuadroTexto 28"/>
          <p:cNvSpPr txBox="1"/>
          <p:nvPr/>
        </p:nvSpPr>
        <p:spPr>
          <a:xfrm>
            <a:off x="5321870" y="2536914"/>
            <a:ext cx="106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#26B7BC</a:t>
            </a:r>
            <a:endParaRPr lang="es-AR" dirty="0"/>
          </a:p>
        </p:txBody>
      </p:sp>
      <p:sp>
        <p:nvSpPr>
          <p:cNvPr id="30" name="CuadroTexto 29"/>
          <p:cNvSpPr txBox="1"/>
          <p:nvPr/>
        </p:nvSpPr>
        <p:spPr>
          <a:xfrm>
            <a:off x="5305883" y="797946"/>
            <a:ext cx="106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#EFF3F5</a:t>
            </a:r>
            <a:endParaRPr lang="es-AR" dirty="0"/>
          </a:p>
        </p:txBody>
      </p:sp>
      <p:sp>
        <p:nvSpPr>
          <p:cNvPr id="31" name="CuadroTexto 30"/>
          <p:cNvSpPr txBox="1"/>
          <p:nvPr/>
        </p:nvSpPr>
        <p:spPr>
          <a:xfrm>
            <a:off x="7903254" y="714644"/>
            <a:ext cx="106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#EEF7F9</a:t>
            </a:r>
            <a:endParaRPr lang="es-AR" dirty="0"/>
          </a:p>
        </p:txBody>
      </p:sp>
      <p:sp>
        <p:nvSpPr>
          <p:cNvPr id="32" name="CuadroTexto 31"/>
          <p:cNvSpPr txBox="1"/>
          <p:nvPr/>
        </p:nvSpPr>
        <p:spPr>
          <a:xfrm>
            <a:off x="5318409" y="5744693"/>
            <a:ext cx="106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#05201E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7381116" y="5226994"/>
            <a:ext cx="2093844" cy="14047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CuadroTexto 33"/>
          <p:cNvSpPr txBox="1"/>
          <p:nvPr/>
        </p:nvSpPr>
        <p:spPr>
          <a:xfrm>
            <a:off x="7896626" y="5744693"/>
            <a:ext cx="1119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#000000</a:t>
            </a:r>
            <a:endParaRPr lang="es-AR" dirty="0">
              <a:solidFill>
                <a:schemeClr val="bg1"/>
              </a:solidFill>
            </a:endParaRPr>
          </a:p>
        </p:txBody>
      </p:sp>
      <p:pic>
        <p:nvPicPr>
          <p:cNvPr id="35" name="Imagen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849" y="1774558"/>
            <a:ext cx="1275240" cy="1578747"/>
          </a:xfrm>
          <a:prstGeom prst="rect">
            <a:avLst/>
          </a:prstGeom>
        </p:spPr>
      </p:pic>
      <p:sp>
        <p:nvSpPr>
          <p:cNvPr id="36" name="CuadroTexto 35"/>
          <p:cNvSpPr txBox="1"/>
          <p:nvPr/>
        </p:nvSpPr>
        <p:spPr>
          <a:xfrm>
            <a:off x="10440790" y="6472080"/>
            <a:ext cx="2047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Estilo de botón</a:t>
            </a:r>
            <a:endParaRPr lang="es-A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Conector recto de flecha 36"/>
          <p:cNvCxnSpPr/>
          <p:nvPr/>
        </p:nvCxnSpPr>
        <p:spPr>
          <a:xfrm flipH="1" flipV="1">
            <a:off x="12326364" y="6191841"/>
            <a:ext cx="277780" cy="4419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37"/>
          <p:cNvSpPr/>
          <p:nvPr/>
        </p:nvSpPr>
        <p:spPr>
          <a:xfrm>
            <a:off x="1477974" y="368549"/>
            <a:ext cx="31037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Gamas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colores</a:t>
            </a:r>
            <a:endParaRPr lang="es-A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Imagen 38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39" t="20859" r="32636" b="55912"/>
          <a:stretch/>
        </p:blipFill>
        <p:spPr>
          <a:xfrm>
            <a:off x="3156727" y="1844842"/>
            <a:ext cx="1384030" cy="1398138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3" r="9972"/>
          <a:stretch/>
        </p:blipFill>
        <p:spPr>
          <a:xfrm>
            <a:off x="1502864" y="3542197"/>
            <a:ext cx="3125337" cy="1441025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39" t="20859" r="32636" b="55912"/>
          <a:stretch/>
        </p:blipFill>
        <p:spPr>
          <a:xfrm>
            <a:off x="3123598" y="5233586"/>
            <a:ext cx="1384030" cy="1398138"/>
          </a:xfrm>
          <a:prstGeom prst="rect">
            <a:avLst/>
          </a:prstGeom>
        </p:spPr>
      </p:pic>
      <p:sp>
        <p:nvSpPr>
          <p:cNvPr id="46" name="Cruz 45"/>
          <p:cNvSpPr/>
          <p:nvPr/>
        </p:nvSpPr>
        <p:spPr>
          <a:xfrm>
            <a:off x="2024103" y="5636525"/>
            <a:ext cx="550657" cy="668741"/>
          </a:xfrm>
          <a:prstGeom prst="plus">
            <a:avLst>
              <a:gd name="adj" fmla="val 3110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800" y="5139986"/>
            <a:ext cx="1275240" cy="15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45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23;p18"/>
          <p:cNvGrpSpPr/>
          <p:nvPr/>
        </p:nvGrpSpPr>
        <p:grpSpPr>
          <a:xfrm>
            <a:off x="273221" y="611021"/>
            <a:ext cx="3142852" cy="6193191"/>
            <a:chOff x="3352090" y="113480"/>
            <a:chExt cx="2439834" cy="4916542"/>
          </a:xfrm>
        </p:grpSpPr>
        <p:pic>
          <p:nvPicPr>
            <p:cNvPr id="6" name="Google Shape;124;p18" descr="Smartphone negro en posición vertical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352090" y="113480"/>
              <a:ext cx="2439834" cy="49165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125;p18" descr="Wireframe de muestra de la aplicación para dispositivos móviles"/>
            <p:cNvPicPr preferRelativeResize="0"/>
            <p:nvPr/>
          </p:nvPicPr>
          <p:blipFill rotWithShape="1">
            <a:blip r:embed="rId3">
              <a:alphaModFix/>
            </a:blip>
            <a:srcRect t="92641"/>
            <a:stretch/>
          </p:blipFill>
          <p:spPr>
            <a:xfrm>
              <a:off x="3469400" y="4219953"/>
              <a:ext cx="2205200" cy="295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Google Shape;126;p18"/>
          <p:cNvSpPr/>
          <p:nvPr/>
        </p:nvSpPr>
        <p:spPr>
          <a:xfrm>
            <a:off x="399969" y="1136331"/>
            <a:ext cx="2818712" cy="4730078"/>
          </a:xfrm>
          <a:prstGeom prst="rect">
            <a:avLst/>
          </a:prstGeom>
          <a:solidFill>
            <a:srgbClr val="EEF7F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" name="Google Shape;128;p18"/>
          <p:cNvSpPr/>
          <p:nvPr/>
        </p:nvSpPr>
        <p:spPr>
          <a:xfrm>
            <a:off x="410069" y="1025466"/>
            <a:ext cx="2822963" cy="441789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dirty="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pic>
        <p:nvPicPr>
          <p:cNvPr id="10" name="Google Shape;129;p18"/>
          <p:cNvPicPr preferRelativeResize="0"/>
          <p:nvPr/>
        </p:nvPicPr>
        <p:blipFill rotWithShape="1">
          <a:blip r:embed="rId4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54482" b="11270"/>
          <a:stretch/>
        </p:blipFill>
        <p:spPr>
          <a:xfrm>
            <a:off x="2213513" y="1066458"/>
            <a:ext cx="1005169" cy="35980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30;p18"/>
          <p:cNvSpPr/>
          <p:nvPr/>
        </p:nvSpPr>
        <p:spPr>
          <a:xfrm>
            <a:off x="2053875" y="4837132"/>
            <a:ext cx="1014825" cy="896878"/>
          </a:xfrm>
          <a:prstGeom prst="ellipse">
            <a:avLst/>
          </a:prstGeom>
          <a:solidFill>
            <a:srgbClr val="FFB5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s-419" sz="6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+</a:t>
            </a:r>
            <a:endParaRPr sz="6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Google Shape;131;p18"/>
          <p:cNvSpPr txBox="1"/>
          <p:nvPr/>
        </p:nvSpPr>
        <p:spPr>
          <a:xfrm>
            <a:off x="2100136" y="5001011"/>
            <a:ext cx="995740" cy="35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-419" sz="1400" dirty="0">
                <a:latin typeface="Comfortaa Regular"/>
                <a:ea typeface="Comfortaa Regular"/>
                <a:cs typeface="Comfortaa Regular"/>
                <a:sym typeface="Comfortaa Regular"/>
              </a:rPr>
              <a:t>Donar </a:t>
            </a:r>
            <a:endParaRPr lang="es-419" sz="1400" dirty="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algn="ctr"/>
            <a:r>
              <a:rPr lang="es-419" sz="1400" dirty="0">
                <a:latin typeface="Comfortaa Regular"/>
                <a:ea typeface="Comfortaa Regular"/>
                <a:cs typeface="Comfortaa Regular"/>
                <a:sym typeface="Comfortaa Regular"/>
              </a:rPr>
              <a:t>Material</a:t>
            </a:r>
            <a:endParaRPr sz="1400" dirty="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13" name="Google Shape;132;p18"/>
          <p:cNvSpPr/>
          <p:nvPr/>
        </p:nvSpPr>
        <p:spPr>
          <a:xfrm>
            <a:off x="526206" y="5082392"/>
            <a:ext cx="1208019" cy="556906"/>
          </a:xfrm>
          <a:prstGeom prst="roundRect">
            <a:avLst>
              <a:gd name="adj" fmla="val 16667"/>
            </a:avLst>
          </a:prstGeom>
          <a:solidFill>
            <a:srgbClr val="1DB4B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s-419" sz="1600" dirty="0">
                <a:solidFill>
                  <a:srgbClr val="FFFFFF"/>
                </a:solidFill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rPr>
              <a:t>Buscar </a:t>
            </a:r>
            <a:endParaRPr lang="es-419" sz="1600" dirty="0">
              <a:solidFill>
                <a:srgbClr val="FFFFFF"/>
              </a:solidFill>
              <a:latin typeface="Arial" panose="020B0604020202020204" pitchFamily="34" charset="0"/>
              <a:ea typeface="Comfortaa Regular"/>
              <a:cs typeface="Arial" panose="020B0604020202020204" pitchFamily="34" charset="0"/>
              <a:sym typeface="Comfortaa Regular"/>
            </a:endParaRPr>
          </a:p>
          <a:p>
            <a:pPr algn="ctr"/>
            <a:r>
              <a:rPr lang="es-419" sz="1600" dirty="0">
                <a:solidFill>
                  <a:srgbClr val="FFFFFF"/>
                </a:solidFill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rPr>
              <a:t>Solicitante</a:t>
            </a:r>
            <a:endParaRPr sz="1600" dirty="0">
              <a:solidFill>
                <a:srgbClr val="FFFFFF"/>
              </a:solidFill>
              <a:latin typeface="Arial" panose="020B0604020202020204" pitchFamily="34" charset="0"/>
              <a:ea typeface="Comfortaa Regular"/>
              <a:cs typeface="Arial" panose="020B0604020202020204" pitchFamily="34" charset="0"/>
              <a:sym typeface="Comfortaa Regular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544282" y="1025465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s-419" b="1" dirty="0">
                <a:latin typeface="Comfortaa Regular"/>
                <a:ea typeface="Comfortaa Regular"/>
                <a:cs typeface="Comfortaa Regular"/>
                <a:sym typeface="Comfortaa Regular"/>
              </a:rPr>
              <a:t>Solicitante</a:t>
            </a:r>
            <a:endParaRPr lang="es-419" b="1" dirty="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grpSp>
        <p:nvGrpSpPr>
          <p:cNvPr id="20" name="Google Shape;138;p19"/>
          <p:cNvGrpSpPr/>
          <p:nvPr/>
        </p:nvGrpSpPr>
        <p:grpSpPr>
          <a:xfrm>
            <a:off x="3908880" y="617767"/>
            <a:ext cx="3143203" cy="6186445"/>
            <a:chOff x="3352090" y="113480"/>
            <a:chExt cx="2439834" cy="4916542"/>
          </a:xfrm>
        </p:grpSpPr>
        <p:pic>
          <p:nvPicPr>
            <p:cNvPr id="21" name="Google Shape;139;p19" descr="Smartphone negro en posición vertical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352090" y="113480"/>
              <a:ext cx="2439834" cy="49165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140;p19" descr="Wireframe de muestra de la aplicación para dispositivos móviles"/>
            <p:cNvPicPr preferRelativeResize="0"/>
            <p:nvPr/>
          </p:nvPicPr>
          <p:blipFill rotWithShape="1">
            <a:blip r:embed="rId3">
              <a:alphaModFix/>
            </a:blip>
            <a:srcRect t="92641"/>
            <a:stretch/>
          </p:blipFill>
          <p:spPr>
            <a:xfrm>
              <a:off x="3469400" y="4219953"/>
              <a:ext cx="2205200" cy="295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" name="Google Shape;141;p19"/>
          <p:cNvSpPr/>
          <p:nvPr/>
        </p:nvSpPr>
        <p:spPr>
          <a:xfrm>
            <a:off x="4035628" y="1015786"/>
            <a:ext cx="2819027" cy="4814047"/>
          </a:xfrm>
          <a:prstGeom prst="rect">
            <a:avLst/>
          </a:prstGeom>
          <a:solidFill>
            <a:srgbClr val="EEF7F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6" name="Google Shape;128;p18"/>
          <p:cNvSpPr/>
          <p:nvPr/>
        </p:nvSpPr>
        <p:spPr>
          <a:xfrm>
            <a:off x="4035628" y="1015785"/>
            <a:ext cx="2822963" cy="441789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dirty="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4105450" y="1032211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s-419" b="1" dirty="0">
                <a:latin typeface="Comfortaa Regular"/>
                <a:ea typeface="Comfortaa Regular"/>
                <a:cs typeface="Comfortaa Regular"/>
                <a:sym typeface="Comfortaa Regular"/>
              </a:rPr>
              <a:t>Solicitante</a:t>
            </a:r>
            <a:endParaRPr lang="es-419" b="1" dirty="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pic>
        <p:nvPicPr>
          <p:cNvPr id="25" name="Google Shape;144;p19"/>
          <p:cNvPicPr preferRelativeResize="0"/>
          <p:nvPr/>
        </p:nvPicPr>
        <p:blipFill rotWithShape="1"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8150" b="57602"/>
          <a:stretch/>
        </p:blipFill>
        <p:spPr>
          <a:xfrm>
            <a:off x="5849374" y="1052256"/>
            <a:ext cx="1005281" cy="3594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" name="Google Shape;150;p20"/>
          <p:cNvGrpSpPr/>
          <p:nvPr/>
        </p:nvGrpSpPr>
        <p:grpSpPr>
          <a:xfrm>
            <a:off x="7580816" y="617767"/>
            <a:ext cx="3056156" cy="6199937"/>
            <a:chOff x="3352090" y="113480"/>
            <a:chExt cx="2439834" cy="4916542"/>
          </a:xfrm>
        </p:grpSpPr>
        <p:pic>
          <p:nvPicPr>
            <p:cNvPr id="33" name="Google Shape;151;p20" descr="Smartphone negro en posición vertical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352090" y="113480"/>
              <a:ext cx="2439834" cy="49165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Google Shape;152;p20" descr="Wireframe de muestra de la aplicación para dispositivos móviles"/>
            <p:cNvPicPr preferRelativeResize="0"/>
            <p:nvPr/>
          </p:nvPicPr>
          <p:blipFill rotWithShape="1">
            <a:blip r:embed="rId3">
              <a:alphaModFix/>
            </a:blip>
            <a:srcRect t="92641"/>
            <a:stretch/>
          </p:blipFill>
          <p:spPr>
            <a:xfrm>
              <a:off x="3469400" y="4219953"/>
              <a:ext cx="2205200" cy="295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" name="Google Shape;153;p20"/>
          <p:cNvSpPr/>
          <p:nvPr/>
        </p:nvSpPr>
        <p:spPr>
          <a:xfrm>
            <a:off x="7727507" y="1078312"/>
            <a:ext cx="2740957" cy="4730078"/>
          </a:xfrm>
          <a:prstGeom prst="rect">
            <a:avLst/>
          </a:prstGeom>
          <a:solidFill>
            <a:srgbClr val="EEF7F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endParaRPr b="1" dirty="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algn="ctr"/>
            <a:r>
              <a:rPr lang="es-419" b="1" dirty="0">
                <a:solidFill>
                  <a:srgbClr val="26B7BC"/>
                </a:solidFill>
                <a:latin typeface="Comfortaa"/>
                <a:ea typeface="Comfortaa"/>
                <a:cs typeface="Comfortaa"/>
                <a:sym typeface="Comfortaa"/>
              </a:rPr>
              <a:t>Solicitar Máscaras</a:t>
            </a:r>
            <a:endParaRPr b="1" dirty="0">
              <a:solidFill>
                <a:srgbClr val="26B7B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algn="ctr"/>
            <a:endParaRPr b="1" dirty="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endParaRPr sz="1000" dirty="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endParaRPr sz="1000" dirty="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s-419" sz="1600" dirty="0"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rPr>
              <a:t>Mensaje:</a:t>
            </a:r>
            <a:endParaRPr sz="1600" dirty="0">
              <a:latin typeface="Arial" panose="020B0604020202020204" pitchFamily="34" charset="0"/>
              <a:ea typeface="Comfortaa Regular"/>
              <a:cs typeface="Arial" panose="020B0604020202020204" pitchFamily="34" charset="0"/>
              <a:sym typeface="Comfortaa Regular"/>
            </a:endParaRPr>
          </a:p>
          <a:p>
            <a:endParaRPr dirty="0"/>
          </a:p>
        </p:txBody>
      </p:sp>
      <p:sp>
        <p:nvSpPr>
          <p:cNvPr id="36" name="Google Shape;155;p20"/>
          <p:cNvSpPr/>
          <p:nvPr/>
        </p:nvSpPr>
        <p:spPr>
          <a:xfrm>
            <a:off x="8095632" y="2596713"/>
            <a:ext cx="2024737" cy="2150144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" name="Google Shape;132;p18"/>
          <p:cNvSpPr/>
          <p:nvPr/>
        </p:nvSpPr>
        <p:spPr>
          <a:xfrm>
            <a:off x="8603785" y="5023633"/>
            <a:ext cx="1210095" cy="556906"/>
          </a:xfrm>
          <a:prstGeom prst="roundRect">
            <a:avLst>
              <a:gd name="adj" fmla="val 16667"/>
            </a:avLst>
          </a:prstGeom>
          <a:solidFill>
            <a:srgbClr val="1DB4B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s-419" sz="1600" dirty="0">
                <a:solidFill>
                  <a:srgbClr val="FFFFFF"/>
                </a:solidFill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rPr>
              <a:t>Solicitar</a:t>
            </a:r>
            <a:endParaRPr sz="1600" dirty="0">
              <a:solidFill>
                <a:srgbClr val="FFFFFF"/>
              </a:solidFill>
              <a:latin typeface="Arial" panose="020B0604020202020204" pitchFamily="34" charset="0"/>
              <a:ea typeface="Comfortaa Regular"/>
              <a:cs typeface="Arial" panose="020B0604020202020204" pitchFamily="34" charset="0"/>
              <a:sym typeface="Comfortaa Regular"/>
            </a:endParaRPr>
          </a:p>
        </p:txBody>
      </p:sp>
      <p:grpSp>
        <p:nvGrpSpPr>
          <p:cNvPr id="46" name="Google Shape;192;p23"/>
          <p:cNvGrpSpPr/>
          <p:nvPr/>
        </p:nvGrpSpPr>
        <p:grpSpPr>
          <a:xfrm>
            <a:off x="11010775" y="557233"/>
            <a:ext cx="3308101" cy="6246979"/>
            <a:chOff x="3352090" y="113480"/>
            <a:chExt cx="2439834" cy="4916542"/>
          </a:xfrm>
        </p:grpSpPr>
        <p:pic>
          <p:nvPicPr>
            <p:cNvPr id="47" name="Google Shape;193;p23" descr="Smartphone negro en posición vertical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352090" y="113480"/>
              <a:ext cx="2439834" cy="49165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Google Shape;194;p23" descr="Wireframe de muestra de la aplicación para dispositivos móviles"/>
            <p:cNvPicPr preferRelativeResize="0"/>
            <p:nvPr/>
          </p:nvPicPr>
          <p:blipFill rotWithShape="1">
            <a:blip r:embed="rId3">
              <a:alphaModFix/>
            </a:blip>
            <a:srcRect t="92641"/>
            <a:stretch/>
          </p:blipFill>
          <p:spPr>
            <a:xfrm>
              <a:off x="3469400" y="4219953"/>
              <a:ext cx="2205200" cy="295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" name="Google Shape;195;p23"/>
          <p:cNvSpPr/>
          <p:nvPr/>
        </p:nvSpPr>
        <p:spPr>
          <a:xfrm>
            <a:off x="11169832" y="1044857"/>
            <a:ext cx="2966917" cy="4730078"/>
          </a:xfrm>
          <a:prstGeom prst="rect">
            <a:avLst/>
          </a:prstGeom>
          <a:solidFill>
            <a:srgbClr val="EEF7F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endParaRPr b="1" dirty="0">
              <a:solidFill>
                <a:srgbClr val="26B7B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algn="ctr"/>
            <a:r>
              <a:rPr lang="es-419" b="1" dirty="0" err="1">
                <a:solidFill>
                  <a:srgbClr val="26B7BC"/>
                </a:solidFill>
                <a:latin typeface="Comfortaa"/>
                <a:ea typeface="Comfortaa"/>
                <a:cs typeface="Comfortaa"/>
                <a:sym typeface="Comfortaa"/>
              </a:rPr>
              <a:t>Ponete</a:t>
            </a:r>
            <a:r>
              <a:rPr lang="es-419" b="1" dirty="0">
                <a:solidFill>
                  <a:srgbClr val="26B7BC"/>
                </a:solidFill>
                <a:latin typeface="Comfortaa"/>
                <a:ea typeface="Comfortaa"/>
                <a:cs typeface="Comfortaa"/>
                <a:sym typeface="Comfortaa"/>
              </a:rPr>
              <a:t> en contacto con Martín!</a:t>
            </a:r>
            <a:endParaRPr b="1" dirty="0">
              <a:solidFill>
                <a:srgbClr val="26B7B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algn="ctr">
              <a:buClr>
                <a:schemeClr val="dk1"/>
              </a:buClr>
              <a:buSzPts val="1100"/>
            </a:pPr>
            <a:endParaRPr b="1" dirty="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r>
              <a:rPr lang="es-419" sz="1600" dirty="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Mail: </a:t>
            </a:r>
            <a:r>
              <a:rPr lang="es-419" sz="1600" dirty="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martinelloco@gmail.com</a:t>
            </a:r>
            <a:endParaRPr sz="1600" dirty="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endParaRPr sz="1600" dirty="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s-419" sz="1600" dirty="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Teléfono:. </a:t>
            </a:r>
          </a:p>
          <a:p>
            <a:pPr>
              <a:buClr>
                <a:schemeClr val="dk1"/>
              </a:buClr>
              <a:buSzPts val="1100"/>
            </a:pPr>
            <a:r>
              <a:rPr lang="es-419" sz="1600" dirty="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	+</a:t>
            </a:r>
            <a:r>
              <a:rPr lang="es-419" sz="1600" dirty="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54 11 4526 5452</a:t>
            </a:r>
            <a:endParaRPr sz="1600" dirty="0"/>
          </a:p>
        </p:txBody>
      </p:sp>
      <p:pic>
        <p:nvPicPr>
          <p:cNvPr id="50" name="Google Shape;197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072382" y="1529851"/>
            <a:ext cx="938060" cy="879068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132;p18"/>
          <p:cNvSpPr/>
          <p:nvPr/>
        </p:nvSpPr>
        <p:spPr>
          <a:xfrm>
            <a:off x="11917439" y="4902474"/>
            <a:ext cx="1260979" cy="569310"/>
          </a:xfrm>
          <a:prstGeom prst="roundRect">
            <a:avLst>
              <a:gd name="adj" fmla="val 16667"/>
            </a:avLst>
          </a:prstGeom>
          <a:solidFill>
            <a:srgbClr val="1DB4B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419" sz="1600" dirty="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Recibido!</a:t>
            </a:r>
            <a:endParaRPr lang="es-419" sz="1600" dirty="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pic>
        <p:nvPicPr>
          <p:cNvPr id="53" name="Imagen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93" y="2220281"/>
            <a:ext cx="1840446" cy="2278473"/>
          </a:xfrm>
          <a:prstGeom prst="rect">
            <a:avLst/>
          </a:prstGeom>
        </p:spPr>
      </p:pic>
      <p:grpSp>
        <p:nvGrpSpPr>
          <p:cNvPr id="43" name="Google Shape;184;p22"/>
          <p:cNvGrpSpPr/>
          <p:nvPr/>
        </p:nvGrpSpPr>
        <p:grpSpPr>
          <a:xfrm>
            <a:off x="4234508" y="2801100"/>
            <a:ext cx="2491924" cy="728776"/>
            <a:chOff x="3559875" y="1002125"/>
            <a:chExt cx="2040600" cy="422700"/>
          </a:xfrm>
          <a:solidFill>
            <a:srgbClr val="26B7BC"/>
          </a:solidFill>
        </p:grpSpPr>
        <p:sp>
          <p:nvSpPr>
            <p:cNvPr id="44" name="Google Shape;185;p22"/>
            <p:cNvSpPr/>
            <p:nvPr/>
          </p:nvSpPr>
          <p:spPr>
            <a:xfrm>
              <a:off x="3559875" y="1002125"/>
              <a:ext cx="2040600" cy="422700"/>
            </a:xfrm>
            <a:prstGeom prst="roundRect">
              <a:avLst>
                <a:gd name="adj" fmla="val 16667"/>
              </a:avLst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419" sz="1600" b="1" dirty="0">
                  <a:latin typeface="Arial" panose="020B0604020202020204" pitchFamily="34" charset="0"/>
                  <a:ea typeface="Comfortaa"/>
                  <a:cs typeface="Arial" panose="020B0604020202020204" pitchFamily="34" charset="0"/>
                  <a:sym typeface="Comfortaa"/>
                </a:rPr>
                <a:t>Martin </a:t>
              </a:r>
              <a:r>
                <a:rPr lang="es-419" sz="1600" dirty="0">
                  <a:latin typeface="Arial" panose="020B0604020202020204" pitchFamily="34" charset="0"/>
                  <a:ea typeface="Comfortaa Regular"/>
                  <a:cs typeface="Arial" panose="020B0604020202020204" pitchFamily="34" charset="0"/>
                  <a:sym typeface="Comfortaa Regular"/>
                </a:rPr>
                <a:t>terminó la </a:t>
              </a:r>
              <a:endParaRPr lang="es-419" sz="1600" dirty="0" smtClean="0"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endParaRPr>
            </a:p>
            <a:p>
              <a:r>
                <a:rPr lang="es-419" sz="1600" dirty="0" smtClean="0">
                  <a:latin typeface="Arial" panose="020B0604020202020204" pitchFamily="34" charset="0"/>
                  <a:ea typeface="Comfortaa Regular"/>
                  <a:cs typeface="Arial" panose="020B0604020202020204" pitchFamily="34" charset="0"/>
                  <a:sym typeface="Comfortaa Regular"/>
                </a:rPr>
                <a:t>máscara</a:t>
              </a:r>
              <a:r>
                <a:rPr lang="es-419" sz="1600" dirty="0">
                  <a:latin typeface="Arial" panose="020B0604020202020204" pitchFamily="34" charset="0"/>
                  <a:ea typeface="Comfortaa Regular"/>
                  <a:cs typeface="Arial" panose="020B0604020202020204" pitchFamily="34" charset="0"/>
                  <a:sym typeface="Comfortaa Regular"/>
                </a:rPr>
                <a:t>!!</a:t>
              </a:r>
              <a:endParaRPr sz="1600" dirty="0"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endParaRPr>
            </a:p>
          </p:txBody>
        </p:sp>
        <p:pic>
          <p:nvPicPr>
            <p:cNvPr id="45" name="Google Shape;186;p2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248325" y="1071900"/>
              <a:ext cx="283175" cy="283175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40" name="Google Shape;169;p21"/>
          <p:cNvGrpSpPr/>
          <p:nvPr/>
        </p:nvGrpSpPr>
        <p:grpSpPr>
          <a:xfrm>
            <a:off x="4234508" y="1743322"/>
            <a:ext cx="2491924" cy="745285"/>
            <a:chOff x="3559875" y="1002125"/>
            <a:chExt cx="2040600" cy="422700"/>
          </a:xfrm>
          <a:solidFill>
            <a:srgbClr val="39D3D7"/>
          </a:solidFill>
        </p:grpSpPr>
        <p:sp>
          <p:nvSpPr>
            <p:cNvPr id="41" name="Google Shape;170;p21"/>
            <p:cNvSpPr/>
            <p:nvPr/>
          </p:nvSpPr>
          <p:spPr>
            <a:xfrm>
              <a:off x="3559875" y="1002125"/>
              <a:ext cx="2040600" cy="422700"/>
            </a:xfrm>
            <a:prstGeom prst="roundRect">
              <a:avLst>
                <a:gd name="adj" fmla="val 16667"/>
              </a:avLst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419" sz="1600" b="1" dirty="0" smtClean="0">
                  <a:latin typeface="Arial" panose="020B0604020202020204" pitchFamily="34" charset="0"/>
                  <a:ea typeface="Comfortaa"/>
                  <a:cs typeface="Arial" panose="020B0604020202020204" pitchFamily="34" charset="0"/>
                  <a:sym typeface="Comfortaa"/>
                </a:rPr>
                <a:t>Martin </a:t>
              </a:r>
              <a:r>
                <a:rPr lang="es-419" sz="1600" dirty="0" smtClean="0">
                  <a:latin typeface="Arial" panose="020B0604020202020204" pitchFamily="34" charset="0"/>
                  <a:ea typeface="Comfortaa Regular"/>
                  <a:cs typeface="Arial" panose="020B0604020202020204" pitchFamily="34" charset="0"/>
                  <a:sym typeface="Comfortaa Regular"/>
                </a:rPr>
                <a:t>te quiere </a:t>
              </a:r>
            </a:p>
            <a:p>
              <a:r>
                <a:rPr lang="es-419" sz="1600" dirty="0" smtClean="0">
                  <a:latin typeface="Arial" panose="020B0604020202020204" pitchFamily="34" charset="0"/>
                  <a:ea typeface="Comfortaa Regular"/>
                  <a:cs typeface="Arial" panose="020B0604020202020204" pitchFamily="34" charset="0"/>
                  <a:sym typeface="Comfortaa Regular"/>
                </a:rPr>
                <a:t>ayudar!</a:t>
              </a:r>
              <a:endParaRPr sz="1600" dirty="0"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endParaRPr>
            </a:p>
          </p:txBody>
        </p:sp>
        <p:pic>
          <p:nvPicPr>
            <p:cNvPr id="42" name="Google Shape;171;p2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248325" y="1071900"/>
              <a:ext cx="283175" cy="283175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56" name="CuadroTexto 55"/>
          <p:cNvSpPr txBox="1"/>
          <p:nvPr/>
        </p:nvSpPr>
        <p:spPr>
          <a:xfrm>
            <a:off x="272304" y="77982"/>
            <a:ext cx="6770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Pantallas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solicitantes</a:t>
            </a: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2646140" y="5916196"/>
            <a:ext cx="750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AR" sz="4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6312863" y="256248"/>
            <a:ext cx="750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s-AR" sz="4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9886209" y="5916195"/>
            <a:ext cx="750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s-AR" sz="4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3460713" y="1678637"/>
            <a:ext cx="750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s-AR" sz="4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4070766" y="3172485"/>
            <a:ext cx="932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s-AR" sz="4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13177663" y="5962968"/>
            <a:ext cx="943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s-AR" sz="4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99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23;p18"/>
          <p:cNvGrpSpPr/>
          <p:nvPr/>
        </p:nvGrpSpPr>
        <p:grpSpPr>
          <a:xfrm>
            <a:off x="101708" y="763387"/>
            <a:ext cx="3142852" cy="6037429"/>
            <a:chOff x="3352090" y="113480"/>
            <a:chExt cx="2439834" cy="4916542"/>
          </a:xfrm>
        </p:grpSpPr>
        <p:pic>
          <p:nvPicPr>
            <p:cNvPr id="3" name="Google Shape;124;p18" descr="Smartphone negro en posición vertical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352090" y="113480"/>
              <a:ext cx="2439834" cy="49165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Google Shape;125;p18" descr="Wireframe de muestra de la aplicación para dispositivos móviles"/>
            <p:cNvPicPr preferRelativeResize="0"/>
            <p:nvPr/>
          </p:nvPicPr>
          <p:blipFill rotWithShape="1">
            <a:blip r:embed="rId3">
              <a:alphaModFix/>
            </a:blip>
            <a:srcRect t="92641"/>
            <a:stretch/>
          </p:blipFill>
          <p:spPr>
            <a:xfrm>
              <a:off x="3469400" y="4219953"/>
              <a:ext cx="2205200" cy="295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" name="Google Shape;126;p18"/>
          <p:cNvSpPr/>
          <p:nvPr/>
        </p:nvSpPr>
        <p:spPr>
          <a:xfrm>
            <a:off x="228456" y="1288697"/>
            <a:ext cx="2818712" cy="4476374"/>
          </a:xfrm>
          <a:prstGeom prst="rect">
            <a:avLst/>
          </a:prstGeom>
          <a:solidFill>
            <a:srgbClr val="EEF7F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" name="Google Shape;128;p18"/>
          <p:cNvSpPr/>
          <p:nvPr/>
        </p:nvSpPr>
        <p:spPr>
          <a:xfrm>
            <a:off x="238556" y="1177832"/>
            <a:ext cx="2822963" cy="441789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dirty="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pic>
        <p:nvPicPr>
          <p:cNvPr id="7" name="Google Shape;129;p18"/>
          <p:cNvPicPr preferRelativeResize="0"/>
          <p:nvPr/>
        </p:nvPicPr>
        <p:blipFill rotWithShape="1">
          <a:blip r:embed="rId4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54482" b="11270"/>
          <a:stretch/>
        </p:blipFill>
        <p:spPr>
          <a:xfrm>
            <a:off x="2042000" y="1218824"/>
            <a:ext cx="1005169" cy="3598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30;p18"/>
          <p:cNvSpPr/>
          <p:nvPr/>
        </p:nvSpPr>
        <p:spPr>
          <a:xfrm>
            <a:off x="1940394" y="4772366"/>
            <a:ext cx="1014825" cy="896878"/>
          </a:xfrm>
          <a:prstGeom prst="ellipse">
            <a:avLst/>
          </a:prstGeom>
          <a:solidFill>
            <a:srgbClr val="FFB5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s-419" sz="6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+</a:t>
            </a:r>
            <a:endParaRPr sz="6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Google Shape;131;p18"/>
          <p:cNvSpPr txBox="1"/>
          <p:nvPr/>
        </p:nvSpPr>
        <p:spPr>
          <a:xfrm>
            <a:off x="2005454" y="4989075"/>
            <a:ext cx="995740" cy="35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-419" sz="1400" dirty="0">
                <a:latin typeface="Comfortaa Regular"/>
                <a:ea typeface="Comfortaa Regular"/>
                <a:cs typeface="Comfortaa Regular"/>
                <a:sym typeface="Comfortaa Regular"/>
              </a:rPr>
              <a:t>Donar </a:t>
            </a:r>
            <a:endParaRPr lang="es-419" sz="1400" dirty="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algn="ctr"/>
            <a:r>
              <a:rPr lang="es-419" sz="1400" dirty="0">
                <a:latin typeface="Comfortaa Regular"/>
                <a:ea typeface="Comfortaa Regular"/>
                <a:cs typeface="Comfortaa Regular"/>
                <a:sym typeface="Comfortaa Regular"/>
              </a:rPr>
              <a:t>Material</a:t>
            </a:r>
            <a:endParaRPr sz="1400" dirty="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10" name="Google Shape;132;p18"/>
          <p:cNvSpPr/>
          <p:nvPr/>
        </p:nvSpPr>
        <p:spPr>
          <a:xfrm>
            <a:off x="354376" y="5001646"/>
            <a:ext cx="1295661" cy="556906"/>
          </a:xfrm>
          <a:prstGeom prst="roundRect">
            <a:avLst>
              <a:gd name="adj" fmla="val 16667"/>
            </a:avLst>
          </a:prstGeom>
          <a:solidFill>
            <a:srgbClr val="1DB4B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rgbClr val="FFFFFF"/>
                </a:solidFill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rPr>
              <a:t>Buscar </a:t>
            </a:r>
            <a:endParaRPr lang="es-419" sz="1600" b="1" dirty="0">
              <a:solidFill>
                <a:srgbClr val="FFFFFF"/>
              </a:solidFill>
              <a:latin typeface="Arial" panose="020B0604020202020204" pitchFamily="34" charset="0"/>
              <a:ea typeface="Comfortaa Regular"/>
              <a:cs typeface="Arial" panose="020B0604020202020204" pitchFamily="34" charset="0"/>
              <a:sym typeface="Comfortaa Regular"/>
            </a:endParaRPr>
          </a:p>
          <a:p>
            <a:pPr algn="ctr"/>
            <a:r>
              <a:rPr lang="es-419" sz="1600" b="1" dirty="0" smtClean="0">
                <a:solidFill>
                  <a:srgbClr val="FFFFFF"/>
                </a:solidFill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rPr>
              <a:t>Solicitante</a:t>
            </a:r>
            <a:endParaRPr sz="1600" b="1" dirty="0">
              <a:solidFill>
                <a:srgbClr val="FFFFFF"/>
              </a:solidFill>
              <a:latin typeface="Arial" panose="020B0604020202020204" pitchFamily="34" charset="0"/>
              <a:ea typeface="Comfortaa Regular"/>
              <a:cs typeface="Arial" panose="020B0604020202020204" pitchFamily="34" charset="0"/>
              <a:sym typeface="Comfortaa Regular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72769" y="1177831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s-419" b="1" dirty="0">
                <a:latin typeface="Comfortaa Regular"/>
                <a:ea typeface="Comfortaa Regular"/>
                <a:cs typeface="Comfortaa Regular"/>
                <a:sym typeface="Comfortaa Regular"/>
              </a:rPr>
              <a:t>Solicitante</a:t>
            </a:r>
            <a:endParaRPr lang="es-419" b="1" dirty="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80" y="2372647"/>
            <a:ext cx="1840446" cy="2278473"/>
          </a:xfrm>
          <a:prstGeom prst="rect">
            <a:avLst/>
          </a:prstGeom>
        </p:spPr>
      </p:pic>
      <p:grpSp>
        <p:nvGrpSpPr>
          <p:cNvPr id="22" name="Google Shape;219;p25"/>
          <p:cNvGrpSpPr/>
          <p:nvPr/>
        </p:nvGrpSpPr>
        <p:grpSpPr>
          <a:xfrm>
            <a:off x="3440095" y="611020"/>
            <a:ext cx="3028383" cy="6246979"/>
            <a:chOff x="3352090" y="113480"/>
            <a:chExt cx="2439834" cy="4916542"/>
          </a:xfrm>
        </p:grpSpPr>
        <p:pic>
          <p:nvPicPr>
            <p:cNvPr id="23" name="Google Shape;220;p25" descr="Smartphone negro en posición vertical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352090" y="113480"/>
              <a:ext cx="2439834" cy="49165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221;p25" descr="Wireframe de muestra de la aplicación para dispositivos móviles"/>
            <p:cNvPicPr preferRelativeResize="0"/>
            <p:nvPr/>
          </p:nvPicPr>
          <p:blipFill rotWithShape="1">
            <a:blip r:embed="rId3">
              <a:alphaModFix/>
            </a:blip>
            <a:srcRect t="92641"/>
            <a:stretch/>
          </p:blipFill>
          <p:spPr>
            <a:xfrm>
              <a:off x="3469400" y="4219953"/>
              <a:ext cx="2205200" cy="295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" name="Google Shape;222;p25"/>
          <p:cNvSpPr/>
          <p:nvPr/>
        </p:nvSpPr>
        <p:spPr>
          <a:xfrm>
            <a:off x="3585703" y="1136331"/>
            <a:ext cx="2716049" cy="4730078"/>
          </a:xfrm>
          <a:prstGeom prst="rect">
            <a:avLst/>
          </a:prstGeom>
          <a:solidFill>
            <a:srgbClr val="EEF7F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>
                <a:latin typeface="Comfortaa"/>
                <a:ea typeface="Comfortaa"/>
                <a:cs typeface="Comfortaa"/>
                <a:sym typeface="Comfortaa"/>
              </a:rPr>
              <a:t>Nueva Donación</a:t>
            </a:r>
            <a:endParaRPr sz="1800" b="1" dirty="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A86E8"/>
              </a:solidFill>
              <a:latin typeface="Arial" panose="020B0604020202020204" pitchFamily="34" charset="0"/>
              <a:ea typeface="Comfortaa"/>
              <a:cs typeface="Arial" panose="020B0604020202020204" pitchFamily="34" charset="0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 err="1">
                <a:solidFill>
                  <a:schemeClr val="dk1"/>
                </a:solidFill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rPr>
              <a:t>Lorem</a:t>
            </a:r>
            <a:r>
              <a:rPr lang="es-419" sz="1600" dirty="0">
                <a:solidFill>
                  <a:schemeClr val="dk1"/>
                </a:solidFill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rPr>
              <a:t> </a:t>
            </a:r>
            <a:r>
              <a:rPr lang="es-419" sz="1600" dirty="0" err="1">
                <a:solidFill>
                  <a:schemeClr val="dk1"/>
                </a:solidFill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rPr>
              <a:t>ipsum</a:t>
            </a:r>
            <a:r>
              <a:rPr lang="es-419" sz="1600" dirty="0">
                <a:solidFill>
                  <a:schemeClr val="dk1"/>
                </a:solidFill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rPr>
              <a:t> dolor </a:t>
            </a:r>
            <a:r>
              <a:rPr lang="es-419" sz="1600" dirty="0" err="1">
                <a:solidFill>
                  <a:schemeClr val="dk1"/>
                </a:solidFill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rPr>
              <a:t>sit</a:t>
            </a:r>
            <a:r>
              <a:rPr lang="es-419" sz="1600" dirty="0">
                <a:solidFill>
                  <a:schemeClr val="dk1"/>
                </a:solidFill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rPr>
              <a:t> </a:t>
            </a:r>
            <a:r>
              <a:rPr lang="es-419" sz="1600" dirty="0" err="1">
                <a:solidFill>
                  <a:schemeClr val="dk1"/>
                </a:solidFill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rPr>
              <a:t>amet</a:t>
            </a:r>
            <a:r>
              <a:rPr lang="es-419" sz="1600" dirty="0">
                <a:solidFill>
                  <a:schemeClr val="dk1"/>
                </a:solidFill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rPr>
              <a:t>, </a:t>
            </a:r>
            <a:r>
              <a:rPr lang="es-419" sz="1600" dirty="0" err="1">
                <a:solidFill>
                  <a:schemeClr val="dk1"/>
                </a:solidFill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rPr>
              <a:t>consectetur</a:t>
            </a:r>
            <a:r>
              <a:rPr lang="es-419" sz="1600" dirty="0">
                <a:solidFill>
                  <a:schemeClr val="dk1"/>
                </a:solidFill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rPr>
              <a:t> </a:t>
            </a:r>
            <a:r>
              <a:rPr lang="es-419" sz="1600" dirty="0" err="1">
                <a:solidFill>
                  <a:schemeClr val="dk1"/>
                </a:solidFill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rPr>
              <a:t>adipiscing</a:t>
            </a:r>
            <a:r>
              <a:rPr lang="es-419" sz="1600" dirty="0">
                <a:solidFill>
                  <a:schemeClr val="dk1"/>
                </a:solidFill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rPr>
              <a:t> </a:t>
            </a:r>
            <a:r>
              <a:rPr lang="es-419" sz="1600" dirty="0" err="1">
                <a:solidFill>
                  <a:schemeClr val="dk1"/>
                </a:solidFill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rPr>
              <a:t>elit</a:t>
            </a:r>
            <a:r>
              <a:rPr lang="es-419" sz="1600" dirty="0">
                <a:solidFill>
                  <a:schemeClr val="dk1"/>
                </a:solidFill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rPr>
              <a:t>. </a:t>
            </a:r>
            <a:endParaRPr sz="1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dk1"/>
                </a:solidFill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rPr>
              <a:t>Que podes</a:t>
            </a:r>
            <a:endParaRPr sz="1600" dirty="0">
              <a:solidFill>
                <a:schemeClr val="dk1"/>
              </a:solidFill>
              <a:latin typeface="Arial" panose="020B0604020202020204" pitchFamily="34" charset="0"/>
              <a:ea typeface="Comfortaa Regular"/>
              <a:cs typeface="Arial" panose="020B0604020202020204" pitchFamily="34" charset="0"/>
              <a:sym typeface="Comfortaa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dk1"/>
                </a:solidFill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rPr>
              <a:t> donar?:</a:t>
            </a:r>
            <a:endParaRPr sz="1600" dirty="0">
              <a:solidFill>
                <a:schemeClr val="dk1"/>
              </a:solidFill>
              <a:latin typeface="Arial" panose="020B0604020202020204" pitchFamily="34" charset="0"/>
              <a:ea typeface="Comfortaa Regular"/>
              <a:cs typeface="Arial" panose="020B0604020202020204" pitchFamily="34" charset="0"/>
              <a:sym typeface="Comfortaa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Que </a:t>
            </a:r>
            <a:endParaRPr sz="1600" dirty="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cantidad?:</a:t>
            </a:r>
            <a:endParaRPr sz="1600" dirty="0"/>
          </a:p>
        </p:txBody>
      </p:sp>
      <p:sp>
        <p:nvSpPr>
          <p:cNvPr id="26" name="Google Shape;224;p25"/>
          <p:cNvSpPr/>
          <p:nvPr/>
        </p:nvSpPr>
        <p:spPr>
          <a:xfrm>
            <a:off x="4015104" y="2973358"/>
            <a:ext cx="1322649" cy="23480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25;p25"/>
          <p:cNvSpPr/>
          <p:nvPr/>
        </p:nvSpPr>
        <p:spPr>
          <a:xfrm>
            <a:off x="3957850" y="3972300"/>
            <a:ext cx="1992853" cy="967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27;p25"/>
          <p:cNvSpPr/>
          <p:nvPr/>
        </p:nvSpPr>
        <p:spPr>
          <a:xfrm>
            <a:off x="5327244" y="2973358"/>
            <a:ext cx="198100" cy="23480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228;p25"/>
          <p:cNvSpPr/>
          <p:nvPr/>
        </p:nvSpPr>
        <p:spPr>
          <a:xfrm rot="10800000">
            <a:off x="5354427" y="3021196"/>
            <a:ext cx="143734" cy="139131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32;p18"/>
          <p:cNvSpPr/>
          <p:nvPr/>
        </p:nvSpPr>
        <p:spPr>
          <a:xfrm>
            <a:off x="4290142" y="5093259"/>
            <a:ext cx="1208019" cy="556906"/>
          </a:xfrm>
          <a:prstGeom prst="roundRect">
            <a:avLst>
              <a:gd name="adj" fmla="val 16667"/>
            </a:avLst>
          </a:prstGeom>
          <a:solidFill>
            <a:srgbClr val="1DB4B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419" sz="16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Donar</a:t>
            </a:r>
            <a:endParaRPr lang="es-419" sz="16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2" name="Google Shape;225;p25"/>
          <p:cNvSpPr/>
          <p:nvPr/>
        </p:nvSpPr>
        <p:spPr>
          <a:xfrm>
            <a:off x="3571513" y="982472"/>
            <a:ext cx="2730239" cy="48478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Rectángulo 32"/>
          <p:cNvSpPr/>
          <p:nvPr/>
        </p:nvSpPr>
        <p:spPr>
          <a:xfrm>
            <a:off x="4015104" y="1066458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s-419" b="1" dirty="0">
                <a:latin typeface="Comfortaa"/>
                <a:ea typeface="Comfortaa"/>
                <a:cs typeface="Comfortaa"/>
                <a:sym typeface="Comfortaa"/>
              </a:rPr>
              <a:t>Nueva Donación</a:t>
            </a:r>
            <a:endParaRPr lang="es-419" b="1" dirty="0"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34" name="Google Shape;138;p19"/>
          <p:cNvGrpSpPr/>
          <p:nvPr/>
        </p:nvGrpSpPr>
        <p:grpSpPr>
          <a:xfrm>
            <a:off x="6599896" y="611020"/>
            <a:ext cx="3143203" cy="6240233"/>
            <a:chOff x="3352090" y="113480"/>
            <a:chExt cx="2439834" cy="4916542"/>
          </a:xfrm>
        </p:grpSpPr>
        <p:pic>
          <p:nvPicPr>
            <p:cNvPr id="35" name="Google Shape;139;p19" descr="Smartphone negro en posición vertical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352090" y="113480"/>
              <a:ext cx="2439834" cy="49165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140;p19" descr="Wireframe de muestra de la aplicación para dispositivos móviles"/>
            <p:cNvPicPr preferRelativeResize="0"/>
            <p:nvPr/>
          </p:nvPicPr>
          <p:blipFill rotWithShape="1">
            <a:blip r:embed="rId3">
              <a:alphaModFix/>
            </a:blip>
            <a:srcRect t="92641"/>
            <a:stretch/>
          </p:blipFill>
          <p:spPr>
            <a:xfrm>
              <a:off x="3469400" y="4219953"/>
              <a:ext cx="2205200" cy="295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" name="Google Shape;141;p19"/>
          <p:cNvSpPr/>
          <p:nvPr/>
        </p:nvSpPr>
        <p:spPr>
          <a:xfrm>
            <a:off x="6754518" y="987591"/>
            <a:ext cx="2819027" cy="4814047"/>
          </a:xfrm>
          <a:prstGeom prst="rect">
            <a:avLst/>
          </a:prstGeom>
          <a:solidFill>
            <a:srgbClr val="EEF7F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8" name="Google Shape;128;p18"/>
          <p:cNvSpPr/>
          <p:nvPr/>
        </p:nvSpPr>
        <p:spPr>
          <a:xfrm>
            <a:off x="6726644" y="1009038"/>
            <a:ext cx="2822963" cy="441789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dirty="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6796470" y="1025464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s-419" b="1" dirty="0" smtClean="0">
                <a:latin typeface="Comfortaa Regular"/>
                <a:ea typeface="Comfortaa Regular"/>
                <a:cs typeface="Comfortaa Regular"/>
                <a:sym typeface="Comfortaa Regular"/>
              </a:rPr>
              <a:t>Solicitante</a:t>
            </a:r>
            <a:endParaRPr lang="es-419" b="1" dirty="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grpSp>
        <p:nvGrpSpPr>
          <p:cNvPr id="44" name="Google Shape;169;p21"/>
          <p:cNvGrpSpPr/>
          <p:nvPr/>
        </p:nvGrpSpPr>
        <p:grpSpPr>
          <a:xfrm>
            <a:off x="6925524" y="1766186"/>
            <a:ext cx="2491924" cy="745285"/>
            <a:chOff x="3559875" y="1002125"/>
            <a:chExt cx="2040600" cy="422700"/>
          </a:xfrm>
          <a:solidFill>
            <a:srgbClr val="39D3D7"/>
          </a:solidFill>
        </p:grpSpPr>
        <p:sp>
          <p:nvSpPr>
            <p:cNvPr id="45" name="Google Shape;170;p21"/>
            <p:cNvSpPr/>
            <p:nvPr/>
          </p:nvSpPr>
          <p:spPr>
            <a:xfrm>
              <a:off x="3559875" y="1002125"/>
              <a:ext cx="2040600" cy="422700"/>
            </a:xfrm>
            <a:prstGeom prst="roundRect">
              <a:avLst>
                <a:gd name="adj" fmla="val 16667"/>
              </a:avLst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endParaRPr lang="es-419" sz="1400" dirty="0">
                <a:latin typeface="Comfortaa Regular"/>
                <a:ea typeface="Comfortaa Regular"/>
                <a:cs typeface="Comfortaa Regular"/>
                <a:sym typeface="Comfortaa Regular"/>
              </a:endParaRPr>
            </a:p>
          </p:txBody>
        </p:sp>
        <p:pic>
          <p:nvPicPr>
            <p:cNvPr id="46" name="Google Shape;171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201037" y="1071887"/>
              <a:ext cx="283175" cy="283175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51" name="Rectángulo 50"/>
          <p:cNvSpPr/>
          <p:nvPr/>
        </p:nvSpPr>
        <p:spPr>
          <a:xfrm>
            <a:off x="7145838" y="1857771"/>
            <a:ext cx="17973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419" sz="1600" b="1" dirty="0">
                <a:latin typeface="Arial" panose="020B0604020202020204" pitchFamily="34" charset="0"/>
                <a:ea typeface="Comfortaa"/>
                <a:cs typeface="Arial" panose="020B0604020202020204" pitchFamily="34" charset="0"/>
                <a:sym typeface="Comfortaa"/>
              </a:rPr>
              <a:t>Martin </a:t>
            </a:r>
            <a:r>
              <a:rPr lang="es-419" sz="1600" dirty="0"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rPr>
              <a:t>necesita tu material!</a:t>
            </a:r>
            <a:endParaRPr lang="es-419" sz="1600" dirty="0">
              <a:latin typeface="Arial" panose="020B0604020202020204" pitchFamily="34" charset="0"/>
              <a:ea typeface="Comfortaa Regular"/>
              <a:cs typeface="Arial" panose="020B0604020202020204" pitchFamily="34" charset="0"/>
              <a:sym typeface="Comfortaa Regular"/>
            </a:endParaRPr>
          </a:p>
        </p:txBody>
      </p:sp>
      <p:grpSp>
        <p:nvGrpSpPr>
          <p:cNvPr id="52" name="Google Shape;192;p23"/>
          <p:cNvGrpSpPr/>
          <p:nvPr/>
        </p:nvGrpSpPr>
        <p:grpSpPr>
          <a:xfrm>
            <a:off x="9836571" y="64772"/>
            <a:ext cx="2685871" cy="4328380"/>
            <a:chOff x="3352090" y="113480"/>
            <a:chExt cx="2439834" cy="4916542"/>
          </a:xfrm>
        </p:grpSpPr>
        <p:pic>
          <p:nvPicPr>
            <p:cNvPr id="53" name="Google Shape;193;p23" descr="Smartphone negro en posición vertical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352090" y="113480"/>
              <a:ext cx="2439834" cy="49165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" name="Google Shape;194;p23" descr="Wireframe de muestra de la aplicación para dispositivos móviles"/>
            <p:cNvPicPr preferRelativeResize="0"/>
            <p:nvPr/>
          </p:nvPicPr>
          <p:blipFill rotWithShape="1">
            <a:blip r:embed="rId3">
              <a:alphaModFix/>
            </a:blip>
            <a:srcRect t="92641"/>
            <a:stretch/>
          </p:blipFill>
          <p:spPr>
            <a:xfrm>
              <a:off x="3469400" y="4219953"/>
              <a:ext cx="2205200" cy="295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" name="Google Shape;195;p23"/>
          <p:cNvSpPr/>
          <p:nvPr/>
        </p:nvSpPr>
        <p:spPr>
          <a:xfrm>
            <a:off x="9991692" y="398018"/>
            <a:ext cx="2408861" cy="3277356"/>
          </a:xfrm>
          <a:prstGeom prst="rect">
            <a:avLst/>
          </a:prstGeom>
          <a:solidFill>
            <a:srgbClr val="EEF7F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endParaRPr b="1" dirty="0">
              <a:solidFill>
                <a:srgbClr val="26B7B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algn="ctr"/>
            <a:r>
              <a:rPr lang="es-419" b="1" dirty="0" err="1">
                <a:solidFill>
                  <a:srgbClr val="26B7BC"/>
                </a:solidFill>
                <a:latin typeface="Comfortaa"/>
                <a:ea typeface="Comfortaa"/>
                <a:cs typeface="Comfortaa"/>
                <a:sym typeface="Comfortaa"/>
              </a:rPr>
              <a:t>Ponete</a:t>
            </a:r>
            <a:r>
              <a:rPr lang="es-419" b="1" dirty="0">
                <a:solidFill>
                  <a:srgbClr val="26B7BC"/>
                </a:solidFill>
                <a:latin typeface="Comfortaa"/>
                <a:ea typeface="Comfortaa"/>
                <a:cs typeface="Comfortaa"/>
                <a:sym typeface="Comfortaa"/>
              </a:rPr>
              <a:t> en contacto con Martín!</a:t>
            </a:r>
            <a:endParaRPr b="1" dirty="0">
              <a:solidFill>
                <a:srgbClr val="26B7B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algn="ctr">
              <a:buClr>
                <a:schemeClr val="dk1"/>
              </a:buClr>
              <a:buSzPts val="1100"/>
            </a:pPr>
            <a:endParaRPr b="1" dirty="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r>
              <a:rPr lang="es-419" sz="1600" dirty="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Mail: </a:t>
            </a:r>
            <a:r>
              <a:rPr lang="es-419" sz="1600" dirty="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martinelloco@gmail.com</a:t>
            </a:r>
            <a:endParaRPr sz="1600" dirty="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endParaRPr sz="1600" dirty="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s-419" sz="1600" dirty="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Teléfono:. </a:t>
            </a:r>
          </a:p>
          <a:p>
            <a:pPr>
              <a:buClr>
                <a:schemeClr val="dk1"/>
              </a:buClr>
              <a:buSzPts val="1100"/>
            </a:pPr>
            <a:r>
              <a:rPr lang="es-419" sz="1600" dirty="0" smtClean="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+</a:t>
            </a:r>
            <a:r>
              <a:rPr lang="es-419" sz="1600" dirty="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54 11 4526 5452</a:t>
            </a:r>
            <a:endParaRPr sz="1600" dirty="0"/>
          </a:p>
        </p:txBody>
      </p:sp>
      <p:pic>
        <p:nvPicPr>
          <p:cNvPr id="56" name="Google Shape;19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874326" y="455438"/>
            <a:ext cx="761618" cy="60908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132;p18"/>
          <p:cNvSpPr/>
          <p:nvPr/>
        </p:nvSpPr>
        <p:spPr>
          <a:xfrm>
            <a:off x="10651034" y="3233647"/>
            <a:ext cx="984910" cy="258151"/>
          </a:xfrm>
          <a:prstGeom prst="roundRect">
            <a:avLst>
              <a:gd name="adj" fmla="val 16667"/>
            </a:avLst>
          </a:prstGeom>
          <a:solidFill>
            <a:srgbClr val="1DB4B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419" sz="1400" dirty="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Recibido!</a:t>
            </a:r>
            <a:endParaRPr lang="es-419" sz="1400" dirty="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grpSp>
        <p:nvGrpSpPr>
          <p:cNvPr id="58" name="Google Shape;279;p28"/>
          <p:cNvGrpSpPr/>
          <p:nvPr/>
        </p:nvGrpSpPr>
        <p:grpSpPr>
          <a:xfrm>
            <a:off x="6897879" y="2826583"/>
            <a:ext cx="2532306" cy="779387"/>
            <a:chOff x="3559875" y="1002125"/>
            <a:chExt cx="2040600" cy="422700"/>
          </a:xfrm>
          <a:solidFill>
            <a:schemeClr val="tx1"/>
          </a:solidFill>
        </p:grpSpPr>
        <p:sp>
          <p:nvSpPr>
            <p:cNvPr id="59" name="Google Shape;280;p28"/>
            <p:cNvSpPr/>
            <p:nvPr/>
          </p:nvSpPr>
          <p:spPr>
            <a:xfrm>
              <a:off x="3559875" y="1002125"/>
              <a:ext cx="2040600" cy="422700"/>
            </a:xfrm>
            <a:prstGeom prst="roundRect">
              <a:avLst>
                <a:gd name="adj" fmla="val 16667"/>
              </a:avLst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dirty="0">
                <a:solidFill>
                  <a:schemeClr val="bg1"/>
                </a:solidFill>
                <a:latin typeface="Comfortaa Regular"/>
                <a:ea typeface="Comfortaa Regular"/>
                <a:cs typeface="Comfortaa Regular"/>
                <a:sym typeface="Comfortaa Regular"/>
              </a:endParaRPr>
            </a:p>
          </p:txBody>
        </p:sp>
        <p:pic>
          <p:nvPicPr>
            <p:cNvPr id="60" name="Google Shape;281;p2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248325" y="1071900"/>
              <a:ext cx="283175" cy="283175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61" name="Rectángulo 60"/>
          <p:cNvSpPr/>
          <p:nvPr/>
        </p:nvSpPr>
        <p:spPr>
          <a:xfrm>
            <a:off x="7026519" y="2943707"/>
            <a:ext cx="15311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419" sz="1600" b="1" dirty="0">
                <a:solidFill>
                  <a:srgbClr val="FFB53C"/>
                </a:solidFill>
                <a:latin typeface="Arial" panose="020B0604020202020204" pitchFamily="34" charset="0"/>
                <a:ea typeface="Comfortaa"/>
                <a:cs typeface="Arial" panose="020B0604020202020204" pitchFamily="34" charset="0"/>
                <a:sym typeface="Comfortaa"/>
              </a:rPr>
              <a:t>Martin </a:t>
            </a:r>
            <a:r>
              <a:rPr lang="es-419" sz="1600" dirty="0">
                <a:solidFill>
                  <a:srgbClr val="FFB53C"/>
                </a:solidFill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rPr>
              <a:t>está </a:t>
            </a:r>
            <a:endParaRPr lang="es-419" sz="1600" dirty="0" smtClean="0">
              <a:solidFill>
                <a:srgbClr val="FFB53C"/>
              </a:solidFill>
              <a:latin typeface="Arial" panose="020B0604020202020204" pitchFamily="34" charset="0"/>
              <a:ea typeface="Comfortaa Regular"/>
              <a:cs typeface="Arial" panose="020B0604020202020204" pitchFamily="34" charset="0"/>
              <a:sym typeface="Comfortaa Regular"/>
            </a:endParaRPr>
          </a:p>
          <a:p>
            <a:pPr lvl="0"/>
            <a:r>
              <a:rPr lang="es-419" sz="1600" dirty="0" smtClean="0">
                <a:solidFill>
                  <a:srgbClr val="FFB53C"/>
                </a:solidFill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rPr>
              <a:t>construyendo</a:t>
            </a:r>
            <a:r>
              <a:rPr lang="es-419" sz="1600" dirty="0">
                <a:solidFill>
                  <a:srgbClr val="FFB53C"/>
                </a:solidFill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rPr>
              <a:t>!!</a:t>
            </a:r>
            <a:endParaRPr lang="es-419" sz="1600" dirty="0">
              <a:solidFill>
                <a:srgbClr val="FFB53C"/>
              </a:solidFill>
              <a:latin typeface="Arial" panose="020B0604020202020204" pitchFamily="34" charset="0"/>
              <a:ea typeface="Comfortaa Regular"/>
              <a:cs typeface="Arial" panose="020B0604020202020204" pitchFamily="34" charset="0"/>
              <a:sym typeface="Comfortaa Regular"/>
            </a:endParaRPr>
          </a:p>
        </p:txBody>
      </p:sp>
      <p:sp>
        <p:nvSpPr>
          <p:cNvPr id="62" name="Señal de prohibido 61"/>
          <p:cNvSpPr/>
          <p:nvPr/>
        </p:nvSpPr>
        <p:spPr>
          <a:xfrm>
            <a:off x="11635944" y="0"/>
            <a:ext cx="1043841" cy="1032667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grpSp>
        <p:nvGrpSpPr>
          <p:cNvPr id="67" name="Google Shape;184;p22"/>
          <p:cNvGrpSpPr/>
          <p:nvPr/>
        </p:nvGrpSpPr>
        <p:grpSpPr>
          <a:xfrm>
            <a:off x="6938261" y="3982542"/>
            <a:ext cx="2491924" cy="728776"/>
            <a:chOff x="6333115" y="1687377"/>
            <a:chExt cx="2040600" cy="422700"/>
          </a:xfrm>
          <a:solidFill>
            <a:srgbClr val="26B7BC"/>
          </a:solidFill>
        </p:grpSpPr>
        <p:sp>
          <p:nvSpPr>
            <p:cNvPr id="68" name="Google Shape;185;p22"/>
            <p:cNvSpPr/>
            <p:nvPr/>
          </p:nvSpPr>
          <p:spPr>
            <a:xfrm>
              <a:off x="6333115" y="1687377"/>
              <a:ext cx="2040600" cy="422700"/>
            </a:xfrm>
            <a:prstGeom prst="roundRect">
              <a:avLst>
                <a:gd name="adj" fmla="val 16667"/>
              </a:avLst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419" sz="1600" b="1" dirty="0">
                  <a:latin typeface="Arial" panose="020B0604020202020204" pitchFamily="34" charset="0"/>
                  <a:ea typeface="Comfortaa"/>
                  <a:cs typeface="Arial" panose="020B0604020202020204" pitchFamily="34" charset="0"/>
                  <a:sym typeface="Comfortaa"/>
                </a:rPr>
                <a:t>Martin </a:t>
              </a:r>
              <a:r>
                <a:rPr lang="es-419" sz="1600" dirty="0">
                  <a:latin typeface="Comfortaa Regular"/>
                  <a:ea typeface="Comfortaa Regular"/>
                  <a:cs typeface="Comfortaa Regular"/>
                  <a:sym typeface="Comfortaa Regular"/>
                </a:rPr>
                <a:t>entregó la máscara</a:t>
              </a:r>
              <a:endParaRPr sz="1600" dirty="0"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endParaRPr>
            </a:p>
          </p:txBody>
        </p:sp>
        <p:pic>
          <p:nvPicPr>
            <p:cNvPr id="69" name="Google Shape;186;p2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021748" y="1757139"/>
              <a:ext cx="283175" cy="283175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71" name="Google Shape;192;p23"/>
          <p:cNvGrpSpPr/>
          <p:nvPr/>
        </p:nvGrpSpPr>
        <p:grpSpPr>
          <a:xfrm>
            <a:off x="11858556" y="2486376"/>
            <a:ext cx="2685871" cy="4328380"/>
            <a:chOff x="3352090" y="113480"/>
            <a:chExt cx="2439834" cy="4916542"/>
          </a:xfrm>
        </p:grpSpPr>
        <p:pic>
          <p:nvPicPr>
            <p:cNvPr id="72" name="Google Shape;193;p23" descr="Smartphone negro en posición vertical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352090" y="113480"/>
              <a:ext cx="2439834" cy="49165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194;p23" descr="Wireframe de muestra de la aplicación para dispositivos móviles"/>
            <p:cNvPicPr preferRelativeResize="0"/>
            <p:nvPr/>
          </p:nvPicPr>
          <p:blipFill rotWithShape="1">
            <a:blip r:embed="rId3">
              <a:alphaModFix/>
            </a:blip>
            <a:srcRect t="92641"/>
            <a:stretch/>
          </p:blipFill>
          <p:spPr>
            <a:xfrm>
              <a:off x="3469400" y="4219953"/>
              <a:ext cx="2205200" cy="295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" name="Google Shape;195;p23"/>
          <p:cNvSpPr/>
          <p:nvPr/>
        </p:nvSpPr>
        <p:spPr>
          <a:xfrm>
            <a:off x="12013677" y="2823754"/>
            <a:ext cx="2408861" cy="3277356"/>
          </a:xfrm>
          <a:prstGeom prst="rect">
            <a:avLst/>
          </a:prstGeom>
          <a:solidFill>
            <a:srgbClr val="EEF7F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endParaRPr b="1" dirty="0">
              <a:solidFill>
                <a:srgbClr val="26B7B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lvl="0" algn="ctr"/>
            <a:r>
              <a:rPr lang="es-419" b="1" dirty="0">
                <a:solidFill>
                  <a:srgbClr val="26B7BC"/>
                </a:solidFill>
                <a:latin typeface="Comfortaa"/>
                <a:ea typeface="Comfortaa"/>
                <a:cs typeface="Comfortaa"/>
                <a:sym typeface="Comfortaa"/>
              </a:rPr>
              <a:t>Martin entregó la máscara!</a:t>
            </a:r>
          </a:p>
          <a:p>
            <a:pPr algn="ctr">
              <a:buClr>
                <a:schemeClr val="dk1"/>
              </a:buClr>
              <a:buSzPts val="1100"/>
            </a:pPr>
            <a:endParaRPr b="1" dirty="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5" name="Google Shape;19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866159" y="3157815"/>
            <a:ext cx="761618" cy="60908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132;p18"/>
          <p:cNvSpPr/>
          <p:nvPr/>
        </p:nvSpPr>
        <p:spPr>
          <a:xfrm>
            <a:off x="12754513" y="5127733"/>
            <a:ext cx="984910" cy="258151"/>
          </a:xfrm>
          <a:prstGeom prst="roundRect">
            <a:avLst>
              <a:gd name="adj" fmla="val 16667"/>
            </a:avLst>
          </a:prstGeom>
          <a:solidFill>
            <a:srgbClr val="1DB4B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419" sz="1400" dirty="0" smtClean="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Borrar</a:t>
            </a:r>
            <a:endParaRPr lang="es-419" sz="1400" dirty="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78" name="Señal de prohibido 77"/>
          <p:cNvSpPr/>
          <p:nvPr/>
        </p:nvSpPr>
        <p:spPr>
          <a:xfrm>
            <a:off x="2750495" y="736191"/>
            <a:ext cx="702301" cy="678855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79" name="CuadroTexto 78"/>
          <p:cNvSpPr txBox="1"/>
          <p:nvPr/>
        </p:nvSpPr>
        <p:spPr>
          <a:xfrm>
            <a:off x="272304" y="77982"/>
            <a:ext cx="6770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Pantallas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donantes</a:t>
            </a: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CuadroTexto 79"/>
          <p:cNvSpPr txBox="1"/>
          <p:nvPr/>
        </p:nvSpPr>
        <p:spPr>
          <a:xfrm>
            <a:off x="2214214" y="5816379"/>
            <a:ext cx="893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s-AR" sz="4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CuadroTexto 80"/>
          <p:cNvSpPr txBox="1"/>
          <p:nvPr/>
        </p:nvSpPr>
        <p:spPr>
          <a:xfrm>
            <a:off x="5442221" y="5799546"/>
            <a:ext cx="988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s-AR" sz="4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8188207" y="2042457"/>
            <a:ext cx="925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s-AR" sz="4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CuadroTexto 82"/>
          <p:cNvSpPr txBox="1"/>
          <p:nvPr/>
        </p:nvSpPr>
        <p:spPr>
          <a:xfrm>
            <a:off x="10161388" y="3605970"/>
            <a:ext cx="1014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s-AR" sz="4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CuadroTexto 83"/>
          <p:cNvSpPr txBox="1"/>
          <p:nvPr/>
        </p:nvSpPr>
        <p:spPr>
          <a:xfrm>
            <a:off x="8148122" y="3130096"/>
            <a:ext cx="1137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es-AR" sz="4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5" name="Google Shape;129;p18"/>
          <p:cNvPicPr preferRelativeResize="0"/>
          <p:nvPr/>
        </p:nvPicPr>
        <p:blipFill rotWithShape="1">
          <a:blip r:embed="rId4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54482" b="11270"/>
          <a:stretch/>
        </p:blipFill>
        <p:spPr>
          <a:xfrm>
            <a:off x="8498369" y="1032667"/>
            <a:ext cx="1005169" cy="359803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CuadroTexto 86"/>
          <p:cNvSpPr txBox="1"/>
          <p:nvPr/>
        </p:nvSpPr>
        <p:spPr>
          <a:xfrm>
            <a:off x="8012815" y="4293826"/>
            <a:ext cx="1137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endParaRPr lang="es-AR" sz="4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CuadroTexto 87"/>
          <p:cNvSpPr txBox="1"/>
          <p:nvPr/>
        </p:nvSpPr>
        <p:spPr>
          <a:xfrm>
            <a:off x="13418566" y="6072174"/>
            <a:ext cx="1137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es-AR" sz="4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81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23;p18"/>
          <p:cNvGrpSpPr/>
          <p:nvPr/>
        </p:nvGrpSpPr>
        <p:grpSpPr>
          <a:xfrm>
            <a:off x="581792" y="522786"/>
            <a:ext cx="3142852" cy="6246979"/>
            <a:chOff x="3352090" y="113480"/>
            <a:chExt cx="2439834" cy="4916542"/>
          </a:xfrm>
        </p:grpSpPr>
        <p:pic>
          <p:nvPicPr>
            <p:cNvPr id="3" name="Google Shape;124;p18" descr="Smartphone negro en posición vertical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352090" y="113480"/>
              <a:ext cx="2439834" cy="49165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Google Shape;125;p18" descr="Wireframe de muestra de la aplicación para dispositivos móviles"/>
            <p:cNvPicPr preferRelativeResize="0"/>
            <p:nvPr/>
          </p:nvPicPr>
          <p:blipFill rotWithShape="1">
            <a:blip r:embed="rId3">
              <a:alphaModFix/>
            </a:blip>
            <a:srcRect t="92641"/>
            <a:stretch/>
          </p:blipFill>
          <p:spPr>
            <a:xfrm>
              <a:off x="3469400" y="4219953"/>
              <a:ext cx="2205200" cy="295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" name="Google Shape;126;p18"/>
          <p:cNvSpPr/>
          <p:nvPr/>
        </p:nvSpPr>
        <p:spPr>
          <a:xfrm>
            <a:off x="708540" y="1048096"/>
            <a:ext cx="2818712" cy="4730078"/>
          </a:xfrm>
          <a:prstGeom prst="rect">
            <a:avLst/>
          </a:prstGeom>
          <a:solidFill>
            <a:srgbClr val="EEF7F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" name="Google Shape;128;p18"/>
          <p:cNvSpPr/>
          <p:nvPr/>
        </p:nvSpPr>
        <p:spPr>
          <a:xfrm>
            <a:off x="718640" y="937231"/>
            <a:ext cx="2822963" cy="441789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dirty="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pic>
        <p:nvPicPr>
          <p:cNvPr id="7" name="Google Shape;129;p18"/>
          <p:cNvPicPr preferRelativeResize="0"/>
          <p:nvPr/>
        </p:nvPicPr>
        <p:blipFill rotWithShape="1">
          <a:blip r:embed="rId4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54482" b="11270"/>
          <a:stretch/>
        </p:blipFill>
        <p:spPr>
          <a:xfrm>
            <a:off x="2522084" y="978223"/>
            <a:ext cx="1005169" cy="3598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30;p18"/>
          <p:cNvSpPr/>
          <p:nvPr/>
        </p:nvSpPr>
        <p:spPr>
          <a:xfrm>
            <a:off x="2362446" y="4748897"/>
            <a:ext cx="1014825" cy="896878"/>
          </a:xfrm>
          <a:prstGeom prst="ellipse">
            <a:avLst/>
          </a:prstGeom>
          <a:solidFill>
            <a:srgbClr val="FFB5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s-419" sz="6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+</a:t>
            </a:r>
            <a:endParaRPr sz="6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Google Shape;131;p18"/>
          <p:cNvSpPr txBox="1"/>
          <p:nvPr/>
        </p:nvSpPr>
        <p:spPr>
          <a:xfrm>
            <a:off x="2408707" y="4912776"/>
            <a:ext cx="995740" cy="35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-419" sz="1400" dirty="0">
                <a:latin typeface="Comfortaa Regular"/>
                <a:ea typeface="Comfortaa Regular"/>
                <a:cs typeface="Comfortaa Regular"/>
                <a:sym typeface="Comfortaa Regular"/>
              </a:rPr>
              <a:t>Donar </a:t>
            </a:r>
            <a:endParaRPr lang="es-419" sz="1400" dirty="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algn="ctr"/>
            <a:r>
              <a:rPr lang="es-419" sz="1400" dirty="0">
                <a:latin typeface="Comfortaa Regular"/>
                <a:ea typeface="Comfortaa Regular"/>
                <a:cs typeface="Comfortaa Regular"/>
                <a:sym typeface="Comfortaa Regular"/>
              </a:rPr>
              <a:t>Material</a:t>
            </a:r>
            <a:endParaRPr sz="1400" dirty="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10" name="Google Shape;132;p18"/>
          <p:cNvSpPr/>
          <p:nvPr/>
        </p:nvSpPr>
        <p:spPr>
          <a:xfrm>
            <a:off x="834777" y="4994157"/>
            <a:ext cx="1295661" cy="556906"/>
          </a:xfrm>
          <a:prstGeom prst="roundRect">
            <a:avLst>
              <a:gd name="adj" fmla="val 16667"/>
            </a:avLst>
          </a:prstGeom>
          <a:solidFill>
            <a:srgbClr val="1DB4B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rgbClr val="FFFFFF"/>
                </a:solidFill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rPr>
              <a:t>Buscar </a:t>
            </a:r>
            <a:endParaRPr lang="es-419" sz="1600" b="1" dirty="0">
              <a:solidFill>
                <a:srgbClr val="FFFFFF"/>
              </a:solidFill>
              <a:latin typeface="Arial" panose="020B0604020202020204" pitchFamily="34" charset="0"/>
              <a:ea typeface="Comfortaa Regular"/>
              <a:cs typeface="Arial" panose="020B0604020202020204" pitchFamily="34" charset="0"/>
              <a:sym typeface="Comfortaa Regular"/>
            </a:endParaRPr>
          </a:p>
          <a:p>
            <a:pPr algn="ctr"/>
            <a:r>
              <a:rPr lang="es-419" sz="1600" b="1" dirty="0" smtClean="0">
                <a:solidFill>
                  <a:srgbClr val="FFFFFF"/>
                </a:solidFill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rPr>
              <a:t>Solicitante</a:t>
            </a:r>
            <a:endParaRPr sz="1600" b="1" dirty="0">
              <a:solidFill>
                <a:srgbClr val="FFFFFF"/>
              </a:solidFill>
              <a:latin typeface="Arial" panose="020B0604020202020204" pitchFamily="34" charset="0"/>
              <a:ea typeface="Comfortaa Regular"/>
              <a:cs typeface="Arial" panose="020B0604020202020204" pitchFamily="34" charset="0"/>
              <a:sym typeface="Comfortaa Regular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852853" y="937230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s-419" b="1" dirty="0">
                <a:latin typeface="Comfortaa Regular"/>
                <a:ea typeface="Comfortaa Regular"/>
                <a:cs typeface="Comfortaa Regular"/>
                <a:sym typeface="Comfortaa Regular"/>
              </a:rPr>
              <a:t>Solicitante</a:t>
            </a:r>
            <a:endParaRPr lang="es-419" b="1" dirty="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964" y="2132046"/>
            <a:ext cx="1840446" cy="2278473"/>
          </a:xfrm>
          <a:prstGeom prst="rect">
            <a:avLst/>
          </a:prstGeom>
        </p:spPr>
      </p:pic>
      <p:sp>
        <p:nvSpPr>
          <p:cNvPr id="13" name="Señal de prohibido 12"/>
          <p:cNvSpPr/>
          <p:nvPr/>
        </p:nvSpPr>
        <p:spPr>
          <a:xfrm>
            <a:off x="3230579" y="495590"/>
            <a:ext cx="702301" cy="678855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grpSp>
        <p:nvGrpSpPr>
          <p:cNvPr id="32" name="Google Shape;333;p32"/>
          <p:cNvGrpSpPr/>
          <p:nvPr/>
        </p:nvGrpSpPr>
        <p:grpSpPr>
          <a:xfrm>
            <a:off x="4125631" y="311491"/>
            <a:ext cx="3363889" cy="6458274"/>
            <a:chOff x="3352090" y="113480"/>
            <a:chExt cx="2439834" cy="4916542"/>
          </a:xfrm>
        </p:grpSpPr>
        <p:pic>
          <p:nvPicPr>
            <p:cNvPr id="33" name="Google Shape;334;p32" descr="Smartphone negro en posición vertical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352090" y="113480"/>
              <a:ext cx="2439834" cy="49165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Google Shape;335;p32" descr="Wireframe de muestra de la aplicación para dispositivos móviles"/>
            <p:cNvPicPr preferRelativeResize="0"/>
            <p:nvPr/>
          </p:nvPicPr>
          <p:blipFill rotWithShape="1">
            <a:blip r:embed="rId3">
              <a:alphaModFix/>
            </a:blip>
            <a:srcRect t="92641"/>
            <a:stretch/>
          </p:blipFill>
          <p:spPr>
            <a:xfrm>
              <a:off x="3469400" y="4219953"/>
              <a:ext cx="2205200" cy="295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" name="Google Shape;336;p32"/>
          <p:cNvSpPr/>
          <p:nvPr/>
        </p:nvSpPr>
        <p:spPr>
          <a:xfrm>
            <a:off x="4272323" y="839628"/>
            <a:ext cx="3016952" cy="4890066"/>
          </a:xfrm>
          <a:prstGeom prst="rect">
            <a:avLst/>
          </a:prstGeom>
          <a:solidFill>
            <a:srgbClr val="EEF7F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6" name="Google Shape;338;p32"/>
          <p:cNvGrpSpPr/>
          <p:nvPr/>
        </p:nvGrpSpPr>
        <p:grpSpPr>
          <a:xfrm>
            <a:off x="4397994" y="1476376"/>
            <a:ext cx="2813450" cy="555251"/>
            <a:chOff x="3559875" y="1002125"/>
            <a:chExt cx="2040600" cy="422700"/>
          </a:xfrm>
        </p:grpSpPr>
        <p:sp>
          <p:nvSpPr>
            <p:cNvPr id="37" name="Google Shape;339;p32"/>
            <p:cNvSpPr/>
            <p:nvPr/>
          </p:nvSpPr>
          <p:spPr>
            <a:xfrm>
              <a:off x="3559875" y="1002125"/>
              <a:ext cx="2040600" cy="422700"/>
            </a:xfrm>
            <a:prstGeom prst="roundRect">
              <a:avLst>
                <a:gd name="adj" fmla="val 16667"/>
              </a:avLst>
            </a:prstGeom>
            <a:solidFill>
              <a:srgbClr val="26B7B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400" b="1" dirty="0">
                  <a:latin typeface="Arial" panose="020B0604020202020204" pitchFamily="34" charset="0"/>
                  <a:ea typeface="Comfortaa"/>
                  <a:cs typeface="Arial" panose="020B0604020202020204" pitchFamily="34" charset="0"/>
                  <a:sym typeface="Comfortaa"/>
                </a:rPr>
                <a:t>Juan </a:t>
              </a:r>
              <a:r>
                <a:rPr lang="es-419" sz="1400" dirty="0">
                  <a:latin typeface="Arial" panose="020B0604020202020204" pitchFamily="34" charset="0"/>
                  <a:ea typeface="Comfortaa Regular"/>
                  <a:cs typeface="Arial" panose="020B0604020202020204" pitchFamily="34" charset="0"/>
                  <a:sym typeface="Comfortaa Regular"/>
                </a:rPr>
                <a:t>necesita tu ayuda!</a:t>
              </a:r>
              <a:endParaRPr sz="1400" dirty="0"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endParaRPr>
            </a:p>
          </p:txBody>
        </p:sp>
        <p:pic>
          <p:nvPicPr>
            <p:cNvPr id="38" name="Google Shape;340;p3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248325" y="1071900"/>
              <a:ext cx="283175" cy="2831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" name="Google Shape;341;p32"/>
          <p:cNvGrpSpPr/>
          <p:nvPr/>
        </p:nvGrpSpPr>
        <p:grpSpPr>
          <a:xfrm>
            <a:off x="4400841" y="2293658"/>
            <a:ext cx="2813450" cy="555251"/>
            <a:chOff x="3559875" y="1002125"/>
            <a:chExt cx="2040600" cy="422700"/>
          </a:xfrm>
          <a:solidFill>
            <a:srgbClr val="26B7BC"/>
          </a:solidFill>
        </p:grpSpPr>
        <p:sp>
          <p:nvSpPr>
            <p:cNvPr id="40" name="Google Shape;342;p32"/>
            <p:cNvSpPr/>
            <p:nvPr/>
          </p:nvSpPr>
          <p:spPr>
            <a:xfrm>
              <a:off x="3559875" y="1002125"/>
              <a:ext cx="2040600" cy="422700"/>
            </a:xfrm>
            <a:prstGeom prst="roundRect">
              <a:avLst>
                <a:gd name="adj" fmla="val 16667"/>
              </a:avLst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400" b="1" dirty="0">
                  <a:solidFill>
                    <a:schemeClr val="dk1"/>
                  </a:solidFill>
                  <a:latin typeface="Arial" panose="020B0604020202020204" pitchFamily="34" charset="0"/>
                  <a:ea typeface="Comfortaa"/>
                  <a:cs typeface="Arial" panose="020B0604020202020204" pitchFamily="34" charset="0"/>
                  <a:sym typeface="Comfortaa"/>
                </a:rPr>
                <a:t>Pedro </a:t>
              </a:r>
              <a:r>
                <a:rPr lang="es-419" sz="1400" dirty="0">
                  <a:solidFill>
                    <a:schemeClr val="dk1"/>
                  </a:solidFill>
                  <a:latin typeface="Arial" panose="020B0604020202020204" pitchFamily="34" charset="0"/>
                  <a:ea typeface="Comfortaa Regular"/>
                  <a:cs typeface="Arial" panose="020B0604020202020204" pitchFamily="34" charset="0"/>
                  <a:sym typeface="Comfortaa Regular"/>
                </a:rPr>
                <a:t>necesita tu ayuda!</a:t>
              </a:r>
              <a:endParaRPr sz="1400" dirty="0"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endParaRPr>
            </a:p>
          </p:txBody>
        </p:sp>
        <p:pic>
          <p:nvPicPr>
            <p:cNvPr id="41" name="Google Shape;343;p3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248325" y="1071900"/>
              <a:ext cx="283175" cy="283175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42" name="Google Shape;344;p32"/>
          <p:cNvGrpSpPr/>
          <p:nvPr/>
        </p:nvGrpSpPr>
        <p:grpSpPr>
          <a:xfrm>
            <a:off x="4413531" y="3150778"/>
            <a:ext cx="2813450" cy="555251"/>
            <a:chOff x="3559875" y="1002125"/>
            <a:chExt cx="2040600" cy="422700"/>
          </a:xfrm>
        </p:grpSpPr>
        <p:sp>
          <p:nvSpPr>
            <p:cNvPr id="43" name="Google Shape;345;p32"/>
            <p:cNvSpPr/>
            <p:nvPr/>
          </p:nvSpPr>
          <p:spPr>
            <a:xfrm>
              <a:off x="3559875" y="1002125"/>
              <a:ext cx="2040600" cy="422700"/>
            </a:xfrm>
            <a:prstGeom prst="roundRect">
              <a:avLst>
                <a:gd name="adj" fmla="val 16667"/>
              </a:avLst>
            </a:prstGeom>
            <a:solidFill>
              <a:srgbClr val="26B7B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400" dirty="0"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endParaRPr>
            </a:p>
          </p:txBody>
        </p:sp>
        <p:pic>
          <p:nvPicPr>
            <p:cNvPr id="44" name="Google Shape;346;p3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248325" y="1071900"/>
              <a:ext cx="283175" cy="2831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" name="Google Shape;347;p32"/>
          <p:cNvGrpSpPr/>
          <p:nvPr/>
        </p:nvGrpSpPr>
        <p:grpSpPr>
          <a:xfrm>
            <a:off x="4423784" y="3937827"/>
            <a:ext cx="2813450" cy="555251"/>
            <a:chOff x="3559875" y="1002125"/>
            <a:chExt cx="2040600" cy="422700"/>
          </a:xfrm>
          <a:solidFill>
            <a:srgbClr val="26B7BC"/>
          </a:solidFill>
        </p:grpSpPr>
        <p:sp>
          <p:nvSpPr>
            <p:cNvPr id="46" name="Google Shape;348;p32"/>
            <p:cNvSpPr/>
            <p:nvPr/>
          </p:nvSpPr>
          <p:spPr>
            <a:xfrm>
              <a:off x="3559875" y="1002125"/>
              <a:ext cx="2040600" cy="422700"/>
            </a:xfrm>
            <a:prstGeom prst="roundRect">
              <a:avLst>
                <a:gd name="adj" fmla="val 16667"/>
              </a:avLst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400" b="1" dirty="0">
                  <a:solidFill>
                    <a:schemeClr val="dk1"/>
                  </a:solidFill>
                  <a:latin typeface="Arial" panose="020B0604020202020204" pitchFamily="34" charset="0"/>
                  <a:ea typeface="Comfortaa"/>
                  <a:cs typeface="Arial" panose="020B0604020202020204" pitchFamily="34" charset="0"/>
                  <a:sym typeface="Comfortaa"/>
                </a:rPr>
                <a:t>Paula </a:t>
              </a:r>
              <a:r>
                <a:rPr lang="es-419" sz="1400" dirty="0">
                  <a:solidFill>
                    <a:schemeClr val="dk1"/>
                  </a:solidFill>
                  <a:latin typeface="Arial" panose="020B0604020202020204" pitchFamily="34" charset="0"/>
                  <a:ea typeface="Comfortaa Regular"/>
                  <a:cs typeface="Arial" panose="020B0604020202020204" pitchFamily="34" charset="0"/>
                  <a:sym typeface="Comfortaa Regular"/>
                </a:rPr>
                <a:t>necesita tu ayuda!</a:t>
              </a:r>
              <a:endParaRPr sz="1400" dirty="0"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endParaRPr>
            </a:p>
          </p:txBody>
        </p:sp>
        <p:pic>
          <p:nvPicPr>
            <p:cNvPr id="47" name="Google Shape;349;p3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248325" y="1071900"/>
              <a:ext cx="283175" cy="283175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48" name="Google Shape;350;p32"/>
          <p:cNvGrpSpPr/>
          <p:nvPr/>
        </p:nvGrpSpPr>
        <p:grpSpPr>
          <a:xfrm>
            <a:off x="4400841" y="4779158"/>
            <a:ext cx="2813450" cy="555251"/>
            <a:chOff x="3559875" y="1002125"/>
            <a:chExt cx="2040600" cy="422700"/>
          </a:xfrm>
        </p:grpSpPr>
        <p:sp>
          <p:nvSpPr>
            <p:cNvPr id="49" name="Google Shape;351;p32"/>
            <p:cNvSpPr/>
            <p:nvPr/>
          </p:nvSpPr>
          <p:spPr>
            <a:xfrm>
              <a:off x="3559875" y="1002125"/>
              <a:ext cx="2040600" cy="422700"/>
            </a:xfrm>
            <a:prstGeom prst="roundRect">
              <a:avLst>
                <a:gd name="adj" fmla="val 16667"/>
              </a:avLst>
            </a:prstGeom>
            <a:solidFill>
              <a:srgbClr val="26B7B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400" b="1" dirty="0" err="1">
                  <a:solidFill>
                    <a:schemeClr val="dk1"/>
                  </a:solidFill>
                  <a:latin typeface="Arial" panose="020B0604020202020204" pitchFamily="34" charset="0"/>
                  <a:ea typeface="Comfortaa"/>
                  <a:cs typeface="Arial" panose="020B0604020202020204" pitchFamily="34" charset="0"/>
                  <a:sym typeface="Comfortaa"/>
                </a:rPr>
                <a:t>Juli</a:t>
              </a:r>
              <a:r>
                <a:rPr lang="es-419" sz="1400" b="1" dirty="0">
                  <a:solidFill>
                    <a:schemeClr val="dk1"/>
                  </a:solidFill>
                  <a:latin typeface="Arial" panose="020B0604020202020204" pitchFamily="34" charset="0"/>
                  <a:ea typeface="Comfortaa"/>
                  <a:cs typeface="Arial" panose="020B0604020202020204" pitchFamily="34" charset="0"/>
                  <a:sym typeface="Comfortaa"/>
                </a:rPr>
                <a:t> </a:t>
              </a:r>
              <a:r>
                <a:rPr lang="es-419" sz="1400" dirty="0">
                  <a:solidFill>
                    <a:schemeClr val="dk1"/>
                  </a:solidFill>
                  <a:latin typeface="Arial" panose="020B0604020202020204" pitchFamily="34" charset="0"/>
                  <a:ea typeface="Comfortaa Regular"/>
                  <a:cs typeface="Arial" panose="020B0604020202020204" pitchFamily="34" charset="0"/>
                  <a:sym typeface="Comfortaa Regular"/>
                </a:rPr>
                <a:t>necesita tu ayuda!</a:t>
              </a:r>
              <a:endParaRPr sz="1400" dirty="0"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endParaRPr>
            </a:p>
          </p:txBody>
        </p:sp>
        <p:pic>
          <p:nvPicPr>
            <p:cNvPr id="50" name="Google Shape;352;p3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248325" y="1071900"/>
              <a:ext cx="283175" cy="2831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1" name="Google Shape;128;p18"/>
          <p:cNvSpPr/>
          <p:nvPr/>
        </p:nvSpPr>
        <p:spPr>
          <a:xfrm>
            <a:off x="4272323" y="839628"/>
            <a:ext cx="3040390" cy="441789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419" b="1" dirty="0">
                <a:latin typeface="Comfortaa"/>
                <a:ea typeface="Comfortaa"/>
                <a:cs typeface="Comfortaa"/>
                <a:sym typeface="Comfortaa"/>
              </a:rPr>
              <a:t>Seleccionar Solicitante</a:t>
            </a:r>
            <a:endParaRPr lang="es-419" b="1"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4463309" y="3193597"/>
            <a:ext cx="20040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s-MX" sz="1400" b="1" dirty="0">
                <a:solidFill>
                  <a:schemeClr val="dk1"/>
                </a:solidFill>
                <a:latin typeface="Arial" panose="020B0604020202020204" pitchFamily="34" charset="0"/>
                <a:ea typeface="Comfortaa"/>
                <a:cs typeface="Arial" panose="020B0604020202020204" pitchFamily="34" charset="0"/>
                <a:sym typeface="Comfortaa"/>
              </a:rPr>
              <a:t>Hospital 2 </a:t>
            </a:r>
            <a:r>
              <a:rPr lang="es-MX" sz="1400" dirty="0">
                <a:solidFill>
                  <a:schemeClr val="dk1"/>
                </a:solidFill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rPr>
              <a:t>necesita tu </a:t>
            </a:r>
            <a:endParaRPr lang="es-MX" sz="1400" dirty="0" smtClean="0">
              <a:solidFill>
                <a:schemeClr val="dk1"/>
              </a:solidFill>
              <a:latin typeface="Arial" panose="020B0604020202020204" pitchFamily="34" charset="0"/>
              <a:ea typeface="Comfortaa Regular"/>
              <a:cs typeface="Arial" panose="020B0604020202020204" pitchFamily="34" charset="0"/>
              <a:sym typeface="Comfortaa Regular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s-MX" sz="1400" dirty="0" smtClean="0">
                <a:solidFill>
                  <a:schemeClr val="dk1"/>
                </a:solidFill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rPr>
              <a:t>ayuda</a:t>
            </a:r>
            <a:r>
              <a:rPr lang="es-MX" sz="1400" dirty="0">
                <a:solidFill>
                  <a:schemeClr val="dk1"/>
                </a:solidFill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rPr>
              <a:t>!</a:t>
            </a:r>
            <a:endParaRPr lang="es-MX" sz="1400" dirty="0">
              <a:latin typeface="Arial" panose="020B0604020202020204" pitchFamily="34" charset="0"/>
              <a:ea typeface="Comfortaa Regular"/>
              <a:cs typeface="Arial" panose="020B0604020202020204" pitchFamily="34" charset="0"/>
              <a:sym typeface="Comfortaa Regular"/>
            </a:endParaRPr>
          </a:p>
        </p:txBody>
      </p:sp>
      <p:grpSp>
        <p:nvGrpSpPr>
          <p:cNvPr id="53" name="Google Shape;358;p33"/>
          <p:cNvGrpSpPr/>
          <p:nvPr/>
        </p:nvGrpSpPr>
        <p:grpSpPr>
          <a:xfrm>
            <a:off x="7670362" y="303139"/>
            <a:ext cx="3415072" cy="6467483"/>
            <a:chOff x="3352090" y="113480"/>
            <a:chExt cx="2439834" cy="4916542"/>
          </a:xfrm>
        </p:grpSpPr>
        <p:pic>
          <p:nvPicPr>
            <p:cNvPr id="54" name="Google Shape;359;p33" descr="Smartphone negro en posición vertical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352090" y="113480"/>
              <a:ext cx="2439834" cy="49165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360;p33" descr="Wireframe de muestra de la aplicación para dispositivos móviles"/>
            <p:cNvPicPr preferRelativeResize="0"/>
            <p:nvPr/>
          </p:nvPicPr>
          <p:blipFill rotWithShape="1">
            <a:blip r:embed="rId3">
              <a:alphaModFix/>
            </a:blip>
            <a:srcRect t="92641"/>
            <a:stretch/>
          </p:blipFill>
          <p:spPr>
            <a:xfrm>
              <a:off x="3469400" y="4219953"/>
              <a:ext cx="2205200" cy="295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6" name="Google Shape;361;p33"/>
          <p:cNvSpPr/>
          <p:nvPr/>
        </p:nvSpPr>
        <p:spPr>
          <a:xfrm>
            <a:off x="7834563" y="771195"/>
            <a:ext cx="3062856" cy="4909881"/>
          </a:xfrm>
          <a:prstGeom prst="rect">
            <a:avLst/>
          </a:prstGeom>
          <a:solidFill>
            <a:srgbClr val="EEF7F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 smtClean="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600" dirty="0" smtClean="0">
              <a:latin typeface="Arial" panose="020B0604020202020204" pitchFamily="34" charset="0"/>
              <a:ea typeface="Comfortaa Regular"/>
              <a:cs typeface="Arial" panose="020B0604020202020204" pitchFamily="34" charset="0"/>
              <a:sym typeface="Comfortaa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 smtClean="0"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rPr>
              <a:t>Mensaje</a:t>
            </a:r>
            <a:r>
              <a:rPr lang="es-419" sz="1600" dirty="0"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rPr>
              <a:t>:</a:t>
            </a:r>
            <a:endParaRPr sz="1600" dirty="0">
              <a:latin typeface="Arial" panose="020B0604020202020204" pitchFamily="34" charset="0"/>
              <a:ea typeface="Comfortaa Regular"/>
              <a:cs typeface="Arial" panose="020B0604020202020204" pitchFamily="34" charset="0"/>
              <a:sym typeface="Comfortaa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363;p33"/>
          <p:cNvSpPr/>
          <p:nvPr/>
        </p:nvSpPr>
        <p:spPr>
          <a:xfrm>
            <a:off x="8094852" y="3007833"/>
            <a:ext cx="2451112" cy="142621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>
                <a:latin typeface="Arial" panose="020B0604020202020204" pitchFamily="34" charset="0"/>
                <a:cs typeface="Arial" panose="020B0604020202020204" pitchFamily="34" charset="0"/>
              </a:rPr>
              <a:t>Hola soy Juan y trabajo en el hospital de Berazategui. Necesitamos 55 mascaras para el servicio de….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9" name="Google Shape;365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98503" y="1024264"/>
            <a:ext cx="1043523" cy="980704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Rectángulo 59"/>
          <p:cNvSpPr/>
          <p:nvPr/>
        </p:nvSpPr>
        <p:spPr>
          <a:xfrm>
            <a:off x="7676542" y="2126763"/>
            <a:ext cx="34088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419" sz="2000" b="1" dirty="0">
                <a:solidFill>
                  <a:srgbClr val="26B7BC"/>
                </a:solidFill>
                <a:latin typeface="Arial" panose="020B0604020202020204" pitchFamily="34" charset="0"/>
                <a:ea typeface="Comfortaa"/>
                <a:cs typeface="Arial" panose="020B0604020202020204" pitchFamily="34" charset="0"/>
                <a:sym typeface="Comfortaa"/>
              </a:rPr>
              <a:t>Juan </a:t>
            </a:r>
            <a:r>
              <a:rPr lang="es-419" sz="2000" b="1" dirty="0" smtClean="0">
                <a:solidFill>
                  <a:srgbClr val="26B7BC"/>
                </a:solidFill>
                <a:latin typeface="Arial" panose="020B0604020202020204" pitchFamily="34" charset="0"/>
                <a:ea typeface="Comfortaa"/>
                <a:cs typeface="Arial" panose="020B0604020202020204" pitchFamily="34" charset="0"/>
                <a:sym typeface="Comfortaa"/>
              </a:rPr>
              <a:t>necesita máscaras</a:t>
            </a:r>
            <a:endParaRPr lang="es-419" sz="2000" b="1" dirty="0">
              <a:solidFill>
                <a:srgbClr val="26B7BC"/>
              </a:solidFill>
              <a:latin typeface="Arial" panose="020B0604020202020204" pitchFamily="34" charset="0"/>
              <a:ea typeface="Comfortaa"/>
              <a:cs typeface="Arial" panose="020B0604020202020204" pitchFamily="34" charset="0"/>
              <a:sym typeface="Comfortaa"/>
            </a:endParaRPr>
          </a:p>
        </p:txBody>
      </p:sp>
      <p:sp>
        <p:nvSpPr>
          <p:cNvPr id="61" name="Google Shape;132;p18"/>
          <p:cNvSpPr/>
          <p:nvPr/>
        </p:nvSpPr>
        <p:spPr>
          <a:xfrm>
            <a:off x="8672433" y="4912718"/>
            <a:ext cx="1295661" cy="556906"/>
          </a:xfrm>
          <a:prstGeom prst="roundRect">
            <a:avLst>
              <a:gd name="adj" fmla="val 16667"/>
            </a:avLst>
          </a:prstGeom>
          <a:solidFill>
            <a:srgbClr val="1DB4B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419" sz="1600" dirty="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Ayudar</a:t>
            </a:r>
            <a:endParaRPr lang="es-419" sz="1600" dirty="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65" name="Google Shape;374;p34"/>
          <p:cNvSpPr/>
          <p:nvPr/>
        </p:nvSpPr>
        <p:spPr>
          <a:xfrm>
            <a:off x="11337346" y="839695"/>
            <a:ext cx="3014608" cy="4982674"/>
          </a:xfrm>
          <a:prstGeom prst="rect">
            <a:avLst/>
          </a:prstGeom>
          <a:solidFill>
            <a:srgbClr val="EEF7F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" name="Google Shape;128;p18"/>
          <p:cNvSpPr/>
          <p:nvPr/>
        </p:nvSpPr>
        <p:spPr>
          <a:xfrm>
            <a:off x="11319715" y="830350"/>
            <a:ext cx="3032239" cy="441789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419" b="1" dirty="0">
                <a:latin typeface="Comfortaa"/>
                <a:ea typeface="Comfortaa"/>
                <a:cs typeface="Comfortaa"/>
                <a:sym typeface="Comfortaa"/>
              </a:rPr>
              <a:t>Seleccionar Donante</a:t>
            </a:r>
            <a:endParaRPr lang="es-419" b="1"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6" name="Google Shape;132;p18"/>
          <p:cNvSpPr/>
          <p:nvPr/>
        </p:nvSpPr>
        <p:spPr>
          <a:xfrm>
            <a:off x="11929051" y="5030073"/>
            <a:ext cx="1776483" cy="556906"/>
          </a:xfrm>
          <a:prstGeom prst="roundRect">
            <a:avLst>
              <a:gd name="adj" fmla="val 16667"/>
            </a:avLst>
          </a:prstGeom>
          <a:solidFill>
            <a:srgbClr val="1DB4B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419" sz="1600" b="1" dirty="0">
                <a:solidFill>
                  <a:schemeClr val="bg1"/>
                </a:solidFill>
                <a:latin typeface="Comfortaa"/>
                <a:ea typeface="Comfortaa"/>
                <a:cs typeface="Comfortaa"/>
                <a:sym typeface="Comfortaa"/>
              </a:rPr>
              <a:t>Yo tengo materiales!</a:t>
            </a:r>
            <a:endParaRPr lang="es-419" sz="1600" b="1" dirty="0">
              <a:solidFill>
                <a:schemeClr val="bg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87" name="Google Shape;344;p32"/>
          <p:cNvGrpSpPr/>
          <p:nvPr/>
        </p:nvGrpSpPr>
        <p:grpSpPr>
          <a:xfrm>
            <a:off x="11418042" y="1900833"/>
            <a:ext cx="2813450" cy="555251"/>
            <a:chOff x="3559875" y="1002125"/>
            <a:chExt cx="2040600" cy="422700"/>
          </a:xfrm>
        </p:grpSpPr>
        <p:sp>
          <p:nvSpPr>
            <p:cNvPr id="88" name="Google Shape;345;p32"/>
            <p:cNvSpPr/>
            <p:nvPr/>
          </p:nvSpPr>
          <p:spPr>
            <a:xfrm>
              <a:off x="3559875" y="1002125"/>
              <a:ext cx="2040600" cy="422700"/>
            </a:xfrm>
            <a:prstGeom prst="roundRect">
              <a:avLst>
                <a:gd name="adj" fmla="val 16667"/>
              </a:avLst>
            </a:prstGeom>
            <a:solidFill>
              <a:srgbClr val="26B7B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400" dirty="0"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endParaRPr>
            </a:p>
          </p:txBody>
        </p:sp>
        <p:pic>
          <p:nvPicPr>
            <p:cNvPr id="89" name="Google Shape;346;p3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248325" y="1071900"/>
              <a:ext cx="283175" cy="2831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" name="Rectángulo 90"/>
          <p:cNvSpPr/>
          <p:nvPr/>
        </p:nvSpPr>
        <p:spPr>
          <a:xfrm>
            <a:off x="11482342" y="201306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b="1" dirty="0">
                <a:latin typeface="Comfortaa"/>
                <a:ea typeface="Comfortaa"/>
                <a:cs typeface="Comfortaa"/>
                <a:sym typeface="Comfortaa"/>
              </a:rPr>
              <a:t>Pedro </a:t>
            </a:r>
            <a:r>
              <a:rPr lang="es-419" dirty="0">
                <a:latin typeface="Comfortaa Regular"/>
                <a:ea typeface="Comfortaa Regular"/>
                <a:cs typeface="Comfortaa Regular"/>
                <a:sym typeface="Comfortaa Regular"/>
              </a:rPr>
              <a:t>puede donar!</a:t>
            </a:r>
            <a:endParaRPr lang="es-419" dirty="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grpSp>
        <p:nvGrpSpPr>
          <p:cNvPr id="93" name="Google Shape;344;p32"/>
          <p:cNvGrpSpPr/>
          <p:nvPr/>
        </p:nvGrpSpPr>
        <p:grpSpPr>
          <a:xfrm>
            <a:off x="11444802" y="2632526"/>
            <a:ext cx="2813450" cy="555251"/>
            <a:chOff x="3559875" y="1002125"/>
            <a:chExt cx="2040600" cy="422700"/>
          </a:xfrm>
        </p:grpSpPr>
        <p:sp>
          <p:nvSpPr>
            <p:cNvPr id="94" name="Google Shape;345;p32"/>
            <p:cNvSpPr/>
            <p:nvPr/>
          </p:nvSpPr>
          <p:spPr>
            <a:xfrm>
              <a:off x="3559875" y="1002125"/>
              <a:ext cx="2040600" cy="422700"/>
            </a:xfrm>
            <a:prstGeom prst="roundRect">
              <a:avLst>
                <a:gd name="adj" fmla="val 16667"/>
              </a:avLst>
            </a:prstGeom>
            <a:solidFill>
              <a:srgbClr val="26B7B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400" dirty="0"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endParaRPr>
            </a:p>
          </p:txBody>
        </p:sp>
        <p:pic>
          <p:nvPicPr>
            <p:cNvPr id="95" name="Google Shape;346;p3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248325" y="1071900"/>
              <a:ext cx="283175" cy="2831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Rectángulo 91"/>
          <p:cNvSpPr/>
          <p:nvPr/>
        </p:nvSpPr>
        <p:spPr>
          <a:xfrm>
            <a:off x="11444802" y="2720692"/>
            <a:ext cx="22028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419" sz="1600" b="1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Claudio </a:t>
            </a:r>
            <a:r>
              <a:rPr lang="es-419" sz="1600" dirty="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puede donar!</a:t>
            </a:r>
            <a:endParaRPr lang="es-419" sz="1600" dirty="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grpSp>
        <p:nvGrpSpPr>
          <p:cNvPr id="62" name="Google Shape;371;p34"/>
          <p:cNvGrpSpPr/>
          <p:nvPr/>
        </p:nvGrpSpPr>
        <p:grpSpPr>
          <a:xfrm>
            <a:off x="11195120" y="323464"/>
            <a:ext cx="3299060" cy="6446301"/>
            <a:chOff x="897568" y="568266"/>
            <a:chExt cx="2439834" cy="4916542"/>
          </a:xfrm>
        </p:grpSpPr>
        <p:pic>
          <p:nvPicPr>
            <p:cNvPr id="63" name="Google Shape;372;p34" descr="Smartphone negro en posición vertical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97568" y="568266"/>
              <a:ext cx="2439834" cy="49165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373;p34" descr="Wireframe de muestra de la aplicación para dispositivos móviles"/>
            <p:cNvPicPr preferRelativeResize="0"/>
            <p:nvPr/>
          </p:nvPicPr>
          <p:blipFill rotWithShape="1">
            <a:blip r:embed="rId3">
              <a:alphaModFix/>
            </a:blip>
            <a:srcRect t="92641"/>
            <a:stretch/>
          </p:blipFill>
          <p:spPr>
            <a:xfrm>
              <a:off x="1014885" y="4703045"/>
              <a:ext cx="2205200" cy="295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6" name="CuadroTexto 95"/>
          <p:cNvSpPr txBox="1"/>
          <p:nvPr/>
        </p:nvSpPr>
        <p:spPr>
          <a:xfrm>
            <a:off x="272304" y="77982"/>
            <a:ext cx="6770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Pantallas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Armadores</a:t>
            </a: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CuadroTexto 96"/>
          <p:cNvSpPr txBox="1"/>
          <p:nvPr/>
        </p:nvSpPr>
        <p:spPr>
          <a:xfrm>
            <a:off x="2323205" y="5967599"/>
            <a:ext cx="1137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es-AR" sz="4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CuadroTexto 97"/>
          <p:cNvSpPr txBox="1"/>
          <p:nvPr/>
        </p:nvSpPr>
        <p:spPr>
          <a:xfrm>
            <a:off x="6367201" y="5850760"/>
            <a:ext cx="1137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es-AR" sz="4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CuadroTexto 98"/>
          <p:cNvSpPr txBox="1"/>
          <p:nvPr/>
        </p:nvSpPr>
        <p:spPr>
          <a:xfrm>
            <a:off x="9731090" y="5822369"/>
            <a:ext cx="1137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es-AR" sz="4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CuadroTexto 99"/>
          <p:cNvSpPr txBox="1"/>
          <p:nvPr/>
        </p:nvSpPr>
        <p:spPr>
          <a:xfrm>
            <a:off x="13307867" y="5967599"/>
            <a:ext cx="1137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lang="es-AR" sz="4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36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358;p33"/>
          <p:cNvGrpSpPr/>
          <p:nvPr/>
        </p:nvGrpSpPr>
        <p:grpSpPr>
          <a:xfrm>
            <a:off x="198564" y="633558"/>
            <a:ext cx="3415072" cy="6196006"/>
            <a:chOff x="3352090" y="113481"/>
            <a:chExt cx="2439834" cy="4710167"/>
          </a:xfrm>
        </p:grpSpPr>
        <p:pic>
          <p:nvPicPr>
            <p:cNvPr id="54" name="Google Shape;359;p33" descr="Smartphone negro en posición vertical"/>
            <p:cNvPicPr preferRelativeResize="0"/>
            <p:nvPr/>
          </p:nvPicPr>
          <p:blipFill rotWithShape="1">
            <a:blip r:embed="rId2">
              <a:alphaModFix/>
            </a:blip>
            <a:srcRect b="4198"/>
            <a:stretch/>
          </p:blipFill>
          <p:spPr>
            <a:xfrm>
              <a:off x="3352090" y="113481"/>
              <a:ext cx="2439834" cy="47101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360;p33" descr="Wireframe de muestra de la aplicación para dispositivos móviles"/>
            <p:cNvPicPr preferRelativeResize="0"/>
            <p:nvPr/>
          </p:nvPicPr>
          <p:blipFill rotWithShape="1">
            <a:blip r:embed="rId3">
              <a:alphaModFix/>
            </a:blip>
            <a:srcRect t="92641"/>
            <a:stretch/>
          </p:blipFill>
          <p:spPr>
            <a:xfrm>
              <a:off x="3469400" y="4219953"/>
              <a:ext cx="2205200" cy="295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6" name="Google Shape;361;p33"/>
          <p:cNvSpPr/>
          <p:nvPr/>
        </p:nvSpPr>
        <p:spPr>
          <a:xfrm>
            <a:off x="362765" y="1101613"/>
            <a:ext cx="3062856" cy="4909881"/>
          </a:xfrm>
          <a:prstGeom prst="rect">
            <a:avLst/>
          </a:prstGeom>
          <a:solidFill>
            <a:srgbClr val="EEF7F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 smtClean="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600" dirty="0" smtClean="0">
              <a:latin typeface="Arial" panose="020B0604020202020204" pitchFamily="34" charset="0"/>
              <a:ea typeface="Comfortaa Regular"/>
              <a:cs typeface="Arial" panose="020B0604020202020204" pitchFamily="34" charset="0"/>
              <a:sym typeface="Comfortaa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 smtClean="0"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rPr>
              <a:t>Mensaje</a:t>
            </a:r>
            <a:r>
              <a:rPr lang="es-419" sz="1600" dirty="0"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rPr>
              <a:t>:</a:t>
            </a:r>
            <a:endParaRPr sz="1600" dirty="0">
              <a:latin typeface="Arial" panose="020B0604020202020204" pitchFamily="34" charset="0"/>
              <a:ea typeface="Comfortaa Regular"/>
              <a:cs typeface="Arial" panose="020B0604020202020204" pitchFamily="34" charset="0"/>
              <a:sym typeface="Comfortaa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363;p33"/>
          <p:cNvSpPr/>
          <p:nvPr/>
        </p:nvSpPr>
        <p:spPr>
          <a:xfrm>
            <a:off x="623054" y="3338251"/>
            <a:ext cx="2451112" cy="142621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400" lvl="0" indent="-50800">
              <a:buSzPts val="800"/>
              <a:buChar char="●"/>
            </a:pPr>
            <a:r>
              <a:rPr lang="pt-BR" sz="1400" dirty="0"/>
              <a:t> 10 x </a:t>
            </a:r>
            <a:r>
              <a:rPr lang="pt-BR" sz="1400" dirty="0" err="1"/>
              <a:t>Zunchos</a:t>
            </a:r>
            <a:r>
              <a:rPr lang="pt-BR" sz="1400" dirty="0"/>
              <a:t> </a:t>
            </a:r>
          </a:p>
          <a:p>
            <a:pPr marL="14400" lvl="0" indent="-50800">
              <a:buSzPts val="800"/>
              <a:buChar char="●"/>
            </a:pPr>
            <a:r>
              <a:rPr lang="pt-BR" sz="1400" dirty="0"/>
              <a:t> 5 x </a:t>
            </a:r>
            <a:r>
              <a:rPr lang="pt-BR" sz="1400" dirty="0" err="1"/>
              <a:t>Precintos</a:t>
            </a:r>
            <a:endParaRPr lang="pt-BR" sz="1400" dirty="0"/>
          </a:p>
          <a:p>
            <a:pPr marL="14400" lvl="0" indent="-50800">
              <a:buSzPts val="800"/>
              <a:buChar char="●"/>
            </a:pPr>
            <a:r>
              <a:rPr lang="pt-BR" sz="1400" dirty="0"/>
              <a:t> 2 x Placa acetato</a:t>
            </a:r>
            <a:endParaRPr lang="pt-BR" sz="1400" dirty="0"/>
          </a:p>
        </p:txBody>
      </p:sp>
      <p:pic>
        <p:nvPicPr>
          <p:cNvPr id="59" name="Google Shape;36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6705" y="1354682"/>
            <a:ext cx="1043523" cy="980704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Rectángulo 59"/>
          <p:cNvSpPr/>
          <p:nvPr/>
        </p:nvSpPr>
        <p:spPr>
          <a:xfrm>
            <a:off x="204744" y="2457181"/>
            <a:ext cx="34088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419" sz="2000" b="1" dirty="0">
                <a:solidFill>
                  <a:srgbClr val="26B7BC"/>
                </a:solidFill>
                <a:latin typeface="Arial" panose="020B0604020202020204" pitchFamily="34" charset="0"/>
                <a:ea typeface="Comfortaa"/>
                <a:cs typeface="Arial" panose="020B0604020202020204" pitchFamily="34" charset="0"/>
                <a:sym typeface="Comfortaa"/>
              </a:rPr>
              <a:t>Pedro puede donar</a:t>
            </a:r>
            <a:endParaRPr lang="es-419" sz="2000" b="1" dirty="0">
              <a:solidFill>
                <a:srgbClr val="26B7BC"/>
              </a:solidFill>
              <a:latin typeface="Arial" panose="020B0604020202020204" pitchFamily="34" charset="0"/>
              <a:ea typeface="Comfortaa"/>
              <a:cs typeface="Arial" panose="020B0604020202020204" pitchFamily="34" charset="0"/>
              <a:sym typeface="Comfortaa"/>
            </a:endParaRPr>
          </a:p>
        </p:txBody>
      </p:sp>
      <p:sp>
        <p:nvSpPr>
          <p:cNvPr id="61" name="Google Shape;132;p18"/>
          <p:cNvSpPr/>
          <p:nvPr/>
        </p:nvSpPr>
        <p:spPr>
          <a:xfrm>
            <a:off x="1200635" y="5243136"/>
            <a:ext cx="1295661" cy="556906"/>
          </a:xfrm>
          <a:prstGeom prst="roundRect">
            <a:avLst>
              <a:gd name="adj" fmla="val 16667"/>
            </a:avLst>
          </a:prstGeom>
          <a:solidFill>
            <a:srgbClr val="1DB4B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419" sz="1600" dirty="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Solicitar</a:t>
            </a:r>
            <a:endParaRPr lang="es-419" sz="1600" dirty="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grpSp>
        <p:nvGrpSpPr>
          <p:cNvPr id="66" name="Google Shape;123;p18"/>
          <p:cNvGrpSpPr/>
          <p:nvPr/>
        </p:nvGrpSpPr>
        <p:grpSpPr>
          <a:xfrm>
            <a:off x="3873925" y="633557"/>
            <a:ext cx="3288700" cy="6176317"/>
            <a:chOff x="3352090" y="113480"/>
            <a:chExt cx="2439834" cy="4695199"/>
          </a:xfrm>
        </p:grpSpPr>
        <p:pic>
          <p:nvPicPr>
            <p:cNvPr id="67" name="Google Shape;124;p18" descr="Smartphone negro en posición vertical"/>
            <p:cNvPicPr preferRelativeResize="0"/>
            <p:nvPr/>
          </p:nvPicPr>
          <p:blipFill rotWithShape="1">
            <a:blip r:embed="rId2">
              <a:alphaModFix/>
            </a:blip>
            <a:srcRect b="4502"/>
            <a:stretch/>
          </p:blipFill>
          <p:spPr>
            <a:xfrm>
              <a:off x="3352090" y="113480"/>
              <a:ext cx="2439834" cy="46951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125;p18" descr="Wireframe de muestra de la aplicación para dispositivos móviles"/>
            <p:cNvPicPr preferRelativeResize="0"/>
            <p:nvPr/>
          </p:nvPicPr>
          <p:blipFill rotWithShape="1">
            <a:blip r:embed="rId3">
              <a:alphaModFix/>
            </a:blip>
            <a:srcRect t="92641"/>
            <a:stretch/>
          </p:blipFill>
          <p:spPr>
            <a:xfrm>
              <a:off x="3469400" y="4219953"/>
              <a:ext cx="2205200" cy="295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" name="Google Shape;126;p18"/>
          <p:cNvSpPr/>
          <p:nvPr/>
        </p:nvSpPr>
        <p:spPr>
          <a:xfrm>
            <a:off x="4000673" y="1158866"/>
            <a:ext cx="3003808" cy="4876565"/>
          </a:xfrm>
          <a:prstGeom prst="rect">
            <a:avLst/>
          </a:prstGeom>
          <a:solidFill>
            <a:srgbClr val="EEF7F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0" name="Google Shape;128;p18"/>
          <p:cNvSpPr/>
          <p:nvPr/>
        </p:nvSpPr>
        <p:spPr>
          <a:xfrm>
            <a:off x="4010773" y="1048002"/>
            <a:ext cx="2993708" cy="441789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dirty="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pic>
        <p:nvPicPr>
          <p:cNvPr id="71" name="Google Shape;129;p18"/>
          <p:cNvPicPr preferRelativeResize="0"/>
          <p:nvPr/>
        </p:nvPicPr>
        <p:blipFill rotWithShape="1">
          <a:blip r:embed="rId5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54482" b="11270"/>
          <a:stretch/>
        </p:blipFill>
        <p:spPr>
          <a:xfrm>
            <a:off x="6009412" y="1088994"/>
            <a:ext cx="1005169" cy="359803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130;p18"/>
          <p:cNvSpPr/>
          <p:nvPr/>
        </p:nvSpPr>
        <p:spPr>
          <a:xfrm>
            <a:off x="5847814" y="5023547"/>
            <a:ext cx="1014825" cy="896878"/>
          </a:xfrm>
          <a:prstGeom prst="ellipse">
            <a:avLst/>
          </a:prstGeom>
          <a:solidFill>
            <a:srgbClr val="FFB5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s-419" sz="6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+</a:t>
            </a:r>
            <a:endParaRPr sz="6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Google Shape;131;p18"/>
          <p:cNvSpPr txBox="1"/>
          <p:nvPr/>
        </p:nvSpPr>
        <p:spPr>
          <a:xfrm>
            <a:off x="5858816" y="5161754"/>
            <a:ext cx="995740" cy="35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-419" sz="1400" dirty="0">
                <a:latin typeface="Comfortaa Regular"/>
                <a:ea typeface="Comfortaa Regular"/>
                <a:cs typeface="Comfortaa Regular"/>
                <a:sym typeface="Comfortaa Regular"/>
              </a:rPr>
              <a:t>Donar </a:t>
            </a:r>
            <a:endParaRPr lang="es-419" sz="1400" dirty="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algn="ctr"/>
            <a:r>
              <a:rPr lang="es-419" sz="1400" dirty="0">
                <a:latin typeface="Comfortaa Regular"/>
                <a:ea typeface="Comfortaa Regular"/>
                <a:cs typeface="Comfortaa Regular"/>
                <a:sym typeface="Comfortaa Regular"/>
              </a:rPr>
              <a:t>Material</a:t>
            </a:r>
            <a:endParaRPr sz="1400" dirty="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74" name="Google Shape;132;p18"/>
          <p:cNvSpPr/>
          <p:nvPr/>
        </p:nvSpPr>
        <p:spPr>
          <a:xfrm>
            <a:off x="4216802" y="5258422"/>
            <a:ext cx="1208019" cy="556906"/>
          </a:xfrm>
          <a:prstGeom prst="roundRect">
            <a:avLst>
              <a:gd name="adj" fmla="val 16667"/>
            </a:avLst>
          </a:prstGeom>
          <a:solidFill>
            <a:srgbClr val="1DB4B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s-419" sz="1600" dirty="0">
                <a:solidFill>
                  <a:srgbClr val="FFFFFF"/>
                </a:solidFill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rPr>
              <a:t>Buscar </a:t>
            </a:r>
            <a:endParaRPr lang="es-419" sz="1600" dirty="0">
              <a:solidFill>
                <a:srgbClr val="FFFFFF"/>
              </a:solidFill>
              <a:latin typeface="Arial" panose="020B0604020202020204" pitchFamily="34" charset="0"/>
              <a:ea typeface="Comfortaa Regular"/>
              <a:cs typeface="Arial" panose="020B0604020202020204" pitchFamily="34" charset="0"/>
              <a:sym typeface="Comfortaa Regular"/>
            </a:endParaRPr>
          </a:p>
          <a:p>
            <a:pPr algn="ctr"/>
            <a:r>
              <a:rPr lang="es-419" sz="1600" dirty="0">
                <a:solidFill>
                  <a:srgbClr val="FFFFFF"/>
                </a:solidFill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rPr>
              <a:t>Solicitante</a:t>
            </a:r>
            <a:endParaRPr sz="1600" dirty="0">
              <a:solidFill>
                <a:srgbClr val="FFFFFF"/>
              </a:solidFill>
              <a:latin typeface="Arial" panose="020B0604020202020204" pitchFamily="34" charset="0"/>
              <a:ea typeface="Comfortaa Regular"/>
              <a:cs typeface="Arial" panose="020B0604020202020204" pitchFamily="34" charset="0"/>
              <a:sym typeface="Comfortaa Regular"/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4144986" y="1048001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s-419" b="1" dirty="0">
                <a:latin typeface="Comfortaa Regular"/>
                <a:ea typeface="Comfortaa Regular"/>
                <a:cs typeface="Comfortaa Regular"/>
                <a:sym typeface="Comfortaa Regular"/>
              </a:rPr>
              <a:t>Solicitante</a:t>
            </a:r>
            <a:endParaRPr lang="es-419" b="1" dirty="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77" name="Google Shape;339;p32"/>
          <p:cNvSpPr/>
          <p:nvPr/>
        </p:nvSpPr>
        <p:spPr>
          <a:xfrm>
            <a:off x="4049189" y="1767709"/>
            <a:ext cx="2813450" cy="555251"/>
          </a:xfrm>
          <a:prstGeom prst="roundRect">
            <a:avLst>
              <a:gd name="adj" fmla="val 16667"/>
            </a:avLst>
          </a:prstGeom>
          <a:solidFill>
            <a:srgbClr val="26B7B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b="1" dirty="0">
                <a:latin typeface="Arial" panose="020B0604020202020204" pitchFamily="34" charset="0"/>
                <a:ea typeface="Comfortaa"/>
                <a:cs typeface="Arial" panose="020B0604020202020204" pitchFamily="34" charset="0"/>
                <a:sym typeface="Comfortaa"/>
              </a:rPr>
              <a:t>Juan </a:t>
            </a:r>
            <a:r>
              <a:rPr lang="es-419" sz="1400" dirty="0"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rPr>
              <a:t>necesita tu ayuda!</a:t>
            </a:r>
            <a:endParaRPr sz="1400" dirty="0">
              <a:latin typeface="Arial" panose="020B0604020202020204" pitchFamily="34" charset="0"/>
              <a:ea typeface="Comfortaa Regular"/>
              <a:cs typeface="Arial" panose="020B0604020202020204" pitchFamily="34" charset="0"/>
              <a:sym typeface="Comfortaa Regular"/>
            </a:endParaRPr>
          </a:p>
        </p:txBody>
      </p:sp>
      <p:pic>
        <p:nvPicPr>
          <p:cNvPr id="78" name="Google Shape;34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6784" y="1897991"/>
            <a:ext cx="390424" cy="3719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Google Shape;344;p32"/>
          <p:cNvGrpSpPr/>
          <p:nvPr/>
        </p:nvGrpSpPr>
        <p:grpSpPr>
          <a:xfrm>
            <a:off x="4049189" y="2589248"/>
            <a:ext cx="2813450" cy="555251"/>
            <a:chOff x="3559875" y="1002125"/>
            <a:chExt cx="2040600" cy="422700"/>
          </a:xfrm>
        </p:grpSpPr>
        <p:sp>
          <p:nvSpPr>
            <p:cNvPr id="80" name="Google Shape;345;p32"/>
            <p:cNvSpPr/>
            <p:nvPr/>
          </p:nvSpPr>
          <p:spPr>
            <a:xfrm>
              <a:off x="3559875" y="1002125"/>
              <a:ext cx="2040600" cy="422700"/>
            </a:xfrm>
            <a:prstGeom prst="roundRect">
              <a:avLst>
                <a:gd name="adj" fmla="val 16667"/>
              </a:avLst>
            </a:prstGeom>
            <a:solidFill>
              <a:srgbClr val="26B7B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400" dirty="0"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endParaRPr>
            </a:p>
          </p:txBody>
        </p:sp>
        <p:pic>
          <p:nvPicPr>
            <p:cNvPr id="81" name="Google Shape;346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48325" y="1071900"/>
              <a:ext cx="283175" cy="2831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" name="Rectángulo 81"/>
          <p:cNvSpPr/>
          <p:nvPr/>
        </p:nvSpPr>
        <p:spPr>
          <a:xfrm>
            <a:off x="4113489" y="2701479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b="1" dirty="0">
                <a:latin typeface="Comfortaa"/>
                <a:ea typeface="Comfortaa"/>
                <a:cs typeface="Comfortaa"/>
                <a:sym typeface="Comfortaa"/>
              </a:rPr>
              <a:t>Pedro </a:t>
            </a:r>
            <a:r>
              <a:rPr lang="es-419" dirty="0">
                <a:latin typeface="Comfortaa Regular"/>
                <a:ea typeface="Comfortaa Regular"/>
                <a:cs typeface="Comfortaa Regular"/>
                <a:sym typeface="Comfortaa Regular"/>
              </a:rPr>
              <a:t>puede donar!</a:t>
            </a:r>
            <a:endParaRPr lang="es-419" dirty="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grpSp>
        <p:nvGrpSpPr>
          <p:cNvPr id="100" name="Google Shape;192;p23"/>
          <p:cNvGrpSpPr/>
          <p:nvPr/>
        </p:nvGrpSpPr>
        <p:grpSpPr>
          <a:xfrm>
            <a:off x="7299780" y="66602"/>
            <a:ext cx="2685871" cy="4328380"/>
            <a:chOff x="3352090" y="113480"/>
            <a:chExt cx="2439834" cy="4916542"/>
          </a:xfrm>
        </p:grpSpPr>
        <p:pic>
          <p:nvPicPr>
            <p:cNvPr id="101" name="Google Shape;193;p23" descr="Smartphone negro en posición vertical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352090" y="113480"/>
              <a:ext cx="2439834" cy="49165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94;p23" descr="Wireframe de muestra de la aplicación para dispositivos móviles"/>
            <p:cNvPicPr preferRelativeResize="0"/>
            <p:nvPr/>
          </p:nvPicPr>
          <p:blipFill rotWithShape="1">
            <a:blip r:embed="rId3">
              <a:alphaModFix/>
            </a:blip>
            <a:srcRect t="92641"/>
            <a:stretch/>
          </p:blipFill>
          <p:spPr>
            <a:xfrm>
              <a:off x="3469400" y="4219953"/>
              <a:ext cx="2205200" cy="295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" name="Google Shape;195;p23"/>
          <p:cNvSpPr/>
          <p:nvPr/>
        </p:nvSpPr>
        <p:spPr>
          <a:xfrm>
            <a:off x="7421669" y="421362"/>
            <a:ext cx="2408861" cy="3277356"/>
          </a:xfrm>
          <a:prstGeom prst="rect">
            <a:avLst/>
          </a:prstGeom>
          <a:solidFill>
            <a:srgbClr val="EEF7F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endParaRPr b="1" dirty="0">
              <a:solidFill>
                <a:srgbClr val="26B7B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4" name="Google Shape;19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7535" y="457268"/>
            <a:ext cx="761618" cy="60908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32;p18"/>
          <p:cNvSpPr/>
          <p:nvPr/>
        </p:nvSpPr>
        <p:spPr>
          <a:xfrm>
            <a:off x="8114243" y="3235477"/>
            <a:ext cx="984910" cy="258151"/>
          </a:xfrm>
          <a:prstGeom prst="roundRect">
            <a:avLst>
              <a:gd name="adj" fmla="val 16667"/>
            </a:avLst>
          </a:prstGeom>
          <a:solidFill>
            <a:srgbClr val="1DB4B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419" sz="1400" dirty="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Recibido!</a:t>
            </a:r>
            <a:endParaRPr lang="es-419" sz="1400" dirty="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404270" y="820000"/>
            <a:ext cx="24436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endParaRPr lang="es-MX" b="1" dirty="0">
              <a:solidFill>
                <a:srgbClr val="26B7B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algn="ctr"/>
            <a:r>
              <a:rPr lang="es-MX" b="1" dirty="0" err="1">
                <a:solidFill>
                  <a:srgbClr val="26B7BC"/>
                </a:solidFill>
                <a:latin typeface="Comfortaa"/>
                <a:ea typeface="Comfortaa"/>
                <a:cs typeface="Comfortaa"/>
                <a:sym typeface="Comfortaa"/>
              </a:rPr>
              <a:t>Ponete</a:t>
            </a:r>
            <a:r>
              <a:rPr lang="es-MX" b="1" dirty="0">
                <a:solidFill>
                  <a:srgbClr val="26B7BC"/>
                </a:solidFill>
                <a:latin typeface="Comfortaa"/>
                <a:ea typeface="Comfortaa"/>
                <a:cs typeface="Comfortaa"/>
                <a:sym typeface="Comfortaa"/>
              </a:rPr>
              <a:t> en contacto </a:t>
            </a:r>
            <a:endParaRPr lang="es-MX" b="1" dirty="0" smtClean="0">
              <a:solidFill>
                <a:srgbClr val="26B7B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algn="ctr"/>
            <a:r>
              <a:rPr lang="es-MX" b="1" dirty="0" smtClean="0">
                <a:solidFill>
                  <a:srgbClr val="26B7BC"/>
                </a:solidFill>
                <a:latin typeface="Comfortaa"/>
                <a:ea typeface="Comfortaa"/>
                <a:cs typeface="Comfortaa"/>
                <a:sym typeface="Comfortaa"/>
              </a:rPr>
              <a:t>con </a:t>
            </a:r>
            <a:r>
              <a:rPr lang="es-MX" b="1" dirty="0">
                <a:solidFill>
                  <a:srgbClr val="26B7BC"/>
                </a:solidFill>
                <a:latin typeface="Comfortaa"/>
                <a:ea typeface="Comfortaa"/>
                <a:cs typeface="Comfortaa"/>
                <a:sym typeface="Comfortaa"/>
              </a:rPr>
              <a:t>Pedro!</a:t>
            </a:r>
            <a:endParaRPr lang="es-MX" b="1" dirty="0">
              <a:solidFill>
                <a:srgbClr val="26B7B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7489317" y="1807403"/>
            <a:ext cx="234121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400" dirty="0" smtClean="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Mail</a:t>
            </a:r>
            <a:r>
              <a:rPr lang="fr-FR" sz="1400" dirty="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: </a:t>
            </a:r>
            <a:endParaRPr lang="fr-FR" sz="1400" dirty="0" smtClean="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lvl="0"/>
            <a:r>
              <a:rPr lang="fr-FR" sz="1400" dirty="0" smtClean="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pedroelloco@gmail.com</a:t>
            </a:r>
            <a:endParaRPr lang="fr-FR" sz="1400" dirty="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lvl="0"/>
            <a:endParaRPr lang="fr-FR" sz="1400" dirty="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lvl="0"/>
            <a:r>
              <a:rPr lang="fr-FR" sz="1400" dirty="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Teléfono</a:t>
            </a:r>
            <a:r>
              <a:rPr lang="fr-FR" sz="1400" dirty="0" smtClean="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:.</a:t>
            </a:r>
          </a:p>
          <a:p>
            <a:pPr lvl="0"/>
            <a:r>
              <a:rPr lang="fr-FR" sz="1400" dirty="0" smtClean="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</a:t>
            </a:r>
            <a:r>
              <a:rPr lang="fr-FR" sz="1400" dirty="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+54 11 4555 5455</a:t>
            </a:r>
            <a:endParaRPr lang="fr-FR" sz="1400" dirty="0"/>
          </a:p>
        </p:txBody>
      </p:sp>
      <p:sp>
        <p:nvSpPr>
          <p:cNvPr id="99" name="Señal de prohibido 98"/>
          <p:cNvSpPr/>
          <p:nvPr/>
        </p:nvSpPr>
        <p:spPr>
          <a:xfrm>
            <a:off x="8984787" y="-219709"/>
            <a:ext cx="1043841" cy="1032667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grpSp>
        <p:nvGrpSpPr>
          <p:cNvPr id="153" name="Google Shape;123;p18"/>
          <p:cNvGrpSpPr/>
          <p:nvPr/>
        </p:nvGrpSpPr>
        <p:grpSpPr>
          <a:xfrm>
            <a:off x="10034406" y="0"/>
            <a:ext cx="2770415" cy="4509859"/>
            <a:chOff x="3352090" y="113480"/>
            <a:chExt cx="2439834" cy="4916542"/>
          </a:xfrm>
        </p:grpSpPr>
        <p:pic>
          <p:nvPicPr>
            <p:cNvPr id="154" name="Google Shape;124;p18" descr="Smartphone negro en posición vertical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352090" y="113480"/>
              <a:ext cx="2439834" cy="49165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25;p18" descr="Wireframe de muestra de la aplicación para dispositivos móviles"/>
            <p:cNvPicPr preferRelativeResize="0"/>
            <p:nvPr/>
          </p:nvPicPr>
          <p:blipFill rotWithShape="1">
            <a:blip r:embed="rId3">
              <a:alphaModFix/>
            </a:blip>
            <a:srcRect t="92641"/>
            <a:stretch/>
          </p:blipFill>
          <p:spPr>
            <a:xfrm>
              <a:off x="3469400" y="4219953"/>
              <a:ext cx="2205200" cy="295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6" name="Google Shape;126;p18"/>
          <p:cNvSpPr/>
          <p:nvPr/>
        </p:nvSpPr>
        <p:spPr>
          <a:xfrm>
            <a:off x="10161154" y="525310"/>
            <a:ext cx="2510447" cy="3223150"/>
          </a:xfrm>
          <a:prstGeom prst="rect">
            <a:avLst/>
          </a:prstGeom>
          <a:solidFill>
            <a:srgbClr val="EEF7F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7" name="Google Shape;128;p18"/>
          <p:cNvSpPr/>
          <p:nvPr/>
        </p:nvSpPr>
        <p:spPr>
          <a:xfrm>
            <a:off x="10171254" y="414445"/>
            <a:ext cx="2500347" cy="441789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dirty="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pic>
        <p:nvPicPr>
          <p:cNvPr id="158" name="Google Shape;129;p18"/>
          <p:cNvPicPr preferRelativeResize="0"/>
          <p:nvPr/>
        </p:nvPicPr>
        <p:blipFill rotWithShape="1">
          <a:blip r:embed="rId5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54482" b="11270"/>
          <a:stretch/>
        </p:blipFill>
        <p:spPr>
          <a:xfrm>
            <a:off x="11597733" y="423973"/>
            <a:ext cx="1005169" cy="359803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30;p18"/>
          <p:cNvSpPr/>
          <p:nvPr/>
        </p:nvSpPr>
        <p:spPr>
          <a:xfrm>
            <a:off x="11776996" y="2835100"/>
            <a:ext cx="824899" cy="846721"/>
          </a:xfrm>
          <a:prstGeom prst="ellipse">
            <a:avLst/>
          </a:prstGeom>
          <a:solidFill>
            <a:srgbClr val="FFB5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s-419" sz="6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+</a:t>
            </a:r>
            <a:endParaRPr sz="6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0" name="Google Shape;131;p18"/>
          <p:cNvSpPr txBox="1"/>
          <p:nvPr/>
        </p:nvSpPr>
        <p:spPr>
          <a:xfrm>
            <a:off x="11788779" y="2955515"/>
            <a:ext cx="809386" cy="33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-419" sz="1200" dirty="0">
                <a:latin typeface="Comfortaa Regular"/>
                <a:ea typeface="Comfortaa Regular"/>
                <a:cs typeface="Comfortaa Regular"/>
                <a:sym typeface="Comfortaa Regular"/>
              </a:rPr>
              <a:t>Donar </a:t>
            </a:r>
            <a:endParaRPr lang="es-419" sz="1200" dirty="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algn="ctr"/>
            <a:r>
              <a:rPr lang="es-419" sz="1200" dirty="0">
                <a:latin typeface="Comfortaa Regular"/>
                <a:ea typeface="Comfortaa Regular"/>
                <a:cs typeface="Comfortaa Regular"/>
                <a:sym typeface="Comfortaa Regular"/>
              </a:rPr>
              <a:t>Material</a:t>
            </a:r>
            <a:endParaRPr sz="1200" dirty="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161" name="Google Shape;132;p18"/>
          <p:cNvSpPr/>
          <p:nvPr/>
        </p:nvSpPr>
        <p:spPr>
          <a:xfrm>
            <a:off x="10305467" y="3071387"/>
            <a:ext cx="981936" cy="525762"/>
          </a:xfrm>
          <a:prstGeom prst="roundRect">
            <a:avLst>
              <a:gd name="adj" fmla="val 16667"/>
            </a:avLst>
          </a:prstGeom>
          <a:solidFill>
            <a:srgbClr val="1DB4B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s-419" sz="1200" dirty="0">
                <a:solidFill>
                  <a:srgbClr val="FFFFFF"/>
                </a:solidFill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rPr>
              <a:t>Buscar </a:t>
            </a:r>
            <a:endParaRPr lang="es-419" sz="1200" dirty="0">
              <a:solidFill>
                <a:srgbClr val="FFFFFF"/>
              </a:solidFill>
              <a:latin typeface="Arial" panose="020B0604020202020204" pitchFamily="34" charset="0"/>
              <a:ea typeface="Comfortaa Regular"/>
              <a:cs typeface="Arial" panose="020B0604020202020204" pitchFamily="34" charset="0"/>
              <a:sym typeface="Comfortaa Regular"/>
            </a:endParaRPr>
          </a:p>
          <a:p>
            <a:pPr algn="ctr"/>
            <a:r>
              <a:rPr lang="es-419" sz="1200" dirty="0">
                <a:solidFill>
                  <a:srgbClr val="FFFFFF"/>
                </a:solidFill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rPr>
              <a:t>Solicitante</a:t>
            </a:r>
            <a:endParaRPr sz="1200" dirty="0">
              <a:solidFill>
                <a:srgbClr val="FFFFFF"/>
              </a:solidFill>
              <a:latin typeface="Arial" panose="020B0604020202020204" pitchFamily="34" charset="0"/>
              <a:ea typeface="Comfortaa Regular"/>
              <a:cs typeface="Arial" panose="020B0604020202020204" pitchFamily="34" charset="0"/>
              <a:sym typeface="Comfortaa Regular"/>
            </a:endParaRPr>
          </a:p>
        </p:txBody>
      </p:sp>
      <p:sp>
        <p:nvSpPr>
          <p:cNvPr id="162" name="Rectángulo 161"/>
          <p:cNvSpPr/>
          <p:nvPr/>
        </p:nvSpPr>
        <p:spPr>
          <a:xfrm>
            <a:off x="10305467" y="414444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s-419" b="1" dirty="0">
                <a:latin typeface="Comfortaa Regular"/>
                <a:ea typeface="Comfortaa Regular"/>
                <a:cs typeface="Comfortaa Regular"/>
                <a:sym typeface="Comfortaa Regular"/>
              </a:rPr>
              <a:t>Solicitante</a:t>
            </a:r>
            <a:endParaRPr lang="es-419" b="1" dirty="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163" name="Google Shape;339;p32"/>
          <p:cNvSpPr/>
          <p:nvPr/>
        </p:nvSpPr>
        <p:spPr>
          <a:xfrm>
            <a:off x="10209670" y="1134152"/>
            <a:ext cx="2393232" cy="572482"/>
          </a:xfrm>
          <a:prstGeom prst="roundRect">
            <a:avLst>
              <a:gd name="adj" fmla="val 16667"/>
            </a:avLst>
          </a:prstGeom>
          <a:solidFill>
            <a:srgbClr val="26B7B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b="1" dirty="0">
                <a:latin typeface="Arial" panose="020B0604020202020204" pitchFamily="34" charset="0"/>
                <a:ea typeface="Comfortaa"/>
                <a:cs typeface="Arial" panose="020B0604020202020204" pitchFamily="34" charset="0"/>
                <a:sym typeface="Comfortaa"/>
              </a:rPr>
              <a:t>Juan </a:t>
            </a:r>
            <a:r>
              <a:rPr lang="es-419" sz="1400" dirty="0"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rPr>
              <a:t>necesita tu ayuda!</a:t>
            </a:r>
            <a:endParaRPr sz="1400" dirty="0">
              <a:latin typeface="Arial" panose="020B0604020202020204" pitchFamily="34" charset="0"/>
              <a:ea typeface="Comfortaa Regular"/>
              <a:cs typeface="Arial" panose="020B0604020202020204" pitchFamily="34" charset="0"/>
              <a:sym typeface="Comfortaa Regular"/>
            </a:endParaRPr>
          </a:p>
        </p:txBody>
      </p:sp>
      <p:pic>
        <p:nvPicPr>
          <p:cNvPr id="164" name="Google Shape;34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69785" y="1229413"/>
            <a:ext cx="332110" cy="383517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eñal de prohibido 168"/>
          <p:cNvSpPr/>
          <p:nvPr/>
        </p:nvSpPr>
        <p:spPr>
          <a:xfrm>
            <a:off x="12156152" y="-143581"/>
            <a:ext cx="1043841" cy="1032667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grpSp>
        <p:nvGrpSpPr>
          <p:cNvPr id="170" name="Google Shape;192;p23"/>
          <p:cNvGrpSpPr/>
          <p:nvPr/>
        </p:nvGrpSpPr>
        <p:grpSpPr>
          <a:xfrm>
            <a:off x="11893729" y="2515615"/>
            <a:ext cx="2685871" cy="4328380"/>
            <a:chOff x="3352090" y="113480"/>
            <a:chExt cx="2439834" cy="4916542"/>
          </a:xfrm>
        </p:grpSpPr>
        <p:pic>
          <p:nvPicPr>
            <p:cNvPr id="171" name="Google Shape;193;p23" descr="Smartphone negro en posición vertical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352090" y="113480"/>
              <a:ext cx="2439834" cy="49165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94;p23" descr="Wireframe de muestra de la aplicación para dispositivos móviles"/>
            <p:cNvPicPr preferRelativeResize="0"/>
            <p:nvPr/>
          </p:nvPicPr>
          <p:blipFill rotWithShape="1">
            <a:blip r:embed="rId3">
              <a:alphaModFix/>
            </a:blip>
            <a:srcRect t="92641"/>
            <a:stretch/>
          </p:blipFill>
          <p:spPr>
            <a:xfrm>
              <a:off x="3469400" y="4219953"/>
              <a:ext cx="2205200" cy="295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3" name="Google Shape;195;p23"/>
          <p:cNvSpPr/>
          <p:nvPr/>
        </p:nvSpPr>
        <p:spPr>
          <a:xfrm>
            <a:off x="12048850" y="2848861"/>
            <a:ext cx="2408861" cy="3277356"/>
          </a:xfrm>
          <a:prstGeom prst="rect">
            <a:avLst/>
          </a:prstGeom>
          <a:solidFill>
            <a:srgbClr val="EEF7F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endParaRPr b="1" dirty="0">
              <a:solidFill>
                <a:srgbClr val="26B7B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74" name="Google Shape;19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31484" y="2906281"/>
            <a:ext cx="761618" cy="60908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32;p18"/>
          <p:cNvSpPr/>
          <p:nvPr/>
        </p:nvSpPr>
        <p:spPr>
          <a:xfrm>
            <a:off x="12708192" y="5684490"/>
            <a:ext cx="984910" cy="258151"/>
          </a:xfrm>
          <a:prstGeom prst="roundRect">
            <a:avLst>
              <a:gd name="adj" fmla="val 16667"/>
            </a:avLst>
          </a:prstGeom>
          <a:solidFill>
            <a:srgbClr val="1DB4B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419" sz="1400" dirty="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Recibido!</a:t>
            </a:r>
            <a:endParaRPr lang="es-419" sz="1400" dirty="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176" name="Señal de prohibido 175"/>
          <p:cNvSpPr/>
          <p:nvPr/>
        </p:nvSpPr>
        <p:spPr>
          <a:xfrm>
            <a:off x="13693102" y="2450843"/>
            <a:ext cx="1043841" cy="1032667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12011870" y="4295031"/>
            <a:ext cx="2725073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600" dirty="0" smtClean="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Mail:</a:t>
            </a:r>
          </a:p>
          <a:p>
            <a:pPr lvl="0"/>
            <a:r>
              <a:rPr lang="fr-FR" sz="1600" dirty="0" smtClean="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</a:t>
            </a:r>
            <a:r>
              <a:rPr lang="fr-FR" sz="1600" dirty="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juanelloco@gmail.com</a:t>
            </a:r>
          </a:p>
          <a:p>
            <a:pPr lvl="0"/>
            <a:endParaRPr lang="fr-FR" sz="1600" dirty="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lvl="0"/>
            <a:r>
              <a:rPr lang="fr-FR" sz="1600" dirty="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Teléfono:. </a:t>
            </a:r>
            <a:endParaRPr lang="fr-FR" sz="1600" dirty="0" smtClean="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lvl="0"/>
            <a:r>
              <a:rPr lang="fr-FR" sz="1600" dirty="0" smtClean="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+</a:t>
            </a:r>
            <a:r>
              <a:rPr lang="fr-FR" sz="1600" dirty="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54 11 4222 5445</a:t>
            </a:r>
            <a:endParaRPr lang="fr-FR" sz="1600" dirty="0"/>
          </a:p>
        </p:txBody>
      </p:sp>
      <p:sp>
        <p:nvSpPr>
          <p:cNvPr id="17" name="Rectángulo 16"/>
          <p:cNvSpPr/>
          <p:nvPr/>
        </p:nvSpPr>
        <p:spPr>
          <a:xfrm>
            <a:off x="12115141" y="3705083"/>
            <a:ext cx="23775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 err="1">
                <a:solidFill>
                  <a:srgbClr val="26B7BC"/>
                </a:solidFill>
                <a:latin typeface="Comfortaa"/>
                <a:ea typeface="Comfortaa"/>
                <a:cs typeface="Comfortaa"/>
                <a:sym typeface="Comfortaa"/>
              </a:rPr>
              <a:t>Ponete</a:t>
            </a:r>
            <a:r>
              <a:rPr lang="es-MX" b="1" dirty="0">
                <a:solidFill>
                  <a:srgbClr val="26B7BC"/>
                </a:solidFill>
                <a:latin typeface="Comfortaa"/>
                <a:ea typeface="Comfortaa"/>
                <a:cs typeface="Comfortaa"/>
                <a:sym typeface="Comfortaa"/>
              </a:rPr>
              <a:t> en contacto </a:t>
            </a:r>
            <a:endParaRPr lang="es-MX" b="1" dirty="0" smtClean="0">
              <a:solidFill>
                <a:srgbClr val="26B7B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algn="ctr"/>
            <a:r>
              <a:rPr lang="es-MX" b="1" dirty="0" smtClean="0">
                <a:solidFill>
                  <a:srgbClr val="26B7BC"/>
                </a:solidFill>
                <a:latin typeface="Comfortaa"/>
                <a:ea typeface="Comfortaa"/>
                <a:cs typeface="Comfortaa"/>
                <a:sym typeface="Comfortaa"/>
              </a:rPr>
              <a:t>con </a:t>
            </a:r>
            <a:r>
              <a:rPr lang="es-MX" b="1" dirty="0">
                <a:solidFill>
                  <a:srgbClr val="26B7BC"/>
                </a:solidFill>
                <a:latin typeface="Comfortaa"/>
                <a:ea typeface="Comfortaa"/>
                <a:cs typeface="Comfortaa"/>
                <a:sym typeface="Comfortaa"/>
              </a:rPr>
              <a:t>Juan!</a:t>
            </a:r>
            <a:endParaRPr lang="es-MX" b="1" dirty="0">
              <a:solidFill>
                <a:srgbClr val="26B7B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7" name="CuadroTexto 176"/>
          <p:cNvSpPr txBox="1"/>
          <p:nvPr/>
        </p:nvSpPr>
        <p:spPr>
          <a:xfrm>
            <a:off x="2307509" y="6033211"/>
            <a:ext cx="1137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endParaRPr lang="es-AR" sz="4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CuadroTexto 177"/>
          <p:cNvSpPr txBox="1"/>
          <p:nvPr/>
        </p:nvSpPr>
        <p:spPr>
          <a:xfrm>
            <a:off x="5974352" y="6008666"/>
            <a:ext cx="1137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endParaRPr lang="es-AR" sz="4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CuadroTexto 178"/>
          <p:cNvSpPr txBox="1"/>
          <p:nvPr/>
        </p:nvSpPr>
        <p:spPr>
          <a:xfrm>
            <a:off x="8412365" y="3734624"/>
            <a:ext cx="1137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endParaRPr lang="es-AR" sz="4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CuadroTexto 179"/>
          <p:cNvSpPr txBox="1"/>
          <p:nvPr/>
        </p:nvSpPr>
        <p:spPr>
          <a:xfrm>
            <a:off x="10240839" y="3754517"/>
            <a:ext cx="1137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  <a:endParaRPr lang="es-AR" sz="4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CuadroTexto 180"/>
          <p:cNvSpPr txBox="1"/>
          <p:nvPr/>
        </p:nvSpPr>
        <p:spPr>
          <a:xfrm>
            <a:off x="11901787" y="6109694"/>
            <a:ext cx="1137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  <a:endParaRPr lang="es-AR" sz="4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CuadroTexto 181"/>
          <p:cNvSpPr txBox="1"/>
          <p:nvPr/>
        </p:nvSpPr>
        <p:spPr>
          <a:xfrm>
            <a:off x="316831" y="2138"/>
            <a:ext cx="6770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Pantallas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Armadores</a:t>
            </a: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22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27" y="3389654"/>
            <a:ext cx="3338321" cy="338799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219" y="3481447"/>
            <a:ext cx="3078790" cy="324689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762" y="218715"/>
            <a:ext cx="3195711" cy="317093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26" y="104104"/>
            <a:ext cx="3248660" cy="323359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39" t="20859" r="32636" b="55912"/>
          <a:stretch/>
        </p:blipFill>
        <p:spPr>
          <a:xfrm>
            <a:off x="5501206" y="1766442"/>
            <a:ext cx="1765551" cy="1783548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5823268" y="3652521"/>
            <a:ext cx="3081517" cy="3075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770" y="4434100"/>
            <a:ext cx="2767937" cy="42310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770" y="5451565"/>
            <a:ext cx="2856507" cy="371347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904" y="6357982"/>
            <a:ext cx="2723189" cy="299550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770" y="5083653"/>
            <a:ext cx="2812223" cy="421834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045" y="6008593"/>
            <a:ext cx="2617494" cy="265488"/>
          </a:xfrm>
          <a:prstGeom prst="rect">
            <a:avLst/>
          </a:prstGeom>
        </p:spPr>
      </p:pic>
      <p:sp>
        <p:nvSpPr>
          <p:cNvPr id="20" name="Rectángulo 19"/>
          <p:cNvSpPr/>
          <p:nvPr/>
        </p:nvSpPr>
        <p:spPr>
          <a:xfrm>
            <a:off x="5823267" y="3798909"/>
            <a:ext cx="18895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b="1" dirty="0" err="1"/>
              <a:t>Baangkarr</a:t>
            </a:r>
            <a:endParaRPr lang="es-AR" sz="2800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5837918" y="3730854"/>
            <a:ext cx="9301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600" dirty="0">
                <a:latin typeface="Arial" panose="020B0604020202020204" pitchFamily="34" charset="0"/>
                <a:cs typeface="Arial" panose="020B0604020202020204" pitchFamily="34" charset="0"/>
              </a:rPr>
              <a:t>Estilo de fuente</a:t>
            </a:r>
            <a:endParaRPr lang="es-AR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5861374" y="4265925"/>
            <a:ext cx="9301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600" dirty="0">
                <a:latin typeface="Arial" panose="020B0604020202020204" pitchFamily="34" charset="0"/>
                <a:cs typeface="Arial" panose="020B0604020202020204" pitchFamily="34" charset="0"/>
              </a:rPr>
              <a:t>Números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AR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5891485" y="4949339"/>
            <a:ext cx="9301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600" dirty="0">
                <a:latin typeface="Arial" panose="020B0604020202020204" pitchFamily="34" charset="0"/>
                <a:cs typeface="Arial" panose="020B0604020202020204" pitchFamily="34" charset="0"/>
              </a:rPr>
              <a:t>Alfabeto Minúsculo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AR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5891485" y="5838842"/>
            <a:ext cx="9301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600" dirty="0">
                <a:latin typeface="Arial" panose="020B0604020202020204" pitchFamily="34" charset="0"/>
                <a:cs typeface="Arial" panose="020B0604020202020204" pitchFamily="34" charset="0"/>
              </a:rPr>
              <a:t>Alfabeto Mayúsculo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AR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5180037" y="684807"/>
            <a:ext cx="4681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/>
              <a:t>Estilos</a:t>
            </a:r>
            <a:r>
              <a:rPr lang="en-US" sz="4000" dirty="0"/>
              <a:t> de </a:t>
            </a:r>
            <a:r>
              <a:rPr lang="es-AR" sz="4000" dirty="0"/>
              <a:t>fuentes</a:t>
            </a:r>
            <a:endParaRPr lang="es-AR" sz="4000" dirty="0"/>
          </a:p>
        </p:txBody>
      </p:sp>
      <p:sp>
        <p:nvSpPr>
          <p:cNvPr id="27" name="Elipse 26"/>
          <p:cNvSpPr/>
          <p:nvPr/>
        </p:nvSpPr>
        <p:spPr>
          <a:xfrm>
            <a:off x="5226898" y="1707095"/>
            <a:ext cx="2253551" cy="193162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9" name="Conector recto de flecha 28"/>
          <p:cNvCxnSpPr/>
          <p:nvPr/>
        </p:nvCxnSpPr>
        <p:spPr>
          <a:xfrm flipH="1" flipV="1">
            <a:off x="7139607" y="3380413"/>
            <a:ext cx="277780" cy="4419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29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B7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482"/>
          <a:stretch/>
        </p:blipFill>
        <p:spPr>
          <a:xfrm>
            <a:off x="2683681" y="1026808"/>
            <a:ext cx="5715000" cy="174691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33" t="34296" r="66438" b="33186"/>
          <a:stretch/>
        </p:blipFill>
        <p:spPr>
          <a:xfrm>
            <a:off x="8082512" y="1104479"/>
            <a:ext cx="1999965" cy="174691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9D9D9D"/>
              </a:clrFrom>
              <a:clrTo>
                <a:srgbClr val="9D9D9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8" t="36598" r="52786" b="37296"/>
          <a:stretch/>
        </p:blipFill>
        <p:spPr>
          <a:xfrm>
            <a:off x="5541181" y="2689104"/>
            <a:ext cx="3916908" cy="178785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9D9D9D"/>
              </a:clrFrom>
              <a:clrTo>
                <a:srgbClr val="9D9D9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4" t="1923" r="54130" b="71971"/>
          <a:stretch/>
        </p:blipFill>
        <p:spPr>
          <a:xfrm>
            <a:off x="1515091" y="2538731"/>
            <a:ext cx="3916908" cy="178785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9D9D9D"/>
              </a:clrFrom>
              <a:clrTo>
                <a:srgbClr val="9D9D9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8" t="71671" r="76922" b="2223"/>
          <a:stretch/>
        </p:blipFill>
        <p:spPr>
          <a:xfrm>
            <a:off x="9321610" y="2689104"/>
            <a:ext cx="2146678" cy="1787857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1985370" y="4476961"/>
            <a:ext cx="18720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Donantes</a:t>
            </a:r>
          </a:p>
          <a:p>
            <a:r>
              <a:rPr lang="es-AR" sz="2800" dirty="0"/>
              <a:t>Solicitantes</a:t>
            </a:r>
          </a:p>
          <a:p>
            <a:r>
              <a:rPr lang="es-AR" sz="2800" dirty="0"/>
              <a:t>Armadores</a:t>
            </a:r>
            <a:endParaRPr lang="es-AR" sz="28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184934" y="4486392"/>
            <a:ext cx="23451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bg1"/>
                </a:solidFill>
              </a:rPr>
              <a:t>Donantes</a:t>
            </a:r>
          </a:p>
          <a:p>
            <a:r>
              <a:rPr lang="es-AR" sz="2800" dirty="0">
                <a:solidFill>
                  <a:schemeClr val="bg1"/>
                </a:solidFill>
              </a:rPr>
              <a:t>Solicitantes</a:t>
            </a:r>
          </a:p>
          <a:p>
            <a:r>
              <a:rPr lang="es-AR" sz="2800" dirty="0">
                <a:solidFill>
                  <a:schemeClr val="bg1"/>
                </a:solidFill>
              </a:rPr>
              <a:t>Armadores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857622" y="4486392"/>
            <a:ext cx="18720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rgbClr val="FFB53C"/>
                </a:solidFill>
              </a:rPr>
              <a:t>Donantes</a:t>
            </a:r>
          </a:p>
          <a:p>
            <a:r>
              <a:rPr lang="es-AR" sz="2800" dirty="0">
                <a:solidFill>
                  <a:srgbClr val="FFB53C"/>
                </a:solidFill>
              </a:rPr>
              <a:t>Solicitantes</a:t>
            </a:r>
          </a:p>
          <a:p>
            <a:r>
              <a:rPr lang="es-AR" sz="2800" dirty="0">
                <a:solidFill>
                  <a:srgbClr val="FFB53C"/>
                </a:solidFill>
              </a:rPr>
              <a:t>Armadores</a:t>
            </a:r>
            <a:endParaRPr lang="es-AR" sz="2800" dirty="0">
              <a:solidFill>
                <a:srgbClr val="FFB53C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1367241" y="150372"/>
            <a:ext cx="46578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Combinaciones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fondo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color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iconos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letras</a:t>
            </a:r>
            <a:endParaRPr lang="es-A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A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66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/>
          <p:cNvSpPr/>
          <p:nvPr/>
        </p:nvSpPr>
        <p:spPr>
          <a:xfrm>
            <a:off x="10308276" y="1438406"/>
            <a:ext cx="1122015" cy="919784"/>
          </a:xfrm>
          <a:prstGeom prst="ellipse">
            <a:avLst/>
          </a:prstGeom>
          <a:solidFill>
            <a:srgbClr val="FFB5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/>
          </a:p>
        </p:txBody>
      </p:sp>
      <p:sp>
        <p:nvSpPr>
          <p:cNvPr id="2" name="Elipse 1"/>
          <p:cNvSpPr/>
          <p:nvPr/>
        </p:nvSpPr>
        <p:spPr>
          <a:xfrm>
            <a:off x="6857621" y="1325217"/>
            <a:ext cx="1138681" cy="1213514"/>
          </a:xfrm>
          <a:prstGeom prst="ellipse">
            <a:avLst/>
          </a:prstGeom>
          <a:solidFill>
            <a:srgbClr val="26B7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/>
          </a:p>
        </p:txBody>
      </p:sp>
      <p:sp>
        <p:nvSpPr>
          <p:cNvPr id="15" name="Elipse 14"/>
          <p:cNvSpPr/>
          <p:nvPr/>
        </p:nvSpPr>
        <p:spPr>
          <a:xfrm>
            <a:off x="8563152" y="1291541"/>
            <a:ext cx="1138681" cy="1213514"/>
          </a:xfrm>
          <a:prstGeom prst="ellipse">
            <a:avLst/>
          </a:prstGeom>
          <a:solidFill>
            <a:srgbClr val="26B7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482"/>
          <a:stretch/>
        </p:blipFill>
        <p:spPr>
          <a:xfrm>
            <a:off x="2683681" y="1026808"/>
            <a:ext cx="5715000" cy="174691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33" t="34296" r="66438" b="33186"/>
          <a:stretch/>
        </p:blipFill>
        <p:spPr>
          <a:xfrm>
            <a:off x="8105484" y="1042711"/>
            <a:ext cx="1999965" cy="174691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9D9D9D"/>
              </a:clrFrom>
              <a:clrTo>
                <a:srgbClr val="9D9D9D">
                  <a:alpha val="0"/>
                </a:srgbClr>
              </a:clrTo>
            </a:clrChange>
            <a:duotone>
              <a:prstClr val="black"/>
              <a:srgbClr val="26B7B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8" t="36598" r="52786" b="37296"/>
          <a:stretch/>
        </p:blipFill>
        <p:spPr>
          <a:xfrm>
            <a:off x="5541181" y="2689104"/>
            <a:ext cx="3916908" cy="178785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9D9D9D"/>
              </a:clrFrom>
              <a:clrTo>
                <a:srgbClr val="9D9D9D">
                  <a:alpha val="0"/>
                </a:srgbClr>
              </a:clrTo>
            </a:clrChange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4" t="1923" r="54130" b="71971"/>
          <a:stretch/>
        </p:blipFill>
        <p:spPr>
          <a:xfrm>
            <a:off x="1515091" y="2538731"/>
            <a:ext cx="3916908" cy="178785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9D9D9D"/>
              </a:clrFrom>
              <a:clrTo>
                <a:srgbClr val="9D9D9D">
                  <a:alpha val="0"/>
                </a:srgbClr>
              </a:clrTo>
            </a:clrChange>
            <a:duotone>
              <a:prstClr val="black"/>
              <a:srgbClr val="26B7B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8" t="71671" r="76922" b="2223"/>
          <a:stretch/>
        </p:blipFill>
        <p:spPr>
          <a:xfrm>
            <a:off x="9321610" y="2689104"/>
            <a:ext cx="2146678" cy="1787857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1985370" y="4476961"/>
            <a:ext cx="18720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Donantes</a:t>
            </a:r>
          </a:p>
          <a:p>
            <a:r>
              <a:rPr lang="es-AR" sz="2800" dirty="0"/>
              <a:t>Solicitantes</a:t>
            </a:r>
          </a:p>
          <a:p>
            <a:r>
              <a:rPr lang="es-AR" sz="2800" dirty="0"/>
              <a:t>Armadores</a:t>
            </a:r>
            <a:endParaRPr lang="es-AR" sz="28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184934" y="4486392"/>
            <a:ext cx="23451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rgbClr val="26B7BC"/>
                </a:solidFill>
              </a:rPr>
              <a:t>Donantes</a:t>
            </a:r>
          </a:p>
          <a:p>
            <a:r>
              <a:rPr lang="es-AR" sz="2800" dirty="0">
                <a:solidFill>
                  <a:srgbClr val="26B7BC"/>
                </a:solidFill>
              </a:rPr>
              <a:t>Solicitantes</a:t>
            </a:r>
          </a:p>
          <a:p>
            <a:r>
              <a:rPr lang="es-AR" sz="2800" dirty="0">
                <a:solidFill>
                  <a:srgbClr val="26B7BC"/>
                </a:solidFill>
              </a:rPr>
              <a:t>Armadores</a:t>
            </a:r>
            <a:endParaRPr lang="es-AR" sz="2800" dirty="0">
              <a:solidFill>
                <a:srgbClr val="26B7BC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857622" y="4486392"/>
            <a:ext cx="18720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rgbClr val="FFB53C"/>
                </a:solidFill>
              </a:rPr>
              <a:t>Donantes</a:t>
            </a:r>
          </a:p>
          <a:p>
            <a:r>
              <a:rPr lang="es-AR" sz="2800" dirty="0">
                <a:solidFill>
                  <a:srgbClr val="FFB53C"/>
                </a:solidFill>
              </a:rPr>
              <a:t>Solicitantes</a:t>
            </a:r>
          </a:p>
          <a:p>
            <a:r>
              <a:rPr lang="es-AR" sz="2800" dirty="0">
                <a:solidFill>
                  <a:srgbClr val="FFB53C"/>
                </a:solidFill>
              </a:rPr>
              <a:t>Armadores</a:t>
            </a:r>
            <a:endParaRPr lang="es-AR" sz="2800" dirty="0">
              <a:solidFill>
                <a:srgbClr val="FFB53C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1367241" y="150372"/>
            <a:ext cx="46578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26B7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Combinaciones</a:t>
            </a:r>
            <a:r>
              <a:rPr lang="en-US" sz="2800" dirty="0">
                <a:solidFill>
                  <a:srgbClr val="26B7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26B7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fondo</a:t>
            </a:r>
            <a:r>
              <a:rPr lang="en-US" sz="2800" dirty="0">
                <a:solidFill>
                  <a:srgbClr val="26B7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color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iconos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letras</a:t>
            </a:r>
            <a:endParaRPr lang="es-A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A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7" t="9401" r="63243" b="61870"/>
          <a:stretch/>
        </p:blipFill>
        <p:spPr>
          <a:xfrm>
            <a:off x="1428061" y="2665431"/>
            <a:ext cx="2001078" cy="1750943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30" t="10222" r="42960" b="61049"/>
          <a:stretch/>
        </p:blipFill>
        <p:spPr>
          <a:xfrm>
            <a:off x="3818456" y="2713552"/>
            <a:ext cx="1854249" cy="1622467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363" t="36263" r="66300" b="31219"/>
          <a:stretch/>
        </p:blipFill>
        <p:spPr>
          <a:xfrm>
            <a:off x="9272934" y="1193083"/>
            <a:ext cx="2575338" cy="174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1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2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482"/>
          <a:stretch/>
        </p:blipFill>
        <p:spPr>
          <a:xfrm>
            <a:off x="2908300" y="967378"/>
            <a:ext cx="5715000" cy="174691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33" t="34296" r="66438" b="33186"/>
          <a:stretch/>
        </p:blipFill>
        <p:spPr>
          <a:xfrm>
            <a:off x="8355465" y="989089"/>
            <a:ext cx="1999965" cy="174691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9D9D9D"/>
              </a:clrFrom>
              <a:clrTo>
                <a:srgbClr val="9D9D9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8" t="36598" r="52786" b="37296"/>
          <a:stretch/>
        </p:blipFill>
        <p:spPr>
          <a:xfrm>
            <a:off x="5541181" y="2689104"/>
            <a:ext cx="3916908" cy="178785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9D9D9D"/>
              </a:clrFrom>
              <a:clrTo>
                <a:srgbClr val="9D9D9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4" t="1923" r="54130" b="71971"/>
          <a:stretch/>
        </p:blipFill>
        <p:spPr>
          <a:xfrm>
            <a:off x="1515091" y="2538731"/>
            <a:ext cx="3916908" cy="178785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9D9D9D"/>
              </a:clrFrom>
              <a:clrTo>
                <a:srgbClr val="9D9D9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8" t="71671" r="76922" b="2223"/>
          <a:stretch/>
        </p:blipFill>
        <p:spPr>
          <a:xfrm>
            <a:off x="9321610" y="2689104"/>
            <a:ext cx="2146678" cy="1787857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1985370" y="4476961"/>
            <a:ext cx="18720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rgbClr val="FFB53C"/>
                </a:solidFill>
              </a:rPr>
              <a:t>Donantes</a:t>
            </a:r>
          </a:p>
          <a:p>
            <a:r>
              <a:rPr lang="es-AR" sz="2800" dirty="0">
                <a:solidFill>
                  <a:srgbClr val="FFB53C"/>
                </a:solidFill>
              </a:rPr>
              <a:t>Solicitantes</a:t>
            </a:r>
          </a:p>
          <a:p>
            <a:r>
              <a:rPr lang="es-AR" sz="2800" dirty="0">
                <a:solidFill>
                  <a:srgbClr val="FFB53C"/>
                </a:solidFill>
              </a:rPr>
              <a:t>Armadores</a:t>
            </a:r>
            <a:endParaRPr lang="es-AR" sz="2800" dirty="0">
              <a:solidFill>
                <a:srgbClr val="FFB53C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4184934" y="4486392"/>
            <a:ext cx="23451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bg1"/>
                </a:solidFill>
              </a:rPr>
              <a:t>Donantes</a:t>
            </a:r>
          </a:p>
          <a:p>
            <a:r>
              <a:rPr lang="es-AR" sz="2800" dirty="0">
                <a:solidFill>
                  <a:schemeClr val="bg1"/>
                </a:solidFill>
              </a:rPr>
              <a:t>Solicitantes</a:t>
            </a:r>
          </a:p>
          <a:p>
            <a:r>
              <a:rPr lang="es-AR" sz="2800" dirty="0">
                <a:solidFill>
                  <a:schemeClr val="bg1"/>
                </a:solidFill>
              </a:rPr>
              <a:t>Armadores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287258" y="4498672"/>
            <a:ext cx="222174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dirty="0">
                <a:solidFill>
                  <a:srgbClr val="26B7BC"/>
                </a:solidFill>
              </a:rPr>
              <a:t>Donantes</a:t>
            </a:r>
          </a:p>
          <a:p>
            <a:r>
              <a:rPr lang="es-AR" sz="2800" dirty="0">
                <a:solidFill>
                  <a:srgbClr val="26B7BC"/>
                </a:solidFill>
              </a:rPr>
              <a:t>Solicitantes</a:t>
            </a:r>
          </a:p>
          <a:p>
            <a:r>
              <a:rPr lang="es-AR" sz="2800" dirty="0">
                <a:solidFill>
                  <a:srgbClr val="26B7BC"/>
                </a:solidFill>
              </a:rPr>
              <a:t>Armadores</a:t>
            </a:r>
            <a:endParaRPr lang="es-AR" sz="2800" dirty="0">
              <a:solidFill>
                <a:srgbClr val="26B7BC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367240" y="150372"/>
            <a:ext cx="42893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Combinaciones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fondo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color con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iconos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letras</a:t>
            </a:r>
            <a:endParaRPr lang="es-A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A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34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482"/>
          <a:stretch/>
        </p:blipFill>
        <p:spPr>
          <a:xfrm>
            <a:off x="2921377" y="1104479"/>
            <a:ext cx="5715000" cy="174691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33" t="34296" r="66438" b="33186"/>
          <a:stretch/>
        </p:blipFill>
        <p:spPr>
          <a:xfrm>
            <a:off x="8190550" y="1104479"/>
            <a:ext cx="1999965" cy="174691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9D9D9D"/>
              </a:clrFrom>
              <a:clrTo>
                <a:srgbClr val="9D9D9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8" t="36598" r="52786" b="37296"/>
          <a:stretch/>
        </p:blipFill>
        <p:spPr>
          <a:xfrm>
            <a:off x="5541181" y="2689104"/>
            <a:ext cx="3916908" cy="178785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9D9D9D"/>
              </a:clrFrom>
              <a:clrTo>
                <a:srgbClr val="9D9D9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4" t="1923" r="54130" b="71971"/>
          <a:stretch/>
        </p:blipFill>
        <p:spPr>
          <a:xfrm>
            <a:off x="1515091" y="2538731"/>
            <a:ext cx="3916908" cy="178785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9D9D9D"/>
              </a:clrFrom>
              <a:clrTo>
                <a:srgbClr val="9D9D9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8" t="71671" r="76922" b="2223"/>
          <a:stretch/>
        </p:blipFill>
        <p:spPr>
          <a:xfrm>
            <a:off x="9334689" y="2770248"/>
            <a:ext cx="2146678" cy="1787857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1985370" y="4476961"/>
            <a:ext cx="18720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rgbClr val="FFB53C"/>
                </a:solidFill>
              </a:rPr>
              <a:t>Donantes</a:t>
            </a:r>
          </a:p>
          <a:p>
            <a:r>
              <a:rPr lang="es-AR" sz="2800" dirty="0">
                <a:solidFill>
                  <a:srgbClr val="FFB53C"/>
                </a:solidFill>
              </a:rPr>
              <a:t>Solicitantes</a:t>
            </a:r>
          </a:p>
          <a:p>
            <a:r>
              <a:rPr lang="es-AR" sz="2800" dirty="0">
                <a:solidFill>
                  <a:srgbClr val="FFB53C"/>
                </a:solidFill>
              </a:rPr>
              <a:t>Armadores</a:t>
            </a:r>
            <a:endParaRPr lang="es-AR" sz="2800" dirty="0">
              <a:solidFill>
                <a:srgbClr val="FFB53C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4184934" y="4486392"/>
            <a:ext cx="23451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Donantes</a:t>
            </a:r>
          </a:p>
          <a:p>
            <a:r>
              <a:rPr lang="es-AR" sz="2800" dirty="0"/>
              <a:t>Solicitantes</a:t>
            </a:r>
          </a:p>
          <a:p>
            <a:r>
              <a:rPr lang="es-AR" sz="2800" dirty="0"/>
              <a:t>Armadores</a:t>
            </a:r>
            <a:endParaRPr lang="es-AR" sz="2800" dirty="0"/>
          </a:p>
        </p:txBody>
      </p:sp>
      <p:sp>
        <p:nvSpPr>
          <p:cNvPr id="2" name="Rectángulo 1"/>
          <p:cNvSpPr/>
          <p:nvPr/>
        </p:nvSpPr>
        <p:spPr>
          <a:xfrm>
            <a:off x="6273610" y="4476960"/>
            <a:ext cx="222174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dirty="0">
                <a:solidFill>
                  <a:srgbClr val="26B7BC"/>
                </a:solidFill>
              </a:rPr>
              <a:t>Donantes</a:t>
            </a:r>
          </a:p>
          <a:p>
            <a:r>
              <a:rPr lang="es-AR" sz="2800" dirty="0">
                <a:solidFill>
                  <a:srgbClr val="26B7BC"/>
                </a:solidFill>
              </a:rPr>
              <a:t>Solicitantes</a:t>
            </a:r>
          </a:p>
          <a:p>
            <a:r>
              <a:rPr lang="es-AR" sz="2800" dirty="0">
                <a:solidFill>
                  <a:srgbClr val="26B7BC"/>
                </a:solidFill>
              </a:rPr>
              <a:t>Armadores</a:t>
            </a:r>
            <a:endParaRPr lang="es-AR" sz="2800" dirty="0">
              <a:solidFill>
                <a:srgbClr val="26B7BC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1367240" y="150372"/>
            <a:ext cx="46442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Combinaciones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fondo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color con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iconos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letras</a:t>
            </a:r>
            <a:endParaRPr lang="es-A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6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606" y="0"/>
            <a:ext cx="5639204" cy="6858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683" y="621172"/>
            <a:ext cx="3155053" cy="5608983"/>
          </a:xfrm>
          <a:prstGeom prst="rect">
            <a:avLst/>
          </a:prstGeom>
        </p:spPr>
      </p:pic>
      <p:sp>
        <p:nvSpPr>
          <p:cNvPr id="12" name="Rectángulo redondeado 11"/>
          <p:cNvSpPr/>
          <p:nvPr/>
        </p:nvSpPr>
        <p:spPr>
          <a:xfrm>
            <a:off x="9975279" y="3514514"/>
            <a:ext cx="339194" cy="36982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0" y="0"/>
            <a:ext cx="5639204" cy="6858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505" y="500270"/>
            <a:ext cx="3155053" cy="560898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39" t="20859" r="32636" b="55912"/>
          <a:stretch/>
        </p:blipFill>
        <p:spPr>
          <a:xfrm>
            <a:off x="9939122" y="3461329"/>
            <a:ext cx="455412" cy="47619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9814706" y="3877285"/>
            <a:ext cx="8732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Diy</a:t>
            </a:r>
            <a:r>
              <a:rPr lang="es-AR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</a:t>
            </a:r>
            <a:r>
              <a:rPr lang="es-AR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Msk</a:t>
            </a:r>
            <a:endParaRPr lang="es-AR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283462" y="3737465"/>
            <a:ext cx="8732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Diy</a:t>
            </a:r>
            <a:r>
              <a:rPr lang="es-AR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</a:t>
            </a:r>
            <a:r>
              <a:rPr lang="es-AR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Msk</a:t>
            </a:r>
            <a:endParaRPr lang="es-AR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mbo 14"/>
          <p:cNvSpPr/>
          <p:nvPr/>
        </p:nvSpPr>
        <p:spPr>
          <a:xfrm>
            <a:off x="3468013" y="3387621"/>
            <a:ext cx="290218" cy="311802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/>
          </a:p>
        </p:txBody>
      </p:sp>
      <p:sp>
        <p:nvSpPr>
          <p:cNvPr id="17" name="Recortar rectángulo de esquina del mismo lado 16"/>
          <p:cNvSpPr/>
          <p:nvPr/>
        </p:nvSpPr>
        <p:spPr>
          <a:xfrm>
            <a:off x="3468013" y="3384707"/>
            <a:ext cx="290218" cy="184967"/>
          </a:xfrm>
          <a:prstGeom prst="snip2Same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/>
          </a:p>
        </p:txBody>
      </p:sp>
      <p:sp>
        <p:nvSpPr>
          <p:cNvPr id="18" name="Rombo 17"/>
          <p:cNvSpPr/>
          <p:nvPr/>
        </p:nvSpPr>
        <p:spPr>
          <a:xfrm>
            <a:off x="3540357" y="3346666"/>
            <a:ext cx="145531" cy="144011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105" y="3294218"/>
            <a:ext cx="358034" cy="44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1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-228600"/>
            <a:ext cx="129540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10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71;p14"/>
          <p:cNvSpPr/>
          <p:nvPr/>
        </p:nvSpPr>
        <p:spPr>
          <a:xfrm>
            <a:off x="3491238" y="1791361"/>
            <a:ext cx="2188200" cy="37227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endParaRPr b="1" dirty="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algn="ctr"/>
            <a:r>
              <a:rPr lang="es-419" b="1" dirty="0" err="1">
                <a:solidFill>
                  <a:srgbClr val="1DB4BA"/>
                </a:solidFill>
                <a:latin typeface="Comfortaa"/>
                <a:ea typeface="Comfortaa"/>
                <a:cs typeface="Comfortaa"/>
                <a:sym typeface="Comfortaa"/>
              </a:rPr>
              <a:t>Login</a:t>
            </a:r>
            <a:endParaRPr b="1" dirty="0">
              <a:solidFill>
                <a:srgbClr val="1DB4BA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algn="ctr"/>
            <a:endParaRPr b="1" dirty="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algn="ctr"/>
            <a:r>
              <a:rPr lang="es-419" sz="1200" dirty="0" err="1">
                <a:solidFill>
                  <a:schemeClr val="dk1"/>
                </a:solidFill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rPr>
              <a:t>Lorem</a:t>
            </a:r>
            <a:r>
              <a:rPr lang="es-419" sz="1200" dirty="0">
                <a:solidFill>
                  <a:schemeClr val="dk1"/>
                </a:solidFill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rPr>
              <a:t> </a:t>
            </a:r>
            <a:r>
              <a:rPr lang="es-419" sz="1200" dirty="0" err="1">
                <a:solidFill>
                  <a:schemeClr val="dk1"/>
                </a:solidFill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rPr>
              <a:t>ipsum</a:t>
            </a:r>
            <a:r>
              <a:rPr lang="es-419" sz="1200" dirty="0">
                <a:solidFill>
                  <a:schemeClr val="dk1"/>
                </a:solidFill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rPr>
              <a:t> dolor </a:t>
            </a:r>
            <a:r>
              <a:rPr lang="es-419" sz="1200" dirty="0" err="1">
                <a:solidFill>
                  <a:schemeClr val="dk1"/>
                </a:solidFill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rPr>
              <a:t>sit</a:t>
            </a:r>
            <a:r>
              <a:rPr lang="es-419" sz="1200" dirty="0">
                <a:solidFill>
                  <a:schemeClr val="dk1"/>
                </a:solidFill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rPr>
              <a:t> </a:t>
            </a:r>
            <a:r>
              <a:rPr lang="es-419" sz="1200" dirty="0" err="1">
                <a:solidFill>
                  <a:schemeClr val="dk1"/>
                </a:solidFill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rPr>
              <a:t>amet</a:t>
            </a:r>
            <a:r>
              <a:rPr lang="es-419" sz="1200" dirty="0">
                <a:solidFill>
                  <a:schemeClr val="dk1"/>
                </a:solidFill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rPr>
              <a:t>, </a:t>
            </a:r>
            <a:r>
              <a:rPr lang="es-419" sz="1200" dirty="0" err="1">
                <a:solidFill>
                  <a:schemeClr val="dk1"/>
                </a:solidFill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rPr>
              <a:t>consectetur</a:t>
            </a:r>
            <a:r>
              <a:rPr lang="es-419" sz="1200" dirty="0">
                <a:solidFill>
                  <a:schemeClr val="dk1"/>
                </a:solidFill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rPr>
              <a:t> </a:t>
            </a:r>
            <a:r>
              <a:rPr lang="es-419" sz="1200" dirty="0" err="1">
                <a:solidFill>
                  <a:schemeClr val="dk1"/>
                </a:solidFill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rPr>
              <a:t>adipiscing</a:t>
            </a:r>
            <a:r>
              <a:rPr lang="es-419" sz="1200" dirty="0">
                <a:solidFill>
                  <a:schemeClr val="dk1"/>
                </a:solidFill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rPr>
              <a:t> </a:t>
            </a:r>
            <a:r>
              <a:rPr lang="es-419" sz="1200" dirty="0" err="1">
                <a:solidFill>
                  <a:schemeClr val="dk1"/>
                </a:solidFill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rPr>
              <a:t>elit</a:t>
            </a:r>
            <a:r>
              <a:rPr lang="es-419" sz="1200" dirty="0">
                <a:solidFill>
                  <a:schemeClr val="dk1"/>
                </a:solidFill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rPr>
              <a:t>. </a:t>
            </a:r>
            <a:r>
              <a:rPr lang="es-419" sz="1200" dirty="0" err="1">
                <a:solidFill>
                  <a:schemeClr val="dk1"/>
                </a:solidFill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rPr>
              <a:t>Nulla</a:t>
            </a:r>
            <a:r>
              <a:rPr lang="es-419" sz="1200" dirty="0">
                <a:solidFill>
                  <a:schemeClr val="dk1"/>
                </a:solidFill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rPr>
              <a:t> </a:t>
            </a:r>
            <a:r>
              <a:rPr lang="es-419" sz="1200" dirty="0" err="1">
                <a:solidFill>
                  <a:schemeClr val="dk1"/>
                </a:solidFill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rPr>
              <a:t>tempor</a:t>
            </a:r>
            <a:r>
              <a:rPr lang="es-419" sz="1200" dirty="0">
                <a:solidFill>
                  <a:schemeClr val="dk1"/>
                </a:solidFill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rPr>
              <a:t> </a:t>
            </a:r>
            <a:r>
              <a:rPr lang="es-419" sz="1200" dirty="0" err="1">
                <a:solidFill>
                  <a:schemeClr val="dk1"/>
                </a:solidFill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rPr>
              <a:t>sem</a:t>
            </a:r>
            <a:r>
              <a:rPr lang="es-419" sz="1200" dirty="0">
                <a:solidFill>
                  <a:schemeClr val="dk1"/>
                </a:solidFill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rPr>
              <a:t> </a:t>
            </a:r>
            <a:r>
              <a:rPr lang="es-419" sz="1200" dirty="0" err="1">
                <a:solidFill>
                  <a:schemeClr val="dk1"/>
                </a:solidFill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rPr>
              <a:t>eget</a:t>
            </a:r>
            <a:r>
              <a:rPr lang="es-419" sz="1200" dirty="0">
                <a:solidFill>
                  <a:schemeClr val="dk1"/>
                </a:solidFill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rPr>
              <a:t> libero </a:t>
            </a:r>
            <a:r>
              <a:rPr lang="es-419" sz="1200" dirty="0" err="1">
                <a:solidFill>
                  <a:schemeClr val="dk1"/>
                </a:solidFill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rPr>
              <a:t>bibendum</a:t>
            </a:r>
            <a:r>
              <a:rPr lang="es-419" sz="1200" dirty="0">
                <a:solidFill>
                  <a:schemeClr val="dk1"/>
                </a:solidFill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rPr>
              <a:t> </a:t>
            </a:r>
            <a:r>
              <a:rPr lang="es-419" sz="1200" dirty="0" err="1">
                <a:solidFill>
                  <a:schemeClr val="dk1"/>
                </a:solidFill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rPr>
              <a:t>scelerisque</a:t>
            </a:r>
            <a:r>
              <a:rPr lang="es-419" sz="1200" dirty="0">
                <a:solidFill>
                  <a:schemeClr val="dk1"/>
                </a:solidFill>
                <a:latin typeface="Arial" panose="020B0604020202020204" pitchFamily="34" charset="0"/>
                <a:ea typeface="Comfortaa Regular"/>
                <a:cs typeface="Arial" panose="020B0604020202020204" pitchFamily="34" charset="0"/>
                <a:sym typeface="Comfortaa Regular"/>
              </a:rPr>
              <a:t>. </a:t>
            </a:r>
            <a:endParaRPr sz="1200" dirty="0">
              <a:latin typeface="Arial" panose="020B0604020202020204" pitchFamily="34" charset="0"/>
              <a:ea typeface="Comfortaa Regular"/>
              <a:cs typeface="Arial" panose="020B0604020202020204" pitchFamily="34" charset="0"/>
              <a:sym typeface="Comfortaa Regular"/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3490593" y="1791362"/>
            <a:ext cx="2197437" cy="635838"/>
          </a:xfrm>
          <a:prstGeom prst="rect">
            <a:avLst/>
          </a:prstGeom>
          <a:solidFill>
            <a:srgbClr val="1DB4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/>
          </a:p>
        </p:txBody>
      </p:sp>
      <p:sp>
        <p:nvSpPr>
          <p:cNvPr id="2" name="Google Shape;57;p13"/>
          <p:cNvSpPr/>
          <p:nvPr/>
        </p:nvSpPr>
        <p:spPr>
          <a:xfrm>
            <a:off x="771877" y="1728587"/>
            <a:ext cx="2212964" cy="37151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b="1" dirty="0">
              <a:solidFill>
                <a:srgbClr val="4A86E8"/>
              </a:solidFill>
            </a:endParaRPr>
          </a:p>
          <a:p>
            <a:pPr algn="ctr"/>
            <a:endParaRPr b="1" dirty="0">
              <a:solidFill>
                <a:srgbClr val="4A86E8"/>
              </a:solidFill>
            </a:endParaRPr>
          </a:p>
          <a:p>
            <a:pPr algn="ctr"/>
            <a:endParaRPr b="1" dirty="0">
              <a:solidFill>
                <a:srgbClr val="4A86E8"/>
              </a:solidFill>
            </a:endParaRPr>
          </a:p>
          <a:p>
            <a:pPr algn="ctr"/>
            <a:endParaRPr b="1" dirty="0">
              <a:solidFill>
                <a:srgbClr val="4A86E8"/>
              </a:solidFill>
            </a:endParaRPr>
          </a:p>
          <a:p>
            <a:pPr algn="ctr"/>
            <a:endParaRPr b="1" dirty="0">
              <a:solidFill>
                <a:srgbClr val="4A86E8"/>
              </a:solidFill>
            </a:endParaRPr>
          </a:p>
          <a:p>
            <a:pPr algn="ctr"/>
            <a:r>
              <a:rPr lang="es-419" b="1" dirty="0">
                <a:solidFill>
                  <a:srgbClr val="1DB4BA"/>
                </a:solidFill>
                <a:latin typeface="Comfortaa"/>
                <a:ea typeface="Comfortaa"/>
                <a:cs typeface="Comfortaa"/>
                <a:sym typeface="Comfortaa"/>
              </a:rPr>
              <a:t>Bienvenido!</a:t>
            </a:r>
            <a:endParaRPr b="1" dirty="0">
              <a:solidFill>
                <a:srgbClr val="1DB4BA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algn="ctr"/>
            <a:endParaRPr sz="1200" dirty="0">
              <a:solidFill>
                <a:srgbClr val="1DB4BA"/>
              </a:solidFill>
            </a:endParaRPr>
          </a:p>
          <a:p>
            <a:pPr algn="ct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s-419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 Regular"/>
                <a:ea typeface="Comfortaa Regular"/>
                <a:cs typeface="Comfortaa Regular"/>
                <a:sym typeface="Comfortaa Regular"/>
              </a:rPr>
              <a:t>DIY MED MASK </a:t>
            </a:r>
            <a:r>
              <a:rPr lang="es-419" sz="1000" dirty="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es una plataforma colaborativa para lograr que cada persona que necesite una máscara de protección pueda tenerla. Planos, documentos, instructivos y todo lo necesario para que vos mismo puedas crear una.</a:t>
            </a:r>
            <a:endParaRPr sz="1000" dirty="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algn="ctr"/>
            <a:endParaRPr sz="1200" b="1" dirty="0"/>
          </a:p>
        </p:txBody>
      </p:sp>
      <p:pic>
        <p:nvPicPr>
          <p:cNvPr id="6" name="Google Shape;6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8527" y="1858661"/>
            <a:ext cx="1279013" cy="1285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5528" y="1755920"/>
            <a:ext cx="1483059" cy="14904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oogle Shape;54;p13"/>
          <p:cNvGrpSpPr/>
          <p:nvPr/>
        </p:nvGrpSpPr>
        <p:grpSpPr>
          <a:xfrm>
            <a:off x="640432" y="1325251"/>
            <a:ext cx="2475854" cy="4957269"/>
            <a:chOff x="3352090" y="113480"/>
            <a:chExt cx="2439833" cy="4916541"/>
          </a:xfrm>
        </p:grpSpPr>
        <p:pic>
          <p:nvPicPr>
            <p:cNvPr id="9" name="Google Shape;55;p13" descr="Smartphone negro en posición vertical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52090" y="113480"/>
              <a:ext cx="2439833" cy="49165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56;p13" descr="Wireframe de muestra de la aplicación para dispositivos móviles"/>
            <p:cNvPicPr preferRelativeResize="0"/>
            <p:nvPr/>
          </p:nvPicPr>
          <p:blipFill rotWithShape="1">
            <a:blip r:embed="rId5">
              <a:alphaModFix/>
            </a:blip>
            <a:srcRect t="92641"/>
            <a:stretch/>
          </p:blipFill>
          <p:spPr>
            <a:xfrm>
              <a:off x="3469400" y="4219953"/>
              <a:ext cx="2205200" cy="2959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" name="Google Shape;68;p14"/>
          <p:cNvGrpSpPr/>
          <p:nvPr/>
        </p:nvGrpSpPr>
        <p:grpSpPr>
          <a:xfrm>
            <a:off x="3399594" y="1384391"/>
            <a:ext cx="2439834" cy="4916542"/>
            <a:chOff x="3364845" y="337763"/>
            <a:chExt cx="2439834" cy="4916542"/>
          </a:xfrm>
        </p:grpSpPr>
        <p:pic>
          <p:nvPicPr>
            <p:cNvPr id="12" name="Google Shape;69;p14" descr="Smartphone negro en posición vertical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64845" y="337763"/>
              <a:ext cx="2439834" cy="49165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70;p14" descr="Wireframe de muestra de la aplicación para dispositivos móviles"/>
            <p:cNvPicPr preferRelativeResize="0"/>
            <p:nvPr/>
          </p:nvPicPr>
          <p:blipFill rotWithShape="1">
            <a:blip r:embed="rId5">
              <a:alphaModFix/>
            </a:blip>
            <a:srcRect t="92641"/>
            <a:stretch/>
          </p:blipFill>
          <p:spPr>
            <a:xfrm>
              <a:off x="3469764" y="4479577"/>
              <a:ext cx="2205200" cy="2959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" name="Google Shape;83;p15"/>
          <p:cNvGrpSpPr/>
          <p:nvPr/>
        </p:nvGrpSpPr>
        <p:grpSpPr>
          <a:xfrm>
            <a:off x="6083695" y="1412327"/>
            <a:ext cx="2396150" cy="4916542"/>
            <a:chOff x="3352090" y="113480"/>
            <a:chExt cx="2439834" cy="4916542"/>
          </a:xfrm>
        </p:grpSpPr>
        <p:pic>
          <p:nvPicPr>
            <p:cNvPr id="22" name="Google Shape;84;p15" descr="Smartphone negro en posición vertical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52090" y="113480"/>
              <a:ext cx="2439834" cy="49165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Google Shape;85;p15" descr="Wireframe de muestra de la aplicación para dispositivos móviles"/>
            <p:cNvPicPr preferRelativeResize="0"/>
            <p:nvPr/>
          </p:nvPicPr>
          <p:blipFill rotWithShape="1">
            <a:blip r:embed="rId5">
              <a:alphaModFix/>
            </a:blip>
            <a:srcRect t="92641"/>
            <a:stretch/>
          </p:blipFill>
          <p:spPr>
            <a:xfrm>
              <a:off x="3469400" y="4219953"/>
              <a:ext cx="2205200" cy="295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" name="Google Shape;86;p15"/>
          <p:cNvSpPr/>
          <p:nvPr/>
        </p:nvSpPr>
        <p:spPr>
          <a:xfrm>
            <a:off x="6210444" y="1810347"/>
            <a:ext cx="2149021" cy="372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5" name="Google Shape;87;p15"/>
          <p:cNvPicPr preferRelativeResize="0"/>
          <p:nvPr/>
        </p:nvPicPr>
        <p:blipFill rotWithShape="1">
          <a:blip r:embed="rId6">
            <a:alphaModFix/>
          </a:blip>
          <a:srcRect l="3254" t="1888" r="4545" b="7301"/>
          <a:stretch/>
        </p:blipFill>
        <p:spPr>
          <a:xfrm>
            <a:off x="6225753" y="1855979"/>
            <a:ext cx="2149021" cy="369838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97;p16"/>
          <p:cNvSpPr/>
          <p:nvPr/>
        </p:nvSpPr>
        <p:spPr>
          <a:xfrm>
            <a:off x="8898996" y="1791361"/>
            <a:ext cx="2188200" cy="37227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s-419" b="1" dirty="0">
                <a:solidFill>
                  <a:srgbClr val="1DB4BA"/>
                </a:solidFill>
                <a:latin typeface="Comfortaa"/>
                <a:ea typeface="Comfortaa"/>
                <a:cs typeface="Comfortaa"/>
                <a:sym typeface="Comfortaa"/>
              </a:rPr>
              <a:t>Nuevo Usuario</a:t>
            </a:r>
            <a:endParaRPr b="1" dirty="0">
              <a:solidFill>
                <a:srgbClr val="1DB4BA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algn="ctr">
              <a:buClr>
                <a:schemeClr val="dk1"/>
              </a:buClr>
              <a:buSzPts val="1100"/>
            </a:pPr>
            <a:endParaRPr lang="en-US" b="1" dirty="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algn="ctr">
              <a:buClr>
                <a:schemeClr val="dk1"/>
              </a:buClr>
              <a:buSzPts val="1100"/>
            </a:pPr>
            <a:endParaRPr b="1" dirty="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s-419" sz="1000" dirty="0" err="1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Lorem</a:t>
            </a:r>
            <a:r>
              <a:rPr lang="es-419" sz="1000" dirty="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</a:t>
            </a:r>
            <a:r>
              <a:rPr lang="es-419" sz="1000" dirty="0" err="1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ipsum</a:t>
            </a:r>
            <a:r>
              <a:rPr lang="es-419" sz="1000" dirty="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dolor </a:t>
            </a:r>
            <a:r>
              <a:rPr lang="es-419" sz="1000" dirty="0" err="1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sit</a:t>
            </a:r>
            <a:r>
              <a:rPr lang="es-419" sz="1000" dirty="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</a:t>
            </a:r>
            <a:r>
              <a:rPr lang="es-419" sz="1000" dirty="0" err="1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amet</a:t>
            </a:r>
            <a:r>
              <a:rPr lang="es-419" sz="1000" dirty="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, </a:t>
            </a:r>
            <a:r>
              <a:rPr lang="es-419" sz="1000" dirty="0" err="1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consectetur</a:t>
            </a:r>
            <a:r>
              <a:rPr lang="es-419" sz="1000" dirty="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</a:t>
            </a:r>
            <a:r>
              <a:rPr lang="es-419" sz="1000" dirty="0" err="1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adipiscing</a:t>
            </a:r>
            <a:r>
              <a:rPr lang="es-419" sz="1000" dirty="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</a:t>
            </a:r>
            <a:r>
              <a:rPr lang="es-419" sz="1000" dirty="0" err="1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elit</a:t>
            </a:r>
            <a:r>
              <a:rPr lang="es-419" sz="1000" dirty="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. </a:t>
            </a:r>
            <a:endParaRPr dirty="0">
              <a:solidFill>
                <a:schemeClr val="dk1"/>
              </a:solidFill>
            </a:endParaRPr>
          </a:p>
          <a:p>
            <a:endParaRPr dirty="0"/>
          </a:p>
          <a:p>
            <a:r>
              <a:rPr lang="es-419" sz="1000" dirty="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           Mail:</a:t>
            </a:r>
            <a:endParaRPr sz="1000" dirty="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endParaRPr sz="1000" dirty="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r>
              <a:rPr lang="es-419" sz="1000" dirty="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Contraseña:</a:t>
            </a:r>
            <a:endParaRPr sz="1000" dirty="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endParaRPr sz="1000" dirty="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r>
              <a:rPr lang="es-419" sz="1000" dirty="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Verificación</a:t>
            </a:r>
            <a:endParaRPr sz="1000" dirty="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r>
              <a:rPr lang="es-419" sz="1000" dirty="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Contraseña:</a:t>
            </a:r>
            <a:endParaRPr dirty="0"/>
          </a:p>
        </p:txBody>
      </p:sp>
      <p:sp>
        <p:nvSpPr>
          <p:cNvPr id="30" name="Google Shape;99;p16"/>
          <p:cNvSpPr/>
          <p:nvPr/>
        </p:nvSpPr>
        <p:spPr>
          <a:xfrm>
            <a:off x="9893596" y="3273754"/>
            <a:ext cx="1065600" cy="18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1" name="Google Shape;100;p16"/>
          <p:cNvSpPr/>
          <p:nvPr/>
        </p:nvSpPr>
        <p:spPr>
          <a:xfrm>
            <a:off x="9893596" y="3571121"/>
            <a:ext cx="1065600" cy="18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2" name="Google Shape;101;p16"/>
          <p:cNvSpPr/>
          <p:nvPr/>
        </p:nvSpPr>
        <p:spPr>
          <a:xfrm>
            <a:off x="9893596" y="3960501"/>
            <a:ext cx="1065600" cy="18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3" name="Google Shape;102;p16"/>
          <p:cNvSpPr/>
          <p:nvPr/>
        </p:nvSpPr>
        <p:spPr>
          <a:xfrm>
            <a:off x="9509946" y="4580128"/>
            <a:ext cx="1188942" cy="453283"/>
          </a:xfrm>
          <a:prstGeom prst="roundRect">
            <a:avLst>
              <a:gd name="adj" fmla="val 50000"/>
            </a:avLst>
          </a:prstGeom>
          <a:solidFill>
            <a:srgbClr val="1DB4B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s-419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OK</a:t>
            </a:r>
            <a:endParaRPr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37" name="Google Shape;111;p17"/>
          <p:cNvGrpSpPr/>
          <p:nvPr/>
        </p:nvGrpSpPr>
        <p:grpSpPr>
          <a:xfrm>
            <a:off x="11491761" y="1317592"/>
            <a:ext cx="2457448" cy="4957269"/>
            <a:chOff x="3352090" y="113480"/>
            <a:chExt cx="2439834" cy="4916542"/>
          </a:xfrm>
        </p:grpSpPr>
        <p:pic>
          <p:nvPicPr>
            <p:cNvPr id="38" name="Google Shape;112;p17" descr="Smartphone negro en posición vertical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52090" y="113480"/>
              <a:ext cx="2439834" cy="49165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" name="Google Shape;113;p17" descr="Wireframe de muestra de la aplicación para dispositivos móviles"/>
            <p:cNvPicPr preferRelativeResize="0"/>
            <p:nvPr/>
          </p:nvPicPr>
          <p:blipFill rotWithShape="1">
            <a:blip r:embed="rId5">
              <a:alphaModFix/>
            </a:blip>
            <a:srcRect t="92641"/>
            <a:stretch/>
          </p:blipFill>
          <p:spPr>
            <a:xfrm>
              <a:off x="3469400" y="4219953"/>
              <a:ext cx="2205200" cy="295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" name="Google Shape;114;p17"/>
          <p:cNvSpPr/>
          <p:nvPr/>
        </p:nvSpPr>
        <p:spPr>
          <a:xfrm>
            <a:off x="11619498" y="1702821"/>
            <a:ext cx="2203998" cy="375353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s-419" b="1" dirty="0" err="1">
                <a:solidFill>
                  <a:srgbClr val="1DB4BA"/>
                </a:solidFill>
                <a:latin typeface="Comfortaa"/>
                <a:ea typeface="Comfortaa"/>
                <a:cs typeface="Comfortaa"/>
                <a:sym typeface="Comfortaa"/>
              </a:rPr>
              <a:t>Login</a:t>
            </a:r>
            <a:r>
              <a:rPr lang="es-419" b="1" dirty="0">
                <a:solidFill>
                  <a:srgbClr val="1DB4BA"/>
                </a:solidFill>
                <a:latin typeface="Comfortaa"/>
                <a:ea typeface="Comfortaa"/>
                <a:cs typeface="Comfortaa"/>
                <a:sym typeface="Comfortaa"/>
              </a:rPr>
              <a:t> OK!</a:t>
            </a:r>
            <a:endParaRPr b="1" dirty="0">
              <a:solidFill>
                <a:srgbClr val="1DB4BA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algn="ctr">
              <a:buClr>
                <a:schemeClr val="dk1"/>
              </a:buClr>
              <a:buSzPts val="1100"/>
            </a:pPr>
            <a:endParaRPr b="1" dirty="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s-419" sz="1000" dirty="0" err="1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Lorem</a:t>
            </a:r>
            <a:r>
              <a:rPr lang="es-419" sz="1000" dirty="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</a:t>
            </a:r>
            <a:r>
              <a:rPr lang="es-419" sz="1000" dirty="0" err="1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ipsum</a:t>
            </a:r>
            <a:r>
              <a:rPr lang="es-419" sz="1000" dirty="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dolor </a:t>
            </a:r>
            <a:r>
              <a:rPr lang="es-419" sz="1000" dirty="0" err="1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sit</a:t>
            </a:r>
            <a:r>
              <a:rPr lang="es-419" sz="1000" dirty="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</a:t>
            </a:r>
            <a:r>
              <a:rPr lang="es-419" sz="1000" dirty="0" err="1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amet</a:t>
            </a:r>
            <a:r>
              <a:rPr lang="es-419" sz="1000" dirty="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, </a:t>
            </a:r>
            <a:r>
              <a:rPr lang="es-419" sz="1000" dirty="0" err="1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consectetur</a:t>
            </a:r>
            <a:r>
              <a:rPr lang="es-419" sz="1000" dirty="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</a:t>
            </a:r>
            <a:r>
              <a:rPr lang="es-419" sz="1000" dirty="0" err="1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adipiscing</a:t>
            </a:r>
            <a:r>
              <a:rPr lang="es-419" sz="1000" dirty="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</a:t>
            </a:r>
            <a:r>
              <a:rPr lang="es-419" sz="1000" dirty="0" err="1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elit</a:t>
            </a:r>
            <a:r>
              <a:rPr lang="es-419" sz="1000" dirty="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. </a:t>
            </a:r>
            <a:r>
              <a:rPr lang="es-419" sz="1000" dirty="0" err="1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Nulla</a:t>
            </a:r>
            <a:r>
              <a:rPr lang="es-419" sz="1000" dirty="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</a:t>
            </a:r>
            <a:r>
              <a:rPr lang="es-419" sz="1000" dirty="0" err="1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tempor</a:t>
            </a:r>
            <a:r>
              <a:rPr lang="es-419" sz="1000" dirty="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</a:t>
            </a:r>
            <a:r>
              <a:rPr lang="es-419" sz="1000" dirty="0" err="1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sem</a:t>
            </a:r>
            <a:r>
              <a:rPr lang="es-419" sz="1000" dirty="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</a:t>
            </a:r>
            <a:r>
              <a:rPr lang="es-419" sz="1000" dirty="0" err="1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eget</a:t>
            </a:r>
            <a:r>
              <a:rPr lang="es-419" sz="1000" dirty="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libero </a:t>
            </a:r>
            <a:r>
              <a:rPr lang="es-419" sz="1000" dirty="0" err="1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bibendum</a:t>
            </a:r>
            <a:r>
              <a:rPr lang="es-419" sz="1000" dirty="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</a:t>
            </a:r>
            <a:r>
              <a:rPr lang="es-419" sz="1000" dirty="0" err="1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scelerisque</a:t>
            </a:r>
            <a:r>
              <a:rPr lang="es-419" sz="1000" dirty="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. </a:t>
            </a:r>
            <a:endParaRPr dirty="0"/>
          </a:p>
        </p:txBody>
      </p:sp>
      <p:sp>
        <p:nvSpPr>
          <p:cNvPr id="46" name="Rectángulo 45"/>
          <p:cNvSpPr/>
          <p:nvPr/>
        </p:nvSpPr>
        <p:spPr>
          <a:xfrm>
            <a:off x="4176513" y="1924060"/>
            <a:ext cx="8835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s-419" sz="2000" b="1" dirty="0" err="1">
                <a:solidFill>
                  <a:schemeClr val="bg1"/>
                </a:solidFill>
                <a:latin typeface="Comfortaa"/>
                <a:ea typeface="Comfortaa"/>
                <a:cs typeface="Comfortaa"/>
                <a:sym typeface="Comfortaa"/>
              </a:rPr>
              <a:t>Login</a:t>
            </a:r>
            <a:endParaRPr lang="es-419" sz="2000" b="1" dirty="0">
              <a:solidFill>
                <a:schemeClr val="bg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8875373" y="1774304"/>
            <a:ext cx="2222613" cy="616581"/>
          </a:xfrm>
          <a:prstGeom prst="rect">
            <a:avLst/>
          </a:prstGeom>
          <a:solidFill>
            <a:srgbClr val="1DB4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>
              <a:solidFill>
                <a:srgbClr val="1DB4BA"/>
              </a:solidFill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8988649" y="1933010"/>
            <a:ext cx="19960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s-419" sz="2000" b="1" dirty="0">
                <a:solidFill>
                  <a:schemeClr val="bg1"/>
                </a:solidFill>
                <a:latin typeface="Comfortaa"/>
                <a:ea typeface="Comfortaa"/>
                <a:cs typeface="Comfortaa"/>
                <a:sym typeface="Comfortaa"/>
              </a:rPr>
              <a:t>Nuevo Usuario</a:t>
            </a:r>
            <a:endParaRPr lang="es-419" sz="2000" b="1" dirty="0">
              <a:solidFill>
                <a:schemeClr val="bg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49" name="Imagen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3311" y="1885198"/>
            <a:ext cx="831419" cy="1029297"/>
          </a:xfrm>
          <a:prstGeom prst="rect">
            <a:avLst/>
          </a:prstGeom>
        </p:spPr>
      </p:pic>
      <p:grpSp>
        <p:nvGrpSpPr>
          <p:cNvPr id="50" name="Google Shape;83;p15"/>
          <p:cNvGrpSpPr/>
          <p:nvPr/>
        </p:nvGrpSpPr>
        <p:grpSpPr>
          <a:xfrm>
            <a:off x="8788602" y="1386924"/>
            <a:ext cx="2396150" cy="4916542"/>
            <a:chOff x="3352090" y="113480"/>
            <a:chExt cx="2439834" cy="4916542"/>
          </a:xfrm>
        </p:grpSpPr>
        <p:pic>
          <p:nvPicPr>
            <p:cNvPr id="51" name="Google Shape;84;p15" descr="Smartphone negro en posición vertical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52090" y="113480"/>
              <a:ext cx="2439834" cy="49165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" name="Google Shape;85;p15" descr="Wireframe de muestra de la aplicación para dispositivos móviles"/>
            <p:cNvPicPr preferRelativeResize="0"/>
            <p:nvPr/>
          </p:nvPicPr>
          <p:blipFill rotWithShape="1">
            <a:blip r:embed="rId5">
              <a:alphaModFix/>
            </a:blip>
            <a:srcRect t="92641"/>
            <a:stretch/>
          </p:blipFill>
          <p:spPr>
            <a:xfrm>
              <a:off x="3469400" y="4219953"/>
              <a:ext cx="2205200" cy="295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6" name="Google Shape;102;p16"/>
          <p:cNvSpPr/>
          <p:nvPr/>
        </p:nvSpPr>
        <p:spPr>
          <a:xfrm>
            <a:off x="4090179" y="4907690"/>
            <a:ext cx="1188942" cy="390043"/>
          </a:xfrm>
          <a:prstGeom prst="roundRect">
            <a:avLst>
              <a:gd name="adj" fmla="val 50000"/>
            </a:avLst>
          </a:prstGeom>
          <a:solidFill>
            <a:srgbClr val="1DB4B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s-419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Mail</a:t>
            </a:r>
            <a:endParaRPr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8" name="Google Shape;102;p16"/>
          <p:cNvSpPr/>
          <p:nvPr/>
        </p:nvSpPr>
        <p:spPr>
          <a:xfrm>
            <a:off x="4090180" y="4331090"/>
            <a:ext cx="1188942" cy="403181"/>
          </a:xfrm>
          <a:prstGeom prst="roundRect">
            <a:avLst>
              <a:gd name="adj" fmla="val 50000"/>
            </a:avLst>
          </a:prstGeom>
          <a:solidFill>
            <a:srgbClr val="DC4734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9" name="Google Shape;102;p16"/>
          <p:cNvSpPr/>
          <p:nvPr/>
        </p:nvSpPr>
        <p:spPr>
          <a:xfrm>
            <a:off x="4090179" y="3709055"/>
            <a:ext cx="1188942" cy="448615"/>
          </a:xfrm>
          <a:prstGeom prst="roundRect">
            <a:avLst>
              <a:gd name="adj" fmla="val 50000"/>
            </a:avLst>
          </a:prstGeom>
          <a:solidFill>
            <a:srgbClr val="1877F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7" name="Rectángulo 56"/>
          <p:cNvSpPr/>
          <p:nvPr/>
        </p:nvSpPr>
        <p:spPr>
          <a:xfrm>
            <a:off x="4258893" y="4343233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s-419" dirty="0">
                <a:solidFill>
                  <a:schemeClr val="bg1"/>
                </a:solidFill>
              </a:rPr>
              <a:t>Google</a:t>
            </a:r>
            <a:endParaRPr lang="es-419" dirty="0">
              <a:solidFill>
                <a:schemeClr val="bg1"/>
              </a:solidFill>
            </a:endParaRPr>
          </a:p>
        </p:txBody>
      </p:sp>
      <p:pic>
        <p:nvPicPr>
          <p:cNvPr id="54" name="Imagen 53"/>
          <p:cNvPicPr>
            <a:picLocks noChangeAspect="1"/>
          </p:cNvPicPr>
          <p:nvPr/>
        </p:nvPicPr>
        <p:blipFill rotWithShape="1">
          <a:blip r:embed="rId8"/>
          <a:srcRect l="52011" t="63355" r="41751" b="34086"/>
          <a:stretch/>
        </p:blipFill>
        <p:spPr>
          <a:xfrm>
            <a:off x="4319559" y="3857565"/>
            <a:ext cx="705216" cy="205588"/>
          </a:xfrm>
          <a:prstGeom prst="rect">
            <a:avLst/>
          </a:prstGeom>
        </p:spPr>
      </p:pic>
      <p:sp>
        <p:nvSpPr>
          <p:cNvPr id="60" name="CuadroTexto 59"/>
          <p:cNvSpPr txBox="1"/>
          <p:nvPr/>
        </p:nvSpPr>
        <p:spPr>
          <a:xfrm>
            <a:off x="918858" y="269006"/>
            <a:ext cx="6770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Pantallas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inicio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registros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usuarios</a:t>
            </a: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168113" y="909752"/>
            <a:ext cx="750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AR" sz="4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3086444" y="871824"/>
            <a:ext cx="750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AR" sz="4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5849008" y="909752"/>
            <a:ext cx="750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AR" sz="4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8523623" y="838460"/>
            <a:ext cx="750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AR" sz="4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CuadroTexto 64"/>
          <p:cNvSpPr txBox="1"/>
          <p:nvPr/>
        </p:nvSpPr>
        <p:spPr>
          <a:xfrm>
            <a:off x="11138057" y="768969"/>
            <a:ext cx="750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AR" sz="4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98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495</TotalTime>
  <Words>516</Words>
  <Application>Microsoft Office PowerPoint</Application>
  <PresentationFormat>Personalizado</PresentationFormat>
  <Paragraphs>259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Comfortaa</vt:lpstr>
      <vt:lpstr>Comfortaa Regular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30</cp:revision>
  <dcterms:created xsi:type="dcterms:W3CDTF">2020-07-08T23:40:57Z</dcterms:created>
  <dcterms:modified xsi:type="dcterms:W3CDTF">2020-07-09T21:56:04Z</dcterms:modified>
</cp:coreProperties>
</file>