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65" r:id="rId5"/>
    <p:sldId id="262" r:id="rId6"/>
    <p:sldId id="266" r:id="rId7"/>
    <p:sldId id="269" r:id="rId8"/>
    <p:sldId id="270" r:id="rId9"/>
    <p:sldId id="268" r:id="rId10"/>
    <p:sldId id="274" r:id="rId11"/>
    <p:sldId id="267" r:id="rId12"/>
    <p:sldId id="273" r:id="rId13"/>
    <p:sldId id="27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D"/>
    <a:srgbClr val="0099CC"/>
    <a:srgbClr val="003366"/>
    <a:srgbClr val="FFFFFF"/>
    <a:srgbClr val="00284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BBD99-9D7B-4DBB-8671-5584CEB9F1D9}" v="17" dt="2023-10-16T15:54:4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89" d="100"/>
          <a:sy n="89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Zell" userId="989a91591d8e85ae" providerId="LiveId" clId="{CF3BBD99-9D7B-4DBB-8671-5584CEB9F1D9}"/>
    <pc:docChg chg="undo custSel addSld delSld modSld">
      <pc:chgData name="Robert Zell" userId="989a91591d8e85ae" providerId="LiveId" clId="{CF3BBD99-9D7B-4DBB-8671-5584CEB9F1D9}" dt="2023-10-16T15:55:41.357" v="371" actId="20577"/>
      <pc:docMkLst>
        <pc:docMk/>
      </pc:docMkLst>
      <pc:sldChg chg="modSp mod">
        <pc:chgData name="Robert Zell" userId="989a91591d8e85ae" providerId="LiveId" clId="{CF3BBD99-9D7B-4DBB-8671-5584CEB9F1D9}" dt="2023-10-16T15:10:39.588" v="213" actId="207"/>
        <pc:sldMkLst>
          <pc:docMk/>
          <pc:sldMk cId="0" sldId="257"/>
        </pc:sldMkLst>
        <pc:spChg chg="mod">
          <ac:chgData name="Robert Zell" userId="989a91591d8e85ae" providerId="LiveId" clId="{CF3BBD99-9D7B-4DBB-8671-5584CEB9F1D9}" dt="2023-10-16T15:10:09.897" v="211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bert Zell" userId="989a91591d8e85ae" providerId="LiveId" clId="{CF3BBD99-9D7B-4DBB-8671-5584CEB9F1D9}" dt="2023-10-16T14:52:32.468" v="205" actId="1076"/>
          <ac:spMkLst>
            <pc:docMk/>
            <pc:sldMk cId="0" sldId="257"/>
            <ac:spMk id="50" creationId="{930180FB-ADB7-5C89-15DB-C37AE75CB707}"/>
          </ac:spMkLst>
        </pc:spChg>
        <pc:spChg chg="mod">
          <ac:chgData name="Robert Zell" userId="989a91591d8e85ae" providerId="LiveId" clId="{CF3BBD99-9D7B-4DBB-8671-5584CEB9F1D9}" dt="2023-10-16T14:53:30.698" v="209" actId="1076"/>
          <ac:spMkLst>
            <pc:docMk/>
            <pc:sldMk cId="0" sldId="257"/>
            <ac:spMk id="51" creationId="{F5D64F66-C193-6E2B-99A6-80395DD4AECB}"/>
          </ac:spMkLst>
        </pc:spChg>
        <pc:spChg chg="mod">
          <ac:chgData name="Robert Zell" userId="989a91591d8e85ae" providerId="LiveId" clId="{CF3BBD99-9D7B-4DBB-8671-5584CEB9F1D9}" dt="2023-10-16T14:53:17.782" v="208" actId="1076"/>
          <ac:spMkLst>
            <pc:docMk/>
            <pc:sldMk cId="0" sldId="257"/>
            <ac:spMk id="52" creationId="{0FFFE5E2-C9C5-B9E4-A46E-58FE8A7031D5}"/>
          </ac:spMkLst>
        </pc:spChg>
        <pc:spChg chg="mod">
          <ac:chgData name="Robert Zell" userId="989a91591d8e85ae" providerId="LiveId" clId="{CF3BBD99-9D7B-4DBB-8671-5584CEB9F1D9}" dt="2023-10-16T14:53:04.341" v="207" actId="1076"/>
          <ac:spMkLst>
            <pc:docMk/>
            <pc:sldMk cId="0" sldId="257"/>
            <ac:spMk id="53" creationId="{44753049-B693-0FBC-FEC4-C8ADA9641799}"/>
          </ac:spMkLst>
        </pc:spChg>
        <pc:spChg chg="mod">
          <ac:chgData name="Robert Zell" userId="989a91591d8e85ae" providerId="LiveId" clId="{CF3BBD99-9D7B-4DBB-8671-5584CEB9F1D9}" dt="2023-10-16T14:52:56.760" v="206" actId="1076"/>
          <ac:spMkLst>
            <pc:docMk/>
            <pc:sldMk cId="0" sldId="257"/>
            <ac:spMk id="54" creationId="{630A48A9-C80E-E2C2-981D-DF23628387C4}"/>
          </ac:spMkLst>
        </pc:spChg>
        <pc:spChg chg="mod">
          <ac:chgData name="Robert Zell" userId="989a91591d8e85ae" providerId="LiveId" clId="{CF3BBD99-9D7B-4DBB-8671-5584CEB9F1D9}" dt="2023-10-16T15:10:39.588" v="213" actId="207"/>
          <ac:spMkLst>
            <pc:docMk/>
            <pc:sldMk cId="0" sldId="257"/>
            <ac:spMk id="55" creationId="{A09B6EE6-DF38-A06D-BDA9-D094D9635298}"/>
          </ac:spMkLst>
        </pc:spChg>
        <pc:grpChg chg="mod">
          <ac:chgData name="Robert Zell" userId="989a91591d8e85ae" providerId="LiveId" clId="{CF3BBD99-9D7B-4DBB-8671-5584CEB9F1D9}" dt="2023-10-16T14:53:46.163" v="210" actId="1076"/>
          <ac:grpSpMkLst>
            <pc:docMk/>
            <pc:sldMk cId="0" sldId="257"/>
            <ac:grpSpMk id="7" creationId="{42D7D063-D497-78D0-D231-955019CAAD66}"/>
          </ac:grpSpMkLst>
        </pc:grpChg>
      </pc:sldChg>
      <pc:sldChg chg="modSp mod">
        <pc:chgData name="Robert Zell" userId="989a91591d8e85ae" providerId="LiveId" clId="{CF3BBD99-9D7B-4DBB-8671-5584CEB9F1D9}" dt="2023-10-16T15:15:51.883" v="226" actId="20577"/>
        <pc:sldMkLst>
          <pc:docMk/>
          <pc:sldMk cId="0" sldId="262"/>
        </pc:sldMkLst>
        <pc:spChg chg="mod">
          <ac:chgData name="Robert Zell" userId="989a91591d8e85ae" providerId="LiveId" clId="{CF3BBD99-9D7B-4DBB-8671-5584CEB9F1D9}" dt="2023-10-16T15:15:51.883" v="226" actId="20577"/>
          <ac:spMkLst>
            <pc:docMk/>
            <pc:sldMk cId="0" sldId="262"/>
            <ac:spMk id="46" creationId="{47DF4F5F-AE05-E829-7ED1-953674B8A2F0}"/>
          </ac:spMkLst>
        </pc:spChg>
      </pc:sldChg>
      <pc:sldChg chg="modSp mod">
        <pc:chgData name="Robert Zell" userId="989a91591d8e85ae" providerId="LiveId" clId="{CF3BBD99-9D7B-4DBB-8671-5584CEB9F1D9}" dt="2023-10-16T14:48:39.749" v="187" actId="14100"/>
        <pc:sldMkLst>
          <pc:docMk/>
          <pc:sldMk cId="1341685780" sldId="265"/>
        </pc:sldMkLst>
        <pc:spChg chg="mod">
          <ac:chgData name="Robert Zell" userId="989a91591d8e85ae" providerId="LiveId" clId="{CF3BBD99-9D7B-4DBB-8671-5584CEB9F1D9}" dt="2023-10-16T14:48:39.749" v="187" actId="14100"/>
          <ac:spMkLst>
            <pc:docMk/>
            <pc:sldMk cId="1341685780" sldId="265"/>
            <ac:spMk id="29" creationId="{1F7263B9-D2EB-A4C1-3389-534C6D69C511}"/>
          </ac:spMkLst>
        </pc:spChg>
      </pc:sldChg>
      <pc:sldChg chg="delSp modSp mod">
        <pc:chgData name="Robert Zell" userId="989a91591d8e85ae" providerId="LiveId" clId="{CF3BBD99-9D7B-4DBB-8671-5584CEB9F1D9}" dt="2023-10-16T13:43:55.455" v="12" actId="1076"/>
        <pc:sldMkLst>
          <pc:docMk/>
          <pc:sldMk cId="2236462469" sldId="267"/>
        </pc:sldMkLst>
        <pc:grpChg chg="del">
          <ac:chgData name="Robert Zell" userId="989a91591d8e85ae" providerId="LiveId" clId="{CF3BBD99-9D7B-4DBB-8671-5584CEB9F1D9}" dt="2023-10-16T13:43:09.760" v="6" actId="21"/>
          <ac:grpSpMkLst>
            <pc:docMk/>
            <pc:sldMk cId="2236462469" sldId="267"/>
            <ac:grpSpMk id="8" creationId="{1C4E59DD-C7DB-3596-C7F2-AFDA9EA8CAB0}"/>
          </ac:grpSpMkLst>
        </pc:grpChg>
        <pc:picChg chg="mod">
          <ac:chgData name="Robert Zell" userId="989a91591d8e85ae" providerId="LiveId" clId="{CF3BBD99-9D7B-4DBB-8671-5584CEB9F1D9}" dt="2023-10-16T13:42:56.015" v="5" actId="1076"/>
          <ac:picMkLst>
            <pc:docMk/>
            <pc:sldMk cId="2236462469" sldId="267"/>
            <ac:picMk id="12" creationId="{D51883E7-FD40-494D-1AEF-16398C77DAB5}"/>
          </ac:picMkLst>
        </pc:picChg>
        <pc:picChg chg="mod topLvl">
          <ac:chgData name="Robert Zell" userId="989a91591d8e85ae" providerId="LiveId" clId="{CF3BBD99-9D7B-4DBB-8671-5584CEB9F1D9}" dt="2023-10-16T13:43:55.455" v="12" actId="1076"/>
          <ac:picMkLst>
            <pc:docMk/>
            <pc:sldMk cId="2236462469" sldId="267"/>
            <ac:picMk id="13" creationId="{83257A3F-597D-5CB8-5D94-A13E4E78D515}"/>
          </ac:picMkLst>
        </pc:picChg>
        <pc:picChg chg="del topLvl">
          <ac:chgData name="Robert Zell" userId="989a91591d8e85ae" providerId="LiveId" clId="{CF3BBD99-9D7B-4DBB-8671-5584CEB9F1D9}" dt="2023-10-16T13:43:09.760" v="6" actId="21"/>
          <ac:picMkLst>
            <pc:docMk/>
            <pc:sldMk cId="2236462469" sldId="267"/>
            <ac:picMk id="15" creationId="{07139E39-80F9-B3B9-3256-D9BFB340B952}"/>
          </ac:picMkLst>
        </pc:picChg>
      </pc:sldChg>
      <pc:sldChg chg="addSp delSp modSp mod">
        <pc:chgData name="Robert Zell" userId="989a91591d8e85ae" providerId="LiveId" clId="{CF3BBD99-9D7B-4DBB-8671-5584CEB9F1D9}" dt="2023-10-16T15:22:56.385" v="286" actId="207"/>
        <pc:sldMkLst>
          <pc:docMk/>
          <pc:sldMk cId="2460392694" sldId="269"/>
        </pc:sldMkLst>
        <pc:spChg chg="add mod">
          <ac:chgData name="Robert Zell" userId="989a91591d8e85ae" providerId="LiveId" clId="{CF3BBD99-9D7B-4DBB-8671-5584CEB9F1D9}" dt="2023-10-16T15:22:50.837" v="284" actId="207"/>
          <ac:spMkLst>
            <pc:docMk/>
            <pc:sldMk cId="2460392694" sldId="269"/>
            <ac:spMk id="13" creationId="{7DD1BBCA-1FDE-5E63-0C87-A648B4A81900}"/>
          </ac:spMkLst>
        </pc:spChg>
        <pc:spChg chg="add mod">
          <ac:chgData name="Robert Zell" userId="989a91591d8e85ae" providerId="LiveId" clId="{CF3BBD99-9D7B-4DBB-8671-5584CEB9F1D9}" dt="2023-10-16T15:22:53.252" v="285" actId="207"/>
          <ac:spMkLst>
            <pc:docMk/>
            <pc:sldMk cId="2460392694" sldId="269"/>
            <ac:spMk id="15" creationId="{6190CD5E-87F0-7E92-06C1-87F4ECC09B65}"/>
          </ac:spMkLst>
        </pc:spChg>
        <pc:spChg chg="add mod">
          <ac:chgData name="Robert Zell" userId="989a91591d8e85ae" providerId="LiveId" clId="{CF3BBD99-9D7B-4DBB-8671-5584CEB9F1D9}" dt="2023-10-16T15:22:56.385" v="286" actId="207"/>
          <ac:spMkLst>
            <pc:docMk/>
            <pc:sldMk cId="2460392694" sldId="269"/>
            <ac:spMk id="17" creationId="{57865BBF-843B-4DF7-3738-AF326686A9D6}"/>
          </ac:spMkLst>
        </pc:spChg>
        <pc:graphicFrameChg chg="mod">
          <ac:chgData name="Robert Zell" userId="989a91591d8e85ae" providerId="LiveId" clId="{CF3BBD99-9D7B-4DBB-8671-5584CEB9F1D9}" dt="2023-10-16T15:21:39.667" v="277" actId="14100"/>
          <ac:graphicFrameMkLst>
            <pc:docMk/>
            <pc:sldMk cId="2460392694" sldId="269"/>
            <ac:graphicFrameMk id="7" creationId="{F8B4BC28-EFD3-1FC0-DDF3-1565AA944341}"/>
          </ac:graphicFrameMkLst>
        </pc:graphicFrameChg>
        <pc:picChg chg="mod">
          <ac:chgData name="Robert Zell" userId="989a91591d8e85ae" providerId="LiveId" clId="{CF3BBD99-9D7B-4DBB-8671-5584CEB9F1D9}" dt="2023-10-16T15:20:40.415" v="259" actId="1076"/>
          <ac:picMkLst>
            <pc:docMk/>
            <pc:sldMk cId="2460392694" sldId="269"/>
            <ac:picMk id="5" creationId="{AFF249B0-D565-FA14-C274-7478F6242CAF}"/>
          </ac:picMkLst>
        </pc:picChg>
        <pc:picChg chg="del">
          <ac:chgData name="Robert Zell" userId="989a91591d8e85ae" providerId="LiveId" clId="{CF3BBD99-9D7B-4DBB-8671-5584CEB9F1D9}" dt="2023-10-16T15:18:59.539" v="231" actId="21"/>
          <ac:picMkLst>
            <pc:docMk/>
            <pc:sldMk cId="2460392694" sldId="269"/>
            <ac:picMk id="10" creationId="{A1645AF3-4B27-C09C-3353-47787EDF2A2A}"/>
          </ac:picMkLst>
        </pc:picChg>
        <pc:picChg chg="add mod modCrop">
          <ac:chgData name="Robert Zell" userId="989a91591d8e85ae" providerId="LiveId" clId="{CF3BBD99-9D7B-4DBB-8671-5584CEB9F1D9}" dt="2023-10-16T15:20:17.702" v="240" actId="1076"/>
          <ac:picMkLst>
            <pc:docMk/>
            <pc:sldMk cId="2460392694" sldId="269"/>
            <ac:picMk id="12" creationId="{F5AB0F29-C710-7453-A436-36220BBDB33D}"/>
          </ac:picMkLst>
        </pc:picChg>
      </pc:sldChg>
      <pc:sldChg chg="del">
        <pc:chgData name="Robert Zell" userId="989a91591d8e85ae" providerId="LiveId" clId="{CF3BBD99-9D7B-4DBB-8671-5584CEB9F1D9}" dt="2023-10-16T14:14:21.301" v="14" actId="2696"/>
        <pc:sldMkLst>
          <pc:docMk/>
          <pc:sldMk cId="3524131398" sldId="271"/>
        </pc:sldMkLst>
      </pc:sldChg>
      <pc:sldChg chg="addSp modSp add mod">
        <pc:chgData name="Robert Zell" userId="989a91591d8e85ae" providerId="LiveId" clId="{CF3BBD99-9D7B-4DBB-8671-5584CEB9F1D9}" dt="2023-10-16T14:50:41.488" v="204" actId="1076"/>
        <pc:sldMkLst>
          <pc:docMk/>
          <pc:sldMk cId="2561670052" sldId="274"/>
        </pc:sldMkLst>
        <pc:spChg chg="add mod">
          <ac:chgData name="Robert Zell" userId="989a91591d8e85ae" providerId="LiveId" clId="{CF3BBD99-9D7B-4DBB-8671-5584CEB9F1D9}" dt="2023-10-16T14:36:52.296" v="180" actId="20577"/>
          <ac:spMkLst>
            <pc:docMk/>
            <pc:sldMk cId="2561670052" sldId="274"/>
            <ac:spMk id="2" creationId="{33DA4B5C-8AA1-786F-639C-5E314A5A9AA7}"/>
          </ac:spMkLst>
        </pc:spChg>
        <pc:spChg chg="mod">
          <ac:chgData name="Robert Zell" userId="989a91591d8e85ae" providerId="LiveId" clId="{CF3BBD99-9D7B-4DBB-8671-5584CEB9F1D9}" dt="2023-10-16T14:39:02.467" v="182" actId="2711"/>
          <ac:spMkLst>
            <pc:docMk/>
            <pc:sldMk cId="2561670052" sldId="274"/>
            <ac:spMk id="3" creationId="{F2BF1481-0209-9C2A-3A7A-4A8104B82F52}"/>
          </ac:spMkLst>
        </pc:spChg>
        <pc:spChg chg="mod">
          <ac:chgData name="Robert Zell" userId="989a91591d8e85ae" providerId="LiveId" clId="{CF3BBD99-9D7B-4DBB-8671-5584CEB9F1D9}" dt="2023-10-16T14:50:23.278" v="202" actId="20577"/>
          <ac:spMkLst>
            <pc:docMk/>
            <pc:sldMk cId="2561670052" sldId="274"/>
            <ac:spMk id="340" creationId="{5209099F-DD45-64AF-5F00-3E866E055BB5}"/>
          </ac:spMkLst>
        </pc:spChg>
        <pc:spChg chg="mod">
          <ac:chgData name="Robert Zell" userId="989a91591d8e85ae" providerId="LiveId" clId="{CF3BBD99-9D7B-4DBB-8671-5584CEB9F1D9}" dt="2023-10-16T14:50:35.598" v="203" actId="1076"/>
          <ac:spMkLst>
            <pc:docMk/>
            <pc:sldMk cId="2561670052" sldId="274"/>
            <ac:spMk id="341" creationId="{773ECCD4-3A3A-9009-F960-3055E592A2DE}"/>
          </ac:spMkLst>
        </pc:spChg>
        <pc:spChg chg="mod">
          <ac:chgData name="Robert Zell" userId="989a91591d8e85ae" providerId="LiveId" clId="{CF3BBD99-9D7B-4DBB-8671-5584CEB9F1D9}" dt="2023-10-16T14:50:41.488" v="204" actId="1076"/>
          <ac:spMkLst>
            <pc:docMk/>
            <pc:sldMk cId="2561670052" sldId="274"/>
            <ac:spMk id="342" creationId="{50C2B368-6448-5C48-86E2-0E96775F7B8C}"/>
          </ac:spMkLst>
        </pc:spChg>
        <pc:spChg chg="mod">
          <ac:chgData name="Robert Zell" userId="989a91591d8e85ae" providerId="LiveId" clId="{CF3BBD99-9D7B-4DBB-8671-5584CEB9F1D9}" dt="2023-10-16T14:16:18.880" v="25" actId="2711"/>
          <ac:spMkLst>
            <pc:docMk/>
            <pc:sldMk cId="2561670052" sldId="274"/>
            <ac:spMk id="343" creationId="{641E6C3C-AE5E-C94B-98A6-ECD6AAE2E452}"/>
          </ac:spMkLst>
        </pc:spChg>
        <pc:spChg chg="mod">
          <ac:chgData name="Robert Zell" userId="989a91591d8e85ae" providerId="LiveId" clId="{CF3BBD99-9D7B-4DBB-8671-5584CEB9F1D9}" dt="2023-10-16T14:35:49.623" v="142" actId="255"/>
          <ac:spMkLst>
            <pc:docMk/>
            <pc:sldMk cId="2561670052" sldId="274"/>
            <ac:spMk id="348" creationId="{932F979C-9698-6F1E-DBAF-B869C8746AD3}"/>
          </ac:spMkLst>
        </pc:spChg>
        <pc:spChg chg="mod">
          <ac:chgData name="Robert Zell" userId="989a91591d8e85ae" providerId="LiveId" clId="{CF3BBD99-9D7B-4DBB-8671-5584CEB9F1D9}" dt="2023-10-16T14:35:56.168" v="143" actId="255"/>
          <ac:spMkLst>
            <pc:docMk/>
            <pc:sldMk cId="2561670052" sldId="274"/>
            <ac:spMk id="349" creationId="{187F2B54-CA08-73DC-8012-FFE8712969FF}"/>
          </ac:spMkLst>
        </pc:spChg>
        <pc:spChg chg="mod">
          <ac:chgData name="Robert Zell" userId="989a91591d8e85ae" providerId="LiveId" clId="{CF3BBD99-9D7B-4DBB-8671-5584CEB9F1D9}" dt="2023-10-16T14:37:09.245" v="181" actId="1076"/>
          <ac:spMkLst>
            <pc:docMk/>
            <pc:sldMk cId="2561670052" sldId="274"/>
            <ac:spMk id="350" creationId="{1166DCE6-E94D-1938-6B03-D50F4FD8A758}"/>
          </ac:spMkLst>
        </pc:spChg>
        <pc:spChg chg="mod">
          <ac:chgData name="Robert Zell" userId="989a91591d8e85ae" providerId="LiveId" clId="{CF3BBD99-9D7B-4DBB-8671-5584CEB9F1D9}" dt="2023-10-16T14:36:30.358" v="148" actId="1076"/>
          <ac:spMkLst>
            <pc:docMk/>
            <pc:sldMk cId="2561670052" sldId="274"/>
            <ac:spMk id="351" creationId="{3588C14B-CA60-0CB5-8BA5-CC3A5964E69B}"/>
          </ac:spMkLst>
        </pc:spChg>
        <pc:spChg chg="mod">
          <ac:chgData name="Robert Zell" userId="989a91591d8e85ae" providerId="LiveId" clId="{CF3BBD99-9D7B-4DBB-8671-5584CEB9F1D9}" dt="2023-10-16T14:16:40.891" v="27" actId="1076"/>
          <ac:spMkLst>
            <pc:docMk/>
            <pc:sldMk cId="2561670052" sldId="274"/>
            <ac:spMk id="403" creationId="{9E7E6205-5FE2-9972-91F6-23DC23431983}"/>
          </ac:spMkLst>
        </pc:spChg>
        <pc:spChg chg="mod">
          <ac:chgData name="Robert Zell" userId="989a91591d8e85ae" providerId="LiveId" clId="{CF3BBD99-9D7B-4DBB-8671-5584CEB9F1D9}" dt="2023-10-16T14:36:22.011" v="147" actId="1076"/>
          <ac:spMkLst>
            <pc:docMk/>
            <pc:sldMk cId="2561670052" sldId="274"/>
            <ac:spMk id="404" creationId="{B273029C-EB76-0953-56A8-34E669BA39D0}"/>
          </ac:spMkLst>
        </pc:spChg>
      </pc:sldChg>
      <pc:sldChg chg="addSp delSp modSp add mod">
        <pc:chgData name="Robert Zell" userId="989a91591d8e85ae" providerId="LiveId" clId="{CF3BBD99-9D7B-4DBB-8671-5584CEB9F1D9}" dt="2023-10-16T15:55:41.357" v="371" actId="20577"/>
        <pc:sldMkLst>
          <pc:docMk/>
          <pc:sldMk cId="1619896926" sldId="275"/>
        </pc:sldMkLst>
        <pc:spChg chg="mod">
          <ac:chgData name="Robert Zell" userId="989a91591d8e85ae" providerId="LiveId" clId="{CF3BBD99-9D7B-4DBB-8671-5584CEB9F1D9}" dt="2023-10-16T15:55:41.357" v="371" actId="20577"/>
          <ac:spMkLst>
            <pc:docMk/>
            <pc:sldMk cId="1619896926" sldId="275"/>
            <ac:spMk id="4" creationId="{00000000-0000-0000-0000-000000000000}"/>
          </ac:spMkLst>
        </pc:spChg>
        <pc:spChg chg="add mod">
          <ac:chgData name="Robert Zell" userId="989a91591d8e85ae" providerId="LiveId" clId="{CF3BBD99-9D7B-4DBB-8671-5584CEB9F1D9}" dt="2023-10-16T15:54:39.361" v="358" actId="20577"/>
          <ac:spMkLst>
            <pc:docMk/>
            <pc:sldMk cId="1619896926" sldId="275"/>
            <ac:spMk id="10" creationId="{EFB71470-1C54-DAC3-4879-1C46DCDFD707}"/>
          </ac:spMkLst>
        </pc:spChg>
        <pc:spChg chg="add mod">
          <ac:chgData name="Robert Zell" userId="989a91591d8e85ae" providerId="LiveId" clId="{CF3BBD99-9D7B-4DBB-8671-5584CEB9F1D9}" dt="2023-10-16T15:54:52.650" v="364" actId="20577"/>
          <ac:spMkLst>
            <pc:docMk/>
            <pc:sldMk cId="1619896926" sldId="275"/>
            <ac:spMk id="11" creationId="{2C25C3EC-E94B-97BC-5205-C90BE59BABFA}"/>
          </ac:spMkLst>
        </pc:spChg>
        <pc:picChg chg="add mod">
          <ac:chgData name="Robert Zell" userId="989a91591d8e85ae" providerId="LiveId" clId="{CF3BBD99-9D7B-4DBB-8671-5584CEB9F1D9}" dt="2023-10-16T15:54:07.194" v="334" actId="1076"/>
          <ac:picMkLst>
            <pc:docMk/>
            <pc:sldMk cId="1619896926" sldId="275"/>
            <ac:picMk id="5" creationId="{043ECAA6-C89A-01B1-4BE0-5742F497003C}"/>
          </ac:picMkLst>
        </pc:picChg>
        <pc:picChg chg="del">
          <ac:chgData name="Robert Zell" userId="989a91591d8e85ae" providerId="LiveId" clId="{CF3BBD99-9D7B-4DBB-8671-5584CEB9F1D9}" dt="2023-10-16T15:53:03.251" v="324" actId="21"/>
          <ac:picMkLst>
            <pc:docMk/>
            <pc:sldMk cId="1619896926" sldId="275"/>
            <ac:picMk id="7" creationId="{60D7BF4B-68AC-1A67-0DB0-C45CFCD8B2F9}"/>
          </ac:picMkLst>
        </pc:picChg>
        <pc:picChg chg="add mod modCrop">
          <ac:chgData name="Robert Zell" userId="989a91591d8e85ae" providerId="LiveId" clId="{CF3BBD99-9D7B-4DBB-8671-5584CEB9F1D9}" dt="2023-10-16T15:55:12.891" v="367" actId="14100"/>
          <ac:picMkLst>
            <pc:docMk/>
            <pc:sldMk cId="1619896926" sldId="275"/>
            <ac:picMk id="8" creationId="{A598EEF1-C098-1120-0914-9E6BDDB8927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89a91591d8e85ae/Documents/BDA%20640%20Final%20Project%20Vis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16050690299768"/>
          <c:y val="0.12328598462145479"/>
          <c:w val="0.94398321570740129"/>
          <c:h val="0.795209443508407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A-804E-97EC-5B1CF55A0D2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A-804E-97EC-5B1CF55A0D2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8A-804E-97EC-5B1CF55A0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D-0846-9F81-E650890467B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D-0846-9F81-E650890467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0D-0846-9F81-E6508904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'[BDA 640 Final Project Visuals.xlsx]Overall Performance'!$D$13</c:f>
              <c:strCache>
                <c:ptCount val="1"/>
                <c:pt idx="0">
                  <c:v>RMSE </c:v>
                </c:pt>
              </c:strCache>
            </c:strRef>
          </c:tx>
          <c:spPr>
            <a:solidFill>
              <a:srgbClr val="0099CC"/>
            </a:solidFill>
            <a:ln>
              <a:noFill/>
            </a:ln>
            <a:effectLst/>
          </c:spPr>
          <c:invertIfNegative val="0"/>
          <c:cat>
            <c:strRef>
              <c:f>'[BDA 640 Final Project Visuals.xlsx]Overall Performance'!$B$14:$B$16</c:f>
              <c:strCache>
                <c:ptCount val="3"/>
                <c:pt idx="0">
                  <c:v>FGLS</c:v>
                </c:pt>
                <c:pt idx="1">
                  <c:v>Linear Regression</c:v>
                </c:pt>
                <c:pt idx="2">
                  <c:v>SuperLearner</c:v>
                </c:pt>
              </c:strCache>
            </c:strRef>
          </c:cat>
          <c:val>
            <c:numRef>
              <c:f>'[BDA 640 Final Project Visuals.xlsx]Overall Performance'!$D$14:$D$16</c:f>
              <c:numCache>
                <c:formatCode>General</c:formatCode>
                <c:ptCount val="3"/>
                <c:pt idx="0">
                  <c:v>74.642759999999996</c:v>
                </c:pt>
                <c:pt idx="1">
                  <c:v>74.643370000000004</c:v>
                </c:pt>
                <c:pt idx="2">
                  <c:v>74.655959999999993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7-4848-8C7A-52D8E45DED0B}"/>
            </c:ext>
          </c:extLst>
        </c:ser>
        <c:ser>
          <c:idx val="2"/>
          <c:order val="1"/>
          <c:tx>
            <c:strRef>
              <c:f>'[BDA 640 Final Project Visuals.xlsx]Overall Performance'!$E$13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005BAD"/>
            </a:solidFill>
            <a:ln>
              <a:noFill/>
            </a:ln>
            <a:effectLst/>
          </c:spPr>
          <c:invertIfNegative val="0"/>
          <c:cat>
            <c:strRef>
              <c:f>'[BDA 640 Final Project Visuals.xlsx]Overall Performance'!$B$14:$B$16</c:f>
              <c:strCache>
                <c:ptCount val="3"/>
                <c:pt idx="0">
                  <c:v>FGLS</c:v>
                </c:pt>
                <c:pt idx="1">
                  <c:v>Linear Regression</c:v>
                </c:pt>
                <c:pt idx="2">
                  <c:v>SuperLearner</c:v>
                </c:pt>
              </c:strCache>
            </c:strRef>
          </c:cat>
          <c:val>
            <c:numRef>
              <c:f>'[BDA 640 Final Project Visuals.xlsx]Overall Performance'!$E$14:$E$16</c:f>
              <c:numCache>
                <c:formatCode>General</c:formatCode>
                <c:ptCount val="3"/>
                <c:pt idx="0">
                  <c:v>55.910640000000001</c:v>
                </c:pt>
                <c:pt idx="1">
                  <c:v>55.912480000000002</c:v>
                </c:pt>
                <c:pt idx="2">
                  <c:v>55.913339999999998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7-4848-8C7A-52D8E45DE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2921487"/>
        <c:axId val="215984799"/>
      </c:barChart>
      <c:catAx>
        <c:axId val="75292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215984799"/>
        <c:crosses val="autoZero"/>
        <c:auto val="1"/>
        <c:lblAlgn val="ctr"/>
        <c:lblOffset val="100"/>
        <c:noMultiLvlLbl val="0"/>
      </c:catAx>
      <c:valAx>
        <c:axId val="215984799"/>
        <c:scaling>
          <c:orientation val="minMax"/>
          <c:min val="3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75292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aseline="0">
          <a:solidFill>
            <a:sysClr val="windowText" lastClr="000000"/>
          </a:solidFill>
          <a:latin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9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hart" Target="../charts/char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edical Background Animation for PPH.mp4">
            <a:hlinkClick r:id="" action="ppaction://media"/>
            <a:extLst>
              <a:ext uri="{FF2B5EF4-FFF2-40B4-BE49-F238E27FC236}">
                <a16:creationId xmlns:a16="http://schemas.microsoft.com/office/drawing/2014/main" id="{F865E4E7-E435-F6D7-2B35-8579E6F35B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7000" y="-127000"/>
            <a:ext cx="15382052" cy="959789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A064C1-3E82-D351-00C7-00B2AFBC35DC}"/>
              </a:ext>
            </a:extLst>
          </p:cNvPr>
          <p:cNvSpPr/>
          <p:nvPr/>
        </p:nvSpPr>
        <p:spPr>
          <a:xfrm>
            <a:off x="692088" y="2295228"/>
            <a:ext cx="13487846" cy="2714178"/>
          </a:xfrm>
          <a:prstGeom prst="roundRect">
            <a:avLst/>
          </a:prstGeom>
          <a:solidFill>
            <a:schemeClr val="dk1">
              <a:alpha val="7819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82399" y="2830546"/>
            <a:ext cx="13487846" cy="16144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800" b="1" i="0" dirty="0">
                <a:solidFill>
                  <a:schemeClr val="bg1"/>
                </a:solidFill>
                <a:effectLst/>
              </a:rPr>
              <a:t>Unlocking Healthcare Efficiency with Predictive Analytics: Montanaro Hospital's </a:t>
            </a:r>
            <a:r>
              <a:rPr lang="en-US" sz="4800" b="1" i="0" dirty="0">
                <a:solidFill>
                  <a:srgbClr val="0099CC"/>
                </a:solidFill>
                <a:effectLst/>
              </a:rPr>
              <a:t>Patient Insight App</a:t>
            </a:r>
            <a:endParaRPr lang="en-US" sz="4800" b="1" dirty="0">
              <a:solidFill>
                <a:srgbClr val="0099CC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D542203-C8BF-CC47-6F62-206487753C20}"/>
              </a:ext>
            </a:extLst>
          </p:cNvPr>
          <p:cNvSpPr/>
          <p:nvPr/>
        </p:nvSpPr>
        <p:spPr>
          <a:xfrm>
            <a:off x="782399" y="5010633"/>
            <a:ext cx="2909067" cy="923330"/>
          </a:xfrm>
          <a:prstGeom prst="roundRect">
            <a:avLst/>
          </a:prstGeom>
          <a:solidFill>
            <a:schemeClr val="dk1">
              <a:alpha val="54078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9397-5560-174D-638F-42FAE6A0C72C}"/>
              </a:ext>
            </a:extLst>
          </p:cNvPr>
          <p:cNvSpPr txBox="1"/>
          <p:nvPr/>
        </p:nvSpPr>
        <p:spPr>
          <a:xfrm>
            <a:off x="934799" y="5009815"/>
            <a:ext cx="2302933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Robert Zell</a:t>
            </a:r>
          </a:p>
          <a:p>
            <a:r>
              <a:rPr lang="en-US" b="1">
                <a:solidFill>
                  <a:schemeClr val="bg1"/>
                </a:solidFill>
              </a:rPr>
              <a:t>Mario Alcaraz</a:t>
            </a:r>
          </a:p>
          <a:p>
            <a:r>
              <a:rPr lang="en-US" b="1">
                <a:solidFill>
                  <a:schemeClr val="bg1"/>
                </a:solidFill>
              </a:rPr>
              <a:t>Hamza Yousaf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F2BF1481-0209-9C2A-3A7A-4A8104B82F52}"/>
              </a:ext>
            </a:extLst>
          </p:cNvPr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Recommendations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D3AB9D-EDB5-5798-9862-527A18597C3B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E642F7-31D4-3FE3-4384-76F70B5DA05B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182" name="Freeform 84">
            <a:extLst>
              <a:ext uri="{FF2B5EF4-FFF2-40B4-BE49-F238E27FC236}">
                <a16:creationId xmlns:a16="http://schemas.microsoft.com/office/drawing/2014/main" id="{54F40574-61C3-CAA8-55A3-0F99D040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3" name="Freeform 85">
            <a:extLst>
              <a:ext uri="{FF2B5EF4-FFF2-40B4-BE49-F238E27FC236}">
                <a16:creationId xmlns:a16="http://schemas.microsoft.com/office/drawing/2014/main" id="{26BBFDCE-FF7E-5123-97D4-18105386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4" name="Freeform 86">
            <a:extLst>
              <a:ext uri="{FF2B5EF4-FFF2-40B4-BE49-F238E27FC236}">
                <a16:creationId xmlns:a16="http://schemas.microsoft.com/office/drawing/2014/main" id="{7E4EF554-4E3C-4ACA-15C3-2D878026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5" name="Freeform 87">
            <a:extLst>
              <a:ext uri="{FF2B5EF4-FFF2-40B4-BE49-F238E27FC236}">
                <a16:creationId xmlns:a16="http://schemas.microsoft.com/office/drawing/2014/main" id="{E6F82A83-CFB2-4BD2-E927-BCA48967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6" name="Freeform 88">
            <a:extLst>
              <a:ext uri="{FF2B5EF4-FFF2-40B4-BE49-F238E27FC236}">
                <a16:creationId xmlns:a16="http://schemas.microsoft.com/office/drawing/2014/main" id="{C65AA609-BD20-F577-0D0B-C043BC6E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7" name="Freeform 89">
            <a:extLst>
              <a:ext uri="{FF2B5EF4-FFF2-40B4-BE49-F238E27FC236}">
                <a16:creationId xmlns:a16="http://schemas.microsoft.com/office/drawing/2014/main" id="{48081208-C2AA-15CB-8850-C5F437F9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8" name="Freeform 90">
            <a:extLst>
              <a:ext uri="{FF2B5EF4-FFF2-40B4-BE49-F238E27FC236}">
                <a16:creationId xmlns:a16="http://schemas.microsoft.com/office/drawing/2014/main" id="{7F807EA3-312E-3150-9F02-6799C138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9" name="Freeform 91">
            <a:extLst>
              <a:ext uri="{FF2B5EF4-FFF2-40B4-BE49-F238E27FC236}">
                <a16:creationId xmlns:a16="http://schemas.microsoft.com/office/drawing/2014/main" id="{6746E859-3DC6-7CB3-64A5-F1B08642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08" name="Freeform 110">
            <a:extLst>
              <a:ext uri="{FF2B5EF4-FFF2-40B4-BE49-F238E27FC236}">
                <a16:creationId xmlns:a16="http://schemas.microsoft.com/office/drawing/2014/main" id="{D79CF934-6830-CC5E-9ECB-68BD060C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09" name="Freeform 111">
            <a:extLst>
              <a:ext uri="{FF2B5EF4-FFF2-40B4-BE49-F238E27FC236}">
                <a16:creationId xmlns:a16="http://schemas.microsoft.com/office/drawing/2014/main" id="{FB05C8DD-DEF2-55ED-0A52-7EB74CFA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0" name="Freeform 112">
            <a:extLst>
              <a:ext uri="{FF2B5EF4-FFF2-40B4-BE49-F238E27FC236}">
                <a16:creationId xmlns:a16="http://schemas.microsoft.com/office/drawing/2014/main" id="{935EED44-F91E-B2FD-BA2D-7DA43D16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1" name="Freeform 113">
            <a:extLst>
              <a:ext uri="{FF2B5EF4-FFF2-40B4-BE49-F238E27FC236}">
                <a16:creationId xmlns:a16="http://schemas.microsoft.com/office/drawing/2014/main" id="{7A62AE47-5DEE-201D-4652-3C243C12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2" name="Freeform 114">
            <a:extLst>
              <a:ext uri="{FF2B5EF4-FFF2-40B4-BE49-F238E27FC236}">
                <a16:creationId xmlns:a16="http://schemas.microsoft.com/office/drawing/2014/main" id="{F6EFF601-CD2F-65F0-26F1-AA843166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3" name="Freeform 115">
            <a:extLst>
              <a:ext uri="{FF2B5EF4-FFF2-40B4-BE49-F238E27FC236}">
                <a16:creationId xmlns:a16="http://schemas.microsoft.com/office/drawing/2014/main" id="{711F55A5-571C-D743-E235-F5D8FCDB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4" name="Freeform 116">
            <a:extLst>
              <a:ext uri="{FF2B5EF4-FFF2-40B4-BE49-F238E27FC236}">
                <a16:creationId xmlns:a16="http://schemas.microsoft.com/office/drawing/2014/main" id="{6420E6E0-C322-8108-EEAD-E9D1C709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5" name="Freeform 117">
            <a:extLst>
              <a:ext uri="{FF2B5EF4-FFF2-40B4-BE49-F238E27FC236}">
                <a16:creationId xmlns:a16="http://schemas.microsoft.com/office/drawing/2014/main" id="{251F4A72-53B4-1A66-70B3-7FA3822E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6" name="Freeform 118">
            <a:extLst>
              <a:ext uri="{FF2B5EF4-FFF2-40B4-BE49-F238E27FC236}">
                <a16:creationId xmlns:a16="http://schemas.microsoft.com/office/drawing/2014/main" id="{BDD5D3DC-F736-3FC1-D9BC-47FDD53B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7" name="Freeform 119">
            <a:extLst>
              <a:ext uri="{FF2B5EF4-FFF2-40B4-BE49-F238E27FC236}">
                <a16:creationId xmlns:a16="http://schemas.microsoft.com/office/drawing/2014/main" id="{64D77064-3119-AFFE-7710-FE00B010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8" name="Freeform 120">
            <a:extLst>
              <a:ext uri="{FF2B5EF4-FFF2-40B4-BE49-F238E27FC236}">
                <a16:creationId xmlns:a16="http://schemas.microsoft.com/office/drawing/2014/main" id="{ED3E063B-FF04-16E8-F578-A121ED58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9" name="Freeform 121">
            <a:extLst>
              <a:ext uri="{FF2B5EF4-FFF2-40B4-BE49-F238E27FC236}">
                <a16:creationId xmlns:a16="http://schemas.microsoft.com/office/drawing/2014/main" id="{C054FC10-54E9-63E9-5454-23DC085D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0" name="Freeform 122">
            <a:extLst>
              <a:ext uri="{FF2B5EF4-FFF2-40B4-BE49-F238E27FC236}">
                <a16:creationId xmlns:a16="http://schemas.microsoft.com/office/drawing/2014/main" id="{C0D7F473-E8E8-4CD6-A1A4-C4745ABC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1" name="Freeform 123">
            <a:extLst>
              <a:ext uri="{FF2B5EF4-FFF2-40B4-BE49-F238E27FC236}">
                <a16:creationId xmlns:a16="http://schemas.microsoft.com/office/drawing/2014/main" id="{68964DB8-FBA4-F8E7-EE34-8830129D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2" name="Freeform 124">
            <a:extLst>
              <a:ext uri="{FF2B5EF4-FFF2-40B4-BE49-F238E27FC236}">
                <a16:creationId xmlns:a16="http://schemas.microsoft.com/office/drawing/2014/main" id="{1D22088A-CBBC-F0E9-D8A2-40C3E394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1" name="Freeform 143">
            <a:extLst>
              <a:ext uri="{FF2B5EF4-FFF2-40B4-BE49-F238E27FC236}">
                <a16:creationId xmlns:a16="http://schemas.microsoft.com/office/drawing/2014/main" id="{F93EBB2F-D11B-B85D-9AA5-74ACEF5B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2" name="Freeform 144">
            <a:extLst>
              <a:ext uri="{FF2B5EF4-FFF2-40B4-BE49-F238E27FC236}">
                <a16:creationId xmlns:a16="http://schemas.microsoft.com/office/drawing/2014/main" id="{42A0D696-6F0B-F31C-3B37-FD8FDC28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3" name="Freeform 145">
            <a:extLst>
              <a:ext uri="{FF2B5EF4-FFF2-40B4-BE49-F238E27FC236}">
                <a16:creationId xmlns:a16="http://schemas.microsoft.com/office/drawing/2014/main" id="{1C18ABD8-2F6D-72C5-5717-15216462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4" name="Freeform 146">
            <a:extLst>
              <a:ext uri="{FF2B5EF4-FFF2-40B4-BE49-F238E27FC236}">
                <a16:creationId xmlns:a16="http://schemas.microsoft.com/office/drawing/2014/main" id="{679D6B10-1FC9-6825-A164-196B5A5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5" name="Freeform 147">
            <a:extLst>
              <a:ext uri="{FF2B5EF4-FFF2-40B4-BE49-F238E27FC236}">
                <a16:creationId xmlns:a16="http://schemas.microsoft.com/office/drawing/2014/main" id="{92149E61-859D-976C-DDBE-76987209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6" name="Freeform 148">
            <a:extLst>
              <a:ext uri="{FF2B5EF4-FFF2-40B4-BE49-F238E27FC236}">
                <a16:creationId xmlns:a16="http://schemas.microsoft.com/office/drawing/2014/main" id="{49540A69-D909-0CBA-7083-8F2ACC9E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7" name="Freeform 149">
            <a:extLst>
              <a:ext uri="{FF2B5EF4-FFF2-40B4-BE49-F238E27FC236}">
                <a16:creationId xmlns:a16="http://schemas.microsoft.com/office/drawing/2014/main" id="{6D346D1F-E366-49B2-F93E-B0D90419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8" name="Freeform 150">
            <a:extLst>
              <a:ext uri="{FF2B5EF4-FFF2-40B4-BE49-F238E27FC236}">
                <a16:creationId xmlns:a16="http://schemas.microsoft.com/office/drawing/2014/main" id="{9DF561C4-2E94-4E7A-F9D7-8B3647DC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9" name="Freeform 151">
            <a:extLst>
              <a:ext uri="{FF2B5EF4-FFF2-40B4-BE49-F238E27FC236}">
                <a16:creationId xmlns:a16="http://schemas.microsoft.com/office/drawing/2014/main" id="{3F365427-0FE8-036E-764C-83915502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0" name="Freeform 152">
            <a:extLst>
              <a:ext uri="{FF2B5EF4-FFF2-40B4-BE49-F238E27FC236}">
                <a16:creationId xmlns:a16="http://schemas.microsoft.com/office/drawing/2014/main" id="{708C1B05-C876-4651-ED4D-61F329CA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1" name="Freeform 153">
            <a:extLst>
              <a:ext uri="{FF2B5EF4-FFF2-40B4-BE49-F238E27FC236}">
                <a16:creationId xmlns:a16="http://schemas.microsoft.com/office/drawing/2014/main" id="{5C3BA09A-CC1A-F757-325B-117DE799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2" name="Freeform 154">
            <a:extLst>
              <a:ext uri="{FF2B5EF4-FFF2-40B4-BE49-F238E27FC236}">
                <a16:creationId xmlns:a16="http://schemas.microsoft.com/office/drawing/2014/main" id="{4BDC0BE0-4DDB-7101-1D97-2F658C88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3" name="Freeform 155">
            <a:extLst>
              <a:ext uri="{FF2B5EF4-FFF2-40B4-BE49-F238E27FC236}">
                <a16:creationId xmlns:a16="http://schemas.microsoft.com/office/drawing/2014/main" id="{72CC4A7F-C7A5-04E8-5664-5EDD4839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4" name="Freeform 156">
            <a:extLst>
              <a:ext uri="{FF2B5EF4-FFF2-40B4-BE49-F238E27FC236}">
                <a16:creationId xmlns:a16="http://schemas.microsoft.com/office/drawing/2014/main" id="{CD5EEF8D-8B80-E0E8-C523-86E0ABB6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5" name="Freeform 157">
            <a:extLst>
              <a:ext uri="{FF2B5EF4-FFF2-40B4-BE49-F238E27FC236}">
                <a16:creationId xmlns:a16="http://schemas.microsoft.com/office/drawing/2014/main" id="{D208388F-70F5-2740-CB02-881F2F04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4" name="Freeform 176">
            <a:extLst>
              <a:ext uri="{FF2B5EF4-FFF2-40B4-BE49-F238E27FC236}">
                <a16:creationId xmlns:a16="http://schemas.microsoft.com/office/drawing/2014/main" id="{707E0E5F-6650-4CA0-1CD4-360F403B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5" name="Freeform 177">
            <a:extLst>
              <a:ext uri="{FF2B5EF4-FFF2-40B4-BE49-F238E27FC236}">
                <a16:creationId xmlns:a16="http://schemas.microsoft.com/office/drawing/2014/main" id="{EC1935D4-E2F4-9998-C86A-B7F53730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6" name="Freeform 178">
            <a:extLst>
              <a:ext uri="{FF2B5EF4-FFF2-40B4-BE49-F238E27FC236}">
                <a16:creationId xmlns:a16="http://schemas.microsoft.com/office/drawing/2014/main" id="{9FC8CD8C-D4E1-A09E-F43F-1D49ED42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7" name="Freeform 179">
            <a:extLst>
              <a:ext uri="{FF2B5EF4-FFF2-40B4-BE49-F238E27FC236}">
                <a16:creationId xmlns:a16="http://schemas.microsoft.com/office/drawing/2014/main" id="{F0614FCC-0BBD-6E5B-1B23-E8EB91ED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8" name="Freeform 180">
            <a:extLst>
              <a:ext uri="{FF2B5EF4-FFF2-40B4-BE49-F238E27FC236}">
                <a16:creationId xmlns:a16="http://schemas.microsoft.com/office/drawing/2014/main" id="{86DE5682-ED26-E0EF-6D13-9B496709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9" name="Freeform 181">
            <a:extLst>
              <a:ext uri="{FF2B5EF4-FFF2-40B4-BE49-F238E27FC236}">
                <a16:creationId xmlns:a16="http://schemas.microsoft.com/office/drawing/2014/main" id="{E5D9E0B4-977A-6202-CD30-EEFC105C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0" name="Freeform 182">
            <a:extLst>
              <a:ext uri="{FF2B5EF4-FFF2-40B4-BE49-F238E27FC236}">
                <a16:creationId xmlns:a16="http://schemas.microsoft.com/office/drawing/2014/main" id="{B43D6D7A-B2AA-81E6-D88A-8B12BDAA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1" name="Freeform 183">
            <a:extLst>
              <a:ext uri="{FF2B5EF4-FFF2-40B4-BE49-F238E27FC236}">
                <a16:creationId xmlns:a16="http://schemas.microsoft.com/office/drawing/2014/main" id="{B2BDBE04-F97D-F393-826E-B1F55652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2" name="Freeform 184">
            <a:extLst>
              <a:ext uri="{FF2B5EF4-FFF2-40B4-BE49-F238E27FC236}">
                <a16:creationId xmlns:a16="http://schemas.microsoft.com/office/drawing/2014/main" id="{E5DF62E1-0505-CD93-40DD-927FDA68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3" name="Freeform 185">
            <a:extLst>
              <a:ext uri="{FF2B5EF4-FFF2-40B4-BE49-F238E27FC236}">
                <a16:creationId xmlns:a16="http://schemas.microsoft.com/office/drawing/2014/main" id="{20EF460F-ABB5-6BCD-7321-282163B5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4" name="Freeform 186">
            <a:extLst>
              <a:ext uri="{FF2B5EF4-FFF2-40B4-BE49-F238E27FC236}">
                <a16:creationId xmlns:a16="http://schemas.microsoft.com/office/drawing/2014/main" id="{14E0640D-6E32-CFED-0E4F-1FA02A39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5" name="Freeform 187">
            <a:extLst>
              <a:ext uri="{FF2B5EF4-FFF2-40B4-BE49-F238E27FC236}">
                <a16:creationId xmlns:a16="http://schemas.microsoft.com/office/drawing/2014/main" id="{93EF9F3B-6477-28B2-D6A5-6B716085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6" name="Freeform 188">
            <a:extLst>
              <a:ext uri="{FF2B5EF4-FFF2-40B4-BE49-F238E27FC236}">
                <a16:creationId xmlns:a16="http://schemas.microsoft.com/office/drawing/2014/main" id="{5F8D7FEA-6742-BA8C-E6C0-A3090457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7" name="Freeform 189">
            <a:extLst>
              <a:ext uri="{FF2B5EF4-FFF2-40B4-BE49-F238E27FC236}">
                <a16:creationId xmlns:a16="http://schemas.microsoft.com/office/drawing/2014/main" id="{6A7A73FD-5457-9578-4095-3C0DFFE8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8" name="Freeform 190">
            <a:extLst>
              <a:ext uri="{FF2B5EF4-FFF2-40B4-BE49-F238E27FC236}">
                <a16:creationId xmlns:a16="http://schemas.microsoft.com/office/drawing/2014/main" id="{07E413E3-EC8C-680C-0105-BD73BA84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7" name="Freeform 209">
            <a:extLst>
              <a:ext uri="{FF2B5EF4-FFF2-40B4-BE49-F238E27FC236}">
                <a16:creationId xmlns:a16="http://schemas.microsoft.com/office/drawing/2014/main" id="{025CCBF9-90E2-A171-0012-A176F4B5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8" name="Freeform 210">
            <a:extLst>
              <a:ext uri="{FF2B5EF4-FFF2-40B4-BE49-F238E27FC236}">
                <a16:creationId xmlns:a16="http://schemas.microsoft.com/office/drawing/2014/main" id="{A0BE2854-2265-1B99-9159-B4C9DE67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9" name="Freeform 211">
            <a:extLst>
              <a:ext uri="{FF2B5EF4-FFF2-40B4-BE49-F238E27FC236}">
                <a16:creationId xmlns:a16="http://schemas.microsoft.com/office/drawing/2014/main" id="{4609D9E1-CB2A-CF54-6F97-9B77ECC9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0" name="Freeform 212">
            <a:extLst>
              <a:ext uri="{FF2B5EF4-FFF2-40B4-BE49-F238E27FC236}">
                <a16:creationId xmlns:a16="http://schemas.microsoft.com/office/drawing/2014/main" id="{85FE419F-E55B-E38B-6D52-99C430EF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1" name="Freeform 213">
            <a:extLst>
              <a:ext uri="{FF2B5EF4-FFF2-40B4-BE49-F238E27FC236}">
                <a16:creationId xmlns:a16="http://schemas.microsoft.com/office/drawing/2014/main" id="{B3DE3F00-61F1-A5BA-5BC9-ED904C8B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2" name="Freeform 214">
            <a:extLst>
              <a:ext uri="{FF2B5EF4-FFF2-40B4-BE49-F238E27FC236}">
                <a16:creationId xmlns:a16="http://schemas.microsoft.com/office/drawing/2014/main" id="{AEE6C8DA-C611-1D84-62A3-0057C440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3" name="Freeform 215">
            <a:extLst>
              <a:ext uri="{FF2B5EF4-FFF2-40B4-BE49-F238E27FC236}">
                <a16:creationId xmlns:a16="http://schemas.microsoft.com/office/drawing/2014/main" id="{592E98E9-367A-86F9-AB08-EE6B7B0E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4" name="Freeform 216">
            <a:extLst>
              <a:ext uri="{FF2B5EF4-FFF2-40B4-BE49-F238E27FC236}">
                <a16:creationId xmlns:a16="http://schemas.microsoft.com/office/drawing/2014/main" id="{52CB642C-8257-FC54-B118-652DF6C9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22" y="1654458"/>
            <a:ext cx="79293" cy="5767460"/>
          </a:xfrm>
          <a:custGeom>
            <a:avLst/>
            <a:gdLst>
              <a:gd name="T0" fmla="*/ 130 w 131"/>
              <a:gd name="T1" fmla="*/ 7530 h 7531"/>
              <a:gd name="T2" fmla="*/ 0 w 131"/>
              <a:gd name="T3" fmla="*/ 7530 h 7531"/>
              <a:gd name="T4" fmla="*/ 0 w 131"/>
              <a:gd name="T5" fmla="*/ 0 h 7531"/>
              <a:gd name="T6" fmla="*/ 130 w 131"/>
              <a:gd name="T7" fmla="*/ 0 h 7531"/>
              <a:gd name="T8" fmla="*/ 130 w 131"/>
              <a:gd name="T9" fmla="*/ 7530 h 7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7531">
                <a:moveTo>
                  <a:pt x="130" y="7530"/>
                </a:moveTo>
                <a:lnTo>
                  <a:pt x="0" y="7530"/>
                </a:lnTo>
                <a:lnTo>
                  <a:pt x="0" y="0"/>
                </a:lnTo>
                <a:lnTo>
                  <a:pt x="130" y="0"/>
                </a:lnTo>
                <a:lnTo>
                  <a:pt x="130" y="753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5" name="Freeform 217">
            <a:extLst>
              <a:ext uri="{FF2B5EF4-FFF2-40B4-BE49-F238E27FC236}">
                <a16:creationId xmlns:a16="http://schemas.microsoft.com/office/drawing/2014/main" id="{1D5CDC5B-469E-08FE-C73F-A91DBECA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6000282"/>
            <a:ext cx="317662" cy="317661"/>
          </a:xfrm>
          <a:custGeom>
            <a:avLst/>
            <a:gdLst>
              <a:gd name="T0" fmla="*/ 0 w 524"/>
              <a:gd name="T1" fmla="*/ 261 h 523"/>
              <a:gd name="T2" fmla="*/ 0 w 524"/>
              <a:gd name="T3" fmla="*/ 261 h 523"/>
              <a:gd name="T4" fmla="*/ 261 w 524"/>
              <a:gd name="T5" fmla="*/ 522 h 523"/>
              <a:gd name="T6" fmla="*/ 523 w 524"/>
              <a:gd name="T7" fmla="*/ 261 h 523"/>
              <a:gd name="T8" fmla="*/ 261 w 524"/>
              <a:gd name="T9" fmla="*/ 0 h 523"/>
              <a:gd name="T10" fmla="*/ 0 w 524"/>
              <a:gd name="T11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3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2"/>
                  <a:pt x="261" y="522"/>
                </a:cubicBezTo>
                <a:cubicBezTo>
                  <a:pt x="392" y="522"/>
                  <a:pt x="523" y="410"/>
                  <a:pt x="523" y="261"/>
                </a:cubicBezTo>
                <a:cubicBezTo>
                  <a:pt x="523" y="130"/>
                  <a:pt x="392" y="0"/>
                  <a:pt x="261" y="0"/>
                </a:cubicBezTo>
                <a:cubicBezTo>
                  <a:pt x="113" y="0"/>
                  <a:pt x="0" y="130"/>
                  <a:pt x="0" y="261"/>
                </a:cubicBezTo>
              </a:path>
            </a:pathLst>
          </a:custGeom>
          <a:solidFill>
            <a:srgbClr val="003366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6" name="Freeform 218">
            <a:extLst>
              <a:ext uri="{FF2B5EF4-FFF2-40B4-BE49-F238E27FC236}">
                <a16:creationId xmlns:a16="http://schemas.microsoft.com/office/drawing/2014/main" id="{2F5AE2A8-79EC-76D5-CC39-F56980D7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5965578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7 h 635"/>
              <a:gd name="T6" fmla="*/ 316 w 634"/>
              <a:gd name="T7" fmla="*/ 0 h 635"/>
              <a:gd name="T8" fmla="*/ 633 w 634"/>
              <a:gd name="T9" fmla="*/ 317 h 635"/>
              <a:gd name="T10" fmla="*/ 316 w 634"/>
              <a:gd name="T11" fmla="*/ 634 h 635"/>
              <a:gd name="T12" fmla="*/ 316 w 634"/>
              <a:gd name="T13" fmla="*/ 112 h 635"/>
              <a:gd name="T14" fmla="*/ 316 w 634"/>
              <a:gd name="T15" fmla="*/ 112 h 635"/>
              <a:gd name="T16" fmla="*/ 111 w 634"/>
              <a:gd name="T17" fmla="*/ 317 h 635"/>
              <a:gd name="T18" fmla="*/ 316 w 634"/>
              <a:gd name="T19" fmla="*/ 521 h 635"/>
              <a:gd name="T20" fmla="*/ 522 w 634"/>
              <a:gd name="T21" fmla="*/ 317 h 635"/>
              <a:gd name="T22" fmla="*/ 316 w 634"/>
              <a:gd name="T23" fmla="*/ 11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4"/>
                  <a:pt x="0" y="317"/>
                </a:cubicBezTo>
                <a:cubicBezTo>
                  <a:pt x="0" y="149"/>
                  <a:pt x="149" y="0"/>
                  <a:pt x="316" y="0"/>
                </a:cubicBezTo>
                <a:cubicBezTo>
                  <a:pt x="484" y="0"/>
                  <a:pt x="633" y="149"/>
                  <a:pt x="633" y="317"/>
                </a:cubicBezTo>
                <a:cubicBezTo>
                  <a:pt x="633" y="484"/>
                  <a:pt x="484" y="634"/>
                  <a:pt x="316" y="634"/>
                </a:cubicBezTo>
                <a:close/>
                <a:moveTo>
                  <a:pt x="316" y="112"/>
                </a:moveTo>
                <a:lnTo>
                  <a:pt x="316" y="112"/>
                </a:lnTo>
                <a:cubicBezTo>
                  <a:pt x="205" y="112"/>
                  <a:pt x="111" y="205"/>
                  <a:pt x="111" y="317"/>
                </a:cubicBezTo>
                <a:cubicBezTo>
                  <a:pt x="111" y="429"/>
                  <a:pt x="205" y="521"/>
                  <a:pt x="316" y="521"/>
                </a:cubicBezTo>
                <a:cubicBezTo>
                  <a:pt x="428" y="521"/>
                  <a:pt x="522" y="429"/>
                  <a:pt x="522" y="317"/>
                </a:cubicBezTo>
                <a:cubicBezTo>
                  <a:pt x="522" y="205"/>
                  <a:pt x="428" y="112"/>
                  <a:pt x="31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7" name="Freeform 219">
            <a:extLst>
              <a:ext uri="{FF2B5EF4-FFF2-40B4-BE49-F238E27FC236}">
                <a16:creationId xmlns:a16="http://schemas.microsoft.com/office/drawing/2014/main" id="{C04771BD-04B9-CB88-2DAE-D6A49CDC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4689593"/>
            <a:ext cx="317662" cy="314992"/>
          </a:xfrm>
          <a:custGeom>
            <a:avLst/>
            <a:gdLst>
              <a:gd name="T0" fmla="*/ 0 w 524"/>
              <a:gd name="T1" fmla="*/ 261 h 522"/>
              <a:gd name="T2" fmla="*/ 0 w 524"/>
              <a:gd name="T3" fmla="*/ 261 h 522"/>
              <a:gd name="T4" fmla="*/ 261 w 524"/>
              <a:gd name="T5" fmla="*/ 521 h 522"/>
              <a:gd name="T6" fmla="*/ 523 w 524"/>
              <a:gd name="T7" fmla="*/ 261 h 522"/>
              <a:gd name="T8" fmla="*/ 261 w 524"/>
              <a:gd name="T9" fmla="*/ 0 h 522"/>
              <a:gd name="T10" fmla="*/ 0 w 524"/>
              <a:gd name="T11" fmla="*/ 26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2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1"/>
                  <a:pt x="261" y="521"/>
                </a:cubicBezTo>
                <a:cubicBezTo>
                  <a:pt x="392" y="521"/>
                  <a:pt x="523" y="410"/>
                  <a:pt x="523" y="261"/>
                </a:cubicBezTo>
                <a:cubicBezTo>
                  <a:pt x="523" y="131"/>
                  <a:pt x="392" y="0"/>
                  <a:pt x="261" y="0"/>
                </a:cubicBezTo>
                <a:cubicBezTo>
                  <a:pt x="113" y="0"/>
                  <a:pt x="0" y="131"/>
                  <a:pt x="0" y="261"/>
                </a:cubicBezTo>
              </a:path>
            </a:pathLst>
          </a:custGeom>
          <a:solidFill>
            <a:srgbClr val="163E93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8" name="Freeform 220">
            <a:extLst>
              <a:ext uri="{FF2B5EF4-FFF2-40B4-BE49-F238E27FC236}">
                <a16:creationId xmlns:a16="http://schemas.microsoft.com/office/drawing/2014/main" id="{EAF81392-6C8D-A80F-581F-0F3B3D33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4654892"/>
            <a:ext cx="384397" cy="384397"/>
          </a:xfrm>
          <a:custGeom>
            <a:avLst/>
            <a:gdLst>
              <a:gd name="T0" fmla="*/ 316 w 634"/>
              <a:gd name="T1" fmla="*/ 635 h 636"/>
              <a:gd name="T2" fmla="*/ 316 w 634"/>
              <a:gd name="T3" fmla="*/ 635 h 636"/>
              <a:gd name="T4" fmla="*/ 0 w 634"/>
              <a:gd name="T5" fmla="*/ 318 h 636"/>
              <a:gd name="T6" fmla="*/ 316 w 634"/>
              <a:gd name="T7" fmla="*/ 0 h 636"/>
              <a:gd name="T8" fmla="*/ 633 w 634"/>
              <a:gd name="T9" fmla="*/ 318 h 636"/>
              <a:gd name="T10" fmla="*/ 316 w 634"/>
              <a:gd name="T11" fmla="*/ 635 h 636"/>
              <a:gd name="T12" fmla="*/ 316 w 634"/>
              <a:gd name="T13" fmla="*/ 113 h 636"/>
              <a:gd name="T14" fmla="*/ 316 w 634"/>
              <a:gd name="T15" fmla="*/ 113 h 636"/>
              <a:gd name="T16" fmla="*/ 111 w 634"/>
              <a:gd name="T17" fmla="*/ 318 h 636"/>
              <a:gd name="T18" fmla="*/ 316 w 634"/>
              <a:gd name="T19" fmla="*/ 523 h 636"/>
              <a:gd name="T20" fmla="*/ 522 w 634"/>
              <a:gd name="T21" fmla="*/ 318 h 636"/>
              <a:gd name="T22" fmla="*/ 316 w 634"/>
              <a:gd name="T23" fmla="*/ 11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6">
                <a:moveTo>
                  <a:pt x="316" y="635"/>
                </a:moveTo>
                <a:lnTo>
                  <a:pt x="316" y="635"/>
                </a:lnTo>
                <a:cubicBezTo>
                  <a:pt x="149" y="635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5"/>
                  <a:pt x="316" y="635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30"/>
                  <a:pt x="205" y="523"/>
                  <a:pt x="316" y="523"/>
                </a:cubicBezTo>
                <a:cubicBezTo>
                  <a:pt x="428" y="523"/>
                  <a:pt x="522" y="430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9" name="Freeform 221">
            <a:extLst>
              <a:ext uri="{FF2B5EF4-FFF2-40B4-BE49-F238E27FC236}">
                <a16:creationId xmlns:a16="http://schemas.microsoft.com/office/drawing/2014/main" id="{3BE6B563-5248-F319-74C6-AB87DE5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3381575"/>
            <a:ext cx="317662" cy="317662"/>
          </a:xfrm>
          <a:custGeom>
            <a:avLst/>
            <a:gdLst>
              <a:gd name="T0" fmla="*/ 0 w 524"/>
              <a:gd name="T1" fmla="*/ 262 h 524"/>
              <a:gd name="T2" fmla="*/ 0 w 524"/>
              <a:gd name="T3" fmla="*/ 262 h 524"/>
              <a:gd name="T4" fmla="*/ 261 w 524"/>
              <a:gd name="T5" fmla="*/ 523 h 524"/>
              <a:gd name="T6" fmla="*/ 523 w 524"/>
              <a:gd name="T7" fmla="*/ 262 h 524"/>
              <a:gd name="T8" fmla="*/ 261 w 524"/>
              <a:gd name="T9" fmla="*/ 0 h 524"/>
              <a:gd name="T10" fmla="*/ 0 w 524"/>
              <a:gd name="T11" fmla="*/ 262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2"/>
                </a:moveTo>
                <a:lnTo>
                  <a:pt x="0" y="262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2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2"/>
                </a:cubicBezTo>
              </a:path>
            </a:pathLst>
          </a:custGeom>
          <a:solidFill>
            <a:srgbClr val="30A3DA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0" name="Freeform 222">
            <a:extLst>
              <a:ext uri="{FF2B5EF4-FFF2-40B4-BE49-F238E27FC236}">
                <a16:creationId xmlns:a16="http://schemas.microsoft.com/office/drawing/2014/main" id="{16CDE018-C9B9-C5B1-255A-841294EA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3346873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8 h 635"/>
              <a:gd name="T6" fmla="*/ 316 w 634"/>
              <a:gd name="T7" fmla="*/ 0 h 635"/>
              <a:gd name="T8" fmla="*/ 633 w 634"/>
              <a:gd name="T9" fmla="*/ 318 h 635"/>
              <a:gd name="T10" fmla="*/ 316 w 634"/>
              <a:gd name="T11" fmla="*/ 634 h 635"/>
              <a:gd name="T12" fmla="*/ 316 w 634"/>
              <a:gd name="T13" fmla="*/ 113 h 635"/>
              <a:gd name="T14" fmla="*/ 316 w 634"/>
              <a:gd name="T15" fmla="*/ 113 h 635"/>
              <a:gd name="T16" fmla="*/ 111 w 634"/>
              <a:gd name="T17" fmla="*/ 318 h 635"/>
              <a:gd name="T18" fmla="*/ 316 w 634"/>
              <a:gd name="T19" fmla="*/ 523 h 635"/>
              <a:gd name="T20" fmla="*/ 522 w 634"/>
              <a:gd name="T21" fmla="*/ 318 h 635"/>
              <a:gd name="T22" fmla="*/ 316 w 634"/>
              <a:gd name="T23" fmla="*/ 1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4"/>
                  <a:pt x="316" y="634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29"/>
                  <a:pt x="205" y="523"/>
                  <a:pt x="316" y="523"/>
                </a:cubicBezTo>
                <a:cubicBezTo>
                  <a:pt x="428" y="523"/>
                  <a:pt x="522" y="429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1" name="Freeform 223">
            <a:extLst>
              <a:ext uri="{FF2B5EF4-FFF2-40B4-BE49-F238E27FC236}">
                <a16:creationId xmlns:a16="http://schemas.microsoft.com/office/drawing/2014/main" id="{275E7090-2B83-C40B-ECC4-8BBDA08E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2070888"/>
            <a:ext cx="317662" cy="317661"/>
          </a:xfrm>
          <a:custGeom>
            <a:avLst/>
            <a:gdLst>
              <a:gd name="T0" fmla="*/ 0 w 524"/>
              <a:gd name="T1" fmla="*/ 261 h 524"/>
              <a:gd name="T2" fmla="*/ 0 w 524"/>
              <a:gd name="T3" fmla="*/ 261 h 524"/>
              <a:gd name="T4" fmla="*/ 261 w 524"/>
              <a:gd name="T5" fmla="*/ 523 h 524"/>
              <a:gd name="T6" fmla="*/ 523 w 524"/>
              <a:gd name="T7" fmla="*/ 261 h 524"/>
              <a:gd name="T8" fmla="*/ 261 w 524"/>
              <a:gd name="T9" fmla="*/ 0 h 524"/>
              <a:gd name="T10" fmla="*/ 0 w 524"/>
              <a:gd name="T11" fmla="*/ 261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1"/>
                </a:moveTo>
                <a:lnTo>
                  <a:pt x="0" y="261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1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2" name="Freeform 224">
            <a:extLst>
              <a:ext uri="{FF2B5EF4-FFF2-40B4-BE49-F238E27FC236}">
                <a16:creationId xmlns:a16="http://schemas.microsoft.com/office/drawing/2014/main" id="{3833923D-8FB9-B352-A336-B652E942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2038855"/>
            <a:ext cx="384397" cy="384397"/>
          </a:xfrm>
          <a:custGeom>
            <a:avLst/>
            <a:gdLst>
              <a:gd name="T0" fmla="*/ 316 w 634"/>
              <a:gd name="T1" fmla="*/ 633 h 634"/>
              <a:gd name="T2" fmla="*/ 316 w 634"/>
              <a:gd name="T3" fmla="*/ 633 h 634"/>
              <a:gd name="T4" fmla="*/ 0 w 634"/>
              <a:gd name="T5" fmla="*/ 316 h 634"/>
              <a:gd name="T6" fmla="*/ 316 w 634"/>
              <a:gd name="T7" fmla="*/ 0 h 634"/>
              <a:gd name="T8" fmla="*/ 633 w 634"/>
              <a:gd name="T9" fmla="*/ 316 h 634"/>
              <a:gd name="T10" fmla="*/ 316 w 634"/>
              <a:gd name="T11" fmla="*/ 633 h 634"/>
              <a:gd name="T12" fmla="*/ 316 w 634"/>
              <a:gd name="T13" fmla="*/ 111 h 634"/>
              <a:gd name="T14" fmla="*/ 316 w 634"/>
              <a:gd name="T15" fmla="*/ 111 h 634"/>
              <a:gd name="T16" fmla="*/ 111 w 634"/>
              <a:gd name="T17" fmla="*/ 316 h 634"/>
              <a:gd name="T18" fmla="*/ 316 w 634"/>
              <a:gd name="T19" fmla="*/ 521 h 634"/>
              <a:gd name="T20" fmla="*/ 522 w 634"/>
              <a:gd name="T21" fmla="*/ 316 h 634"/>
              <a:gd name="T22" fmla="*/ 316 w 634"/>
              <a:gd name="T23" fmla="*/ 11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4">
                <a:moveTo>
                  <a:pt x="316" y="633"/>
                </a:moveTo>
                <a:lnTo>
                  <a:pt x="316" y="633"/>
                </a:lnTo>
                <a:cubicBezTo>
                  <a:pt x="149" y="633"/>
                  <a:pt x="0" y="484"/>
                  <a:pt x="0" y="316"/>
                </a:cubicBezTo>
                <a:cubicBezTo>
                  <a:pt x="0" y="148"/>
                  <a:pt x="149" y="0"/>
                  <a:pt x="316" y="0"/>
                </a:cubicBezTo>
                <a:cubicBezTo>
                  <a:pt x="484" y="0"/>
                  <a:pt x="633" y="148"/>
                  <a:pt x="633" y="316"/>
                </a:cubicBezTo>
                <a:cubicBezTo>
                  <a:pt x="633" y="484"/>
                  <a:pt x="484" y="633"/>
                  <a:pt x="316" y="633"/>
                </a:cubicBezTo>
                <a:close/>
                <a:moveTo>
                  <a:pt x="316" y="111"/>
                </a:moveTo>
                <a:lnTo>
                  <a:pt x="316" y="111"/>
                </a:lnTo>
                <a:cubicBezTo>
                  <a:pt x="205" y="111"/>
                  <a:pt x="111" y="205"/>
                  <a:pt x="111" y="316"/>
                </a:cubicBezTo>
                <a:cubicBezTo>
                  <a:pt x="111" y="428"/>
                  <a:pt x="205" y="521"/>
                  <a:pt x="316" y="521"/>
                </a:cubicBezTo>
                <a:cubicBezTo>
                  <a:pt x="428" y="521"/>
                  <a:pt x="522" y="428"/>
                  <a:pt x="522" y="316"/>
                </a:cubicBezTo>
                <a:cubicBezTo>
                  <a:pt x="522" y="205"/>
                  <a:pt x="428" y="111"/>
                  <a:pt x="316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3" name="Freeform 225">
            <a:extLst>
              <a:ext uri="{FF2B5EF4-FFF2-40B4-BE49-F238E27FC236}">
                <a16:creationId xmlns:a16="http://schemas.microsoft.com/office/drawing/2014/main" id="{4055DC30-DBD2-A82E-CAED-5AC5092D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059" y="1698067"/>
            <a:ext cx="181521" cy="181521"/>
          </a:xfrm>
          <a:custGeom>
            <a:avLst/>
            <a:gdLst>
              <a:gd name="T0" fmla="*/ 0 w 299"/>
              <a:gd name="T1" fmla="*/ 150 h 299"/>
              <a:gd name="T2" fmla="*/ 0 w 299"/>
              <a:gd name="T3" fmla="*/ 150 h 299"/>
              <a:gd name="T4" fmla="*/ 148 w 299"/>
              <a:gd name="T5" fmla="*/ 298 h 299"/>
              <a:gd name="T6" fmla="*/ 298 w 299"/>
              <a:gd name="T7" fmla="*/ 150 h 299"/>
              <a:gd name="T8" fmla="*/ 148 w 299"/>
              <a:gd name="T9" fmla="*/ 0 h 299"/>
              <a:gd name="T10" fmla="*/ 0 w 299"/>
              <a:gd name="T11" fmla="*/ 15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0" y="150"/>
                </a:moveTo>
                <a:lnTo>
                  <a:pt x="0" y="150"/>
                </a:lnTo>
                <a:cubicBezTo>
                  <a:pt x="0" y="224"/>
                  <a:pt x="74" y="298"/>
                  <a:pt x="148" y="298"/>
                </a:cubicBezTo>
                <a:cubicBezTo>
                  <a:pt x="223" y="298"/>
                  <a:pt x="298" y="224"/>
                  <a:pt x="298" y="150"/>
                </a:cubicBezTo>
                <a:cubicBezTo>
                  <a:pt x="298" y="75"/>
                  <a:pt x="223" y="0"/>
                  <a:pt x="148" y="0"/>
                </a:cubicBezTo>
                <a:cubicBezTo>
                  <a:pt x="74" y="0"/>
                  <a:pt x="0" y="75"/>
                  <a:pt x="0" y="1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2" name="Freeform 234">
            <a:extLst>
              <a:ext uri="{FF2B5EF4-FFF2-40B4-BE49-F238E27FC236}">
                <a16:creationId xmlns:a16="http://schemas.microsoft.com/office/drawing/2014/main" id="{0EB7D0EE-63C3-7999-ABC5-8D87A3ED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41" y="1768344"/>
            <a:ext cx="779472" cy="779472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53 w 1287"/>
              <a:gd name="T5" fmla="*/ 1286 h 1287"/>
              <a:gd name="T6" fmla="*/ 0 w 1287"/>
              <a:gd name="T7" fmla="*/ 634 h 1287"/>
              <a:gd name="T8" fmla="*/ 65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1006"/>
                  <a:pt x="1007" y="1286"/>
                  <a:pt x="653" y="1286"/>
                </a:cubicBezTo>
                <a:cubicBezTo>
                  <a:pt x="298" y="1286"/>
                  <a:pt x="0" y="1006"/>
                  <a:pt x="0" y="634"/>
                </a:cubicBezTo>
                <a:cubicBezTo>
                  <a:pt x="0" y="279"/>
                  <a:pt x="298" y="0"/>
                  <a:pt x="653" y="0"/>
                </a:cubicBezTo>
                <a:cubicBezTo>
                  <a:pt x="1007" y="0"/>
                  <a:pt x="1286" y="279"/>
                  <a:pt x="1286" y="6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3" name="Freeform 235">
            <a:extLst>
              <a:ext uri="{FF2B5EF4-FFF2-40B4-BE49-F238E27FC236}">
                <a16:creationId xmlns:a16="http://schemas.microsoft.com/office/drawing/2014/main" id="{87C8B73B-2AA2-2941-1EB9-4EB3A90A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764" y="3089710"/>
            <a:ext cx="779472" cy="779472"/>
          </a:xfrm>
          <a:custGeom>
            <a:avLst/>
            <a:gdLst>
              <a:gd name="T0" fmla="*/ 1286 w 1287"/>
              <a:gd name="T1" fmla="*/ 651 h 1287"/>
              <a:gd name="T2" fmla="*/ 1286 w 1287"/>
              <a:gd name="T3" fmla="*/ 651 h 1287"/>
              <a:gd name="T4" fmla="*/ 633 w 1287"/>
              <a:gd name="T5" fmla="*/ 1286 h 1287"/>
              <a:gd name="T6" fmla="*/ 0 w 1287"/>
              <a:gd name="T7" fmla="*/ 651 h 1287"/>
              <a:gd name="T8" fmla="*/ 633 w 1287"/>
              <a:gd name="T9" fmla="*/ 0 h 1287"/>
              <a:gd name="T10" fmla="*/ 1286 w 1287"/>
              <a:gd name="T11" fmla="*/ 65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51"/>
                </a:moveTo>
                <a:lnTo>
                  <a:pt x="1286" y="651"/>
                </a:lnTo>
                <a:cubicBezTo>
                  <a:pt x="1286" y="1006"/>
                  <a:pt x="988" y="1286"/>
                  <a:pt x="633" y="1286"/>
                </a:cubicBezTo>
                <a:cubicBezTo>
                  <a:pt x="279" y="1286"/>
                  <a:pt x="0" y="1006"/>
                  <a:pt x="0" y="651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51"/>
                </a:cubicBezTo>
              </a:path>
            </a:pathLst>
          </a:custGeom>
          <a:solidFill>
            <a:srgbClr val="30A3DA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4" name="Freeform 236">
            <a:extLst>
              <a:ext uri="{FF2B5EF4-FFF2-40B4-BE49-F238E27FC236}">
                <a16:creationId xmlns:a16="http://schemas.microsoft.com/office/drawing/2014/main" id="{0E4ADF09-644A-EA92-EDEC-980899E0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764" y="4365695"/>
            <a:ext cx="779472" cy="779472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33 w 1287"/>
              <a:gd name="T5" fmla="*/ 1286 h 1287"/>
              <a:gd name="T6" fmla="*/ 0 w 1287"/>
              <a:gd name="T7" fmla="*/ 634 h 1287"/>
              <a:gd name="T8" fmla="*/ 63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4"/>
                </a:cubicBezTo>
                <a:cubicBezTo>
                  <a:pt x="0" y="280"/>
                  <a:pt x="279" y="0"/>
                  <a:pt x="633" y="0"/>
                </a:cubicBezTo>
                <a:cubicBezTo>
                  <a:pt x="988" y="0"/>
                  <a:pt x="1286" y="280"/>
                  <a:pt x="1286" y="634"/>
                </a:cubicBezTo>
              </a:path>
            </a:pathLst>
          </a:custGeom>
          <a:solidFill>
            <a:srgbClr val="163E93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5" name="Freeform 237">
            <a:extLst>
              <a:ext uri="{FF2B5EF4-FFF2-40B4-BE49-F238E27FC236}">
                <a16:creationId xmlns:a16="http://schemas.microsoft.com/office/drawing/2014/main" id="{F72E3872-A522-2C56-5CA2-43C6F7B9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467" y="5719093"/>
            <a:ext cx="779472" cy="779472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rgbClr val="003366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6" name="Freeform 238">
            <a:extLst>
              <a:ext uri="{FF2B5EF4-FFF2-40B4-BE49-F238E27FC236}">
                <a16:creationId xmlns:a16="http://schemas.microsoft.com/office/drawing/2014/main" id="{D07F9682-CC0A-C2A2-52E6-4072F93B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476" y="1563393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7" name="Freeform 240">
            <a:extLst>
              <a:ext uri="{FF2B5EF4-FFF2-40B4-BE49-F238E27FC236}">
                <a16:creationId xmlns:a16="http://schemas.microsoft.com/office/drawing/2014/main" id="{1512EE0B-2B4E-CF28-7E7B-B003780C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2862808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8" name="Freeform 242">
            <a:extLst>
              <a:ext uri="{FF2B5EF4-FFF2-40B4-BE49-F238E27FC236}">
                <a16:creationId xmlns:a16="http://schemas.microsoft.com/office/drawing/2014/main" id="{0046DEFE-201B-9B8B-C0F3-A8BF52D9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4216208"/>
            <a:ext cx="3742825" cy="1073109"/>
          </a:xfrm>
          <a:custGeom>
            <a:avLst/>
            <a:gdLst>
              <a:gd name="T0" fmla="*/ 260 w 4698"/>
              <a:gd name="T1" fmla="*/ 0 h 1772"/>
              <a:gd name="T2" fmla="*/ 260 w 4698"/>
              <a:gd name="T3" fmla="*/ 597 h 1772"/>
              <a:gd name="T4" fmla="*/ 0 w 4698"/>
              <a:gd name="T5" fmla="*/ 914 h 1772"/>
              <a:gd name="T6" fmla="*/ 260 w 4698"/>
              <a:gd name="T7" fmla="*/ 1175 h 1772"/>
              <a:gd name="T8" fmla="*/ 260 w 4698"/>
              <a:gd name="T9" fmla="*/ 1771 h 1772"/>
              <a:gd name="T10" fmla="*/ 4697 w 4698"/>
              <a:gd name="T11" fmla="*/ 1771 h 1772"/>
              <a:gd name="T12" fmla="*/ 4697 w 4698"/>
              <a:gd name="T13" fmla="*/ 0 h 1772"/>
              <a:gd name="T14" fmla="*/ 260 w 4698"/>
              <a:gd name="T15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2">
                <a:moveTo>
                  <a:pt x="260" y="0"/>
                </a:moveTo>
                <a:lnTo>
                  <a:pt x="260" y="597"/>
                </a:lnTo>
                <a:lnTo>
                  <a:pt x="0" y="914"/>
                </a:lnTo>
                <a:lnTo>
                  <a:pt x="260" y="1175"/>
                </a:lnTo>
                <a:lnTo>
                  <a:pt x="260" y="1771"/>
                </a:lnTo>
                <a:lnTo>
                  <a:pt x="4697" y="1771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36BB37E7-A740-5CB0-C4A3-08F98678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5572276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209099F-DD45-64AF-5F00-3E866E055BB5}"/>
              </a:ext>
            </a:extLst>
          </p:cNvPr>
          <p:cNvSpPr txBox="1"/>
          <p:nvPr/>
        </p:nvSpPr>
        <p:spPr>
          <a:xfrm>
            <a:off x="3568422" y="1750659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Immediate Integration of Logit &amp; FGLS Models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73ECCD4-3A3A-9009-F960-3055E592A2DE}"/>
              </a:ext>
            </a:extLst>
          </p:cNvPr>
          <p:cNvSpPr txBox="1"/>
          <p:nvPr/>
        </p:nvSpPr>
        <p:spPr>
          <a:xfrm>
            <a:off x="3668248" y="3063921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Data Monitoring and Refinement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0C2B368-6448-5C48-86E2-0E96775F7B8C}"/>
              </a:ext>
            </a:extLst>
          </p:cNvPr>
          <p:cNvSpPr txBox="1"/>
          <p:nvPr/>
        </p:nvSpPr>
        <p:spPr>
          <a:xfrm>
            <a:off x="3668248" y="4427945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Staff Training and Implementation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41E6C3C-AE5E-C94B-98A6-ECD6AAE2E452}"/>
              </a:ext>
            </a:extLst>
          </p:cNvPr>
          <p:cNvSpPr txBox="1"/>
          <p:nvPr/>
        </p:nvSpPr>
        <p:spPr>
          <a:xfrm>
            <a:off x="3668248" y="5921946"/>
            <a:ext cx="31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Mechanism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32F979C-9698-6F1E-DBAF-B869C8746AD3}"/>
              </a:ext>
            </a:extLst>
          </p:cNvPr>
          <p:cNvSpPr/>
          <p:nvPr/>
        </p:nvSpPr>
        <p:spPr>
          <a:xfrm>
            <a:off x="2155467" y="2000332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87F2B54-CA08-73DC-8012-FFE8712969FF}"/>
              </a:ext>
            </a:extLst>
          </p:cNvPr>
          <p:cNvSpPr/>
          <p:nvPr/>
        </p:nvSpPr>
        <p:spPr>
          <a:xfrm>
            <a:off x="2155467" y="3313743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1166DCE6-E94D-1938-6B03-D50F4FD8A758}"/>
              </a:ext>
            </a:extLst>
          </p:cNvPr>
          <p:cNvSpPr/>
          <p:nvPr/>
        </p:nvSpPr>
        <p:spPr>
          <a:xfrm>
            <a:off x="2155467" y="4605119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588C14B-CA60-0CB5-8BA5-CC3A5964E69B}"/>
              </a:ext>
            </a:extLst>
          </p:cNvPr>
          <p:cNvSpPr/>
          <p:nvPr/>
        </p:nvSpPr>
        <p:spPr>
          <a:xfrm>
            <a:off x="2165108" y="5921946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9" name="Freeform 183">
            <a:extLst>
              <a:ext uri="{FF2B5EF4-FFF2-40B4-BE49-F238E27FC236}">
                <a16:creationId xmlns:a16="http://schemas.microsoft.com/office/drawing/2014/main" id="{FC3E3F8D-A7DF-1D8D-6F70-4E0D1BB0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0" name="Freeform 184">
            <a:extLst>
              <a:ext uri="{FF2B5EF4-FFF2-40B4-BE49-F238E27FC236}">
                <a16:creationId xmlns:a16="http://schemas.microsoft.com/office/drawing/2014/main" id="{9F4E876F-6C98-B870-3132-FD42F27E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1" name="Freeform 185">
            <a:extLst>
              <a:ext uri="{FF2B5EF4-FFF2-40B4-BE49-F238E27FC236}">
                <a16:creationId xmlns:a16="http://schemas.microsoft.com/office/drawing/2014/main" id="{1815889B-0A69-9217-F4AD-0C5E4E57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2" name="Freeform 186">
            <a:extLst>
              <a:ext uri="{FF2B5EF4-FFF2-40B4-BE49-F238E27FC236}">
                <a16:creationId xmlns:a16="http://schemas.microsoft.com/office/drawing/2014/main" id="{E70145AF-B8B4-52F8-290E-7A225A19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3" name="Freeform 187">
            <a:extLst>
              <a:ext uri="{FF2B5EF4-FFF2-40B4-BE49-F238E27FC236}">
                <a16:creationId xmlns:a16="http://schemas.microsoft.com/office/drawing/2014/main" id="{5B185458-E34F-E2BD-3310-0C1FEA14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4" name="Freeform 188">
            <a:extLst>
              <a:ext uri="{FF2B5EF4-FFF2-40B4-BE49-F238E27FC236}">
                <a16:creationId xmlns:a16="http://schemas.microsoft.com/office/drawing/2014/main" id="{67DCDD2F-E171-1C1F-E85C-5CA89A3BD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5" name="Freeform 189">
            <a:extLst>
              <a:ext uri="{FF2B5EF4-FFF2-40B4-BE49-F238E27FC236}">
                <a16:creationId xmlns:a16="http://schemas.microsoft.com/office/drawing/2014/main" id="{66C69934-B345-DA0D-BDAB-F4B97C4D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6" name="Freeform 190">
            <a:extLst>
              <a:ext uri="{FF2B5EF4-FFF2-40B4-BE49-F238E27FC236}">
                <a16:creationId xmlns:a16="http://schemas.microsoft.com/office/drawing/2014/main" id="{48EAFE10-73ED-5FEF-5688-872B97272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5" name="Freeform 209">
            <a:extLst>
              <a:ext uri="{FF2B5EF4-FFF2-40B4-BE49-F238E27FC236}">
                <a16:creationId xmlns:a16="http://schemas.microsoft.com/office/drawing/2014/main" id="{E17218E9-D445-D135-7C81-A32FEED1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6" name="Freeform 210">
            <a:extLst>
              <a:ext uri="{FF2B5EF4-FFF2-40B4-BE49-F238E27FC236}">
                <a16:creationId xmlns:a16="http://schemas.microsoft.com/office/drawing/2014/main" id="{8ECE6712-8EF0-F3A8-4356-A2A1C924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7" name="Freeform 211">
            <a:extLst>
              <a:ext uri="{FF2B5EF4-FFF2-40B4-BE49-F238E27FC236}">
                <a16:creationId xmlns:a16="http://schemas.microsoft.com/office/drawing/2014/main" id="{AC702331-C0A8-EF43-8F59-AF207E3C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8" name="Freeform 212">
            <a:extLst>
              <a:ext uri="{FF2B5EF4-FFF2-40B4-BE49-F238E27FC236}">
                <a16:creationId xmlns:a16="http://schemas.microsoft.com/office/drawing/2014/main" id="{4FC8FEAB-E358-E35E-5C30-D71E9F78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9" name="Freeform 213">
            <a:extLst>
              <a:ext uri="{FF2B5EF4-FFF2-40B4-BE49-F238E27FC236}">
                <a16:creationId xmlns:a16="http://schemas.microsoft.com/office/drawing/2014/main" id="{860449E7-B803-B1CB-FE9B-AAD8F7B4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0" name="Freeform 214">
            <a:extLst>
              <a:ext uri="{FF2B5EF4-FFF2-40B4-BE49-F238E27FC236}">
                <a16:creationId xmlns:a16="http://schemas.microsoft.com/office/drawing/2014/main" id="{749F19D7-1CAA-8DCB-6775-D112E031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1" name="Freeform 215">
            <a:extLst>
              <a:ext uri="{FF2B5EF4-FFF2-40B4-BE49-F238E27FC236}">
                <a16:creationId xmlns:a16="http://schemas.microsoft.com/office/drawing/2014/main" id="{12955FD7-99E5-DF4B-6235-9859A025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2" name="Freeform 217">
            <a:extLst>
              <a:ext uri="{FF2B5EF4-FFF2-40B4-BE49-F238E27FC236}">
                <a16:creationId xmlns:a16="http://schemas.microsoft.com/office/drawing/2014/main" id="{54018A37-30F6-08E6-D201-0400CCE7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7265248"/>
            <a:ext cx="317662" cy="317661"/>
          </a:xfrm>
          <a:custGeom>
            <a:avLst/>
            <a:gdLst>
              <a:gd name="T0" fmla="*/ 0 w 524"/>
              <a:gd name="T1" fmla="*/ 261 h 523"/>
              <a:gd name="T2" fmla="*/ 0 w 524"/>
              <a:gd name="T3" fmla="*/ 261 h 523"/>
              <a:gd name="T4" fmla="*/ 261 w 524"/>
              <a:gd name="T5" fmla="*/ 522 h 523"/>
              <a:gd name="T6" fmla="*/ 523 w 524"/>
              <a:gd name="T7" fmla="*/ 261 h 523"/>
              <a:gd name="T8" fmla="*/ 261 w 524"/>
              <a:gd name="T9" fmla="*/ 0 h 523"/>
              <a:gd name="T10" fmla="*/ 0 w 524"/>
              <a:gd name="T11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3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2"/>
                  <a:pt x="261" y="522"/>
                </a:cubicBezTo>
                <a:cubicBezTo>
                  <a:pt x="392" y="522"/>
                  <a:pt x="523" y="410"/>
                  <a:pt x="523" y="261"/>
                </a:cubicBezTo>
                <a:cubicBezTo>
                  <a:pt x="523" y="130"/>
                  <a:pt x="392" y="0"/>
                  <a:pt x="261" y="0"/>
                </a:cubicBezTo>
                <a:cubicBezTo>
                  <a:pt x="113" y="0"/>
                  <a:pt x="0" y="130"/>
                  <a:pt x="0" y="261"/>
                </a:cubicBezTo>
              </a:path>
            </a:pathLst>
          </a:custGeom>
          <a:solidFill>
            <a:srgbClr val="005BAD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3" name="Freeform 218">
            <a:extLst>
              <a:ext uri="{FF2B5EF4-FFF2-40B4-BE49-F238E27FC236}">
                <a16:creationId xmlns:a16="http://schemas.microsoft.com/office/drawing/2014/main" id="{15D20859-F999-3D1F-A160-1CE34AF5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7230544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7 h 635"/>
              <a:gd name="T6" fmla="*/ 316 w 634"/>
              <a:gd name="T7" fmla="*/ 0 h 635"/>
              <a:gd name="T8" fmla="*/ 633 w 634"/>
              <a:gd name="T9" fmla="*/ 317 h 635"/>
              <a:gd name="T10" fmla="*/ 316 w 634"/>
              <a:gd name="T11" fmla="*/ 634 h 635"/>
              <a:gd name="T12" fmla="*/ 316 w 634"/>
              <a:gd name="T13" fmla="*/ 112 h 635"/>
              <a:gd name="T14" fmla="*/ 316 w 634"/>
              <a:gd name="T15" fmla="*/ 112 h 635"/>
              <a:gd name="T16" fmla="*/ 111 w 634"/>
              <a:gd name="T17" fmla="*/ 317 h 635"/>
              <a:gd name="T18" fmla="*/ 316 w 634"/>
              <a:gd name="T19" fmla="*/ 521 h 635"/>
              <a:gd name="T20" fmla="*/ 522 w 634"/>
              <a:gd name="T21" fmla="*/ 317 h 635"/>
              <a:gd name="T22" fmla="*/ 316 w 634"/>
              <a:gd name="T23" fmla="*/ 11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4"/>
                  <a:pt x="0" y="317"/>
                </a:cubicBezTo>
                <a:cubicBezTo>
                  <a:pt x="0" y="149"/>
                  <a:pt x="149" y="0"/>
                  <a:pt x="316" y="0"/>
                </a:cubicBezTo>
                <a:cubicBezTo>
                  <a:pt x="484" y="0"/>
                  <a:pt x="633" y="149"/>
                  <a:pt x="633" y="317"/>
                </a:cubicBezTo>
                <a:cubicBezTo>
                  <a:pt x="633" y="484"/>
                  <a:pt x="484" y="634"/>
                  <a:pt x="316" y="634"/>
                </a:cubicBezTo>
                <a:close/>
                <a:moveTo>
                  <a:pt x="316" y="112"/>
                </a:moveTo>
                <a:lnTo>
                  <a:pt x="316" y="112"/>
                </a:lnTo>
                <a:cubicBezTo>
                  <a:pt x="205" y="112"/>
                  <a:pt x="111" y="205"/>
                  <a:pt x="111" y="317"/>
                </a:cubicBezTo>
                <a:cubicBezTo>
                  <a:pt x="111" y="429"/>
                  <a:pt x="205" y="521"/>
                  <a:pt x="316" y="521"/>
                </a:cubicBezTo>
                <a:cubicBezTo>
                  <a:pt x="428" y="521"/>
                  <a:pt x="522" y="429"/>
                  <a:pt x="522" y="317"/>
                </a:cubicBezTo>
                <a:cubicBezTo>
                  <a:pt x="522" y="205"/>
                  <a:pt x="428" y="112"/>
                  <a:pt x="31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2756923-807B-8456-186D-7F959934A192}"/>
              </a:ext>
            </a:extLst>
          </p:cNvPr>
          <p:cNvSpPr txBox="1"/>
          <p:nvPr/>
        </p:nvSpPr>
        <p:spPr>
          <a:xfrm>
            <a:off x="3668248" y="7186912"/>
            <a:ext cx="318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Feedback Mechanism</a:t>
            </a:r>
            <a:r>
              <a:rPr lang="en-US" sz="192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954B01F-2275-8376-9BEA-F3BF536410B3}"/>
              </a:ext>
            </a:extLst>
          </p:cNvPr>
          <p:cNvSpPr/>
          <p:nvPr/>
        </p:nvSpPr>
        <p:spPr>
          <a:xfrm>
            <a:off x="2155467" y="7222156"/>
            <a:ext cx="95004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8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324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1" name="Freeform 237">
            <a:extLst>
              <a:ext uri="{FF2B5EF4-FFF2-40B4-BE49-F238E27FC236}">
                <a16:creationId xmlns:a16="http://schemas.microsoft.com/office/drawing/2014/main" id="{DDAC26FA-3005-8223-2E08-A4589DE9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477" y="6920852"/>
            <a:ext cx="779472" cy="779472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rgbClr val="005BAD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402" name="Freeform 244">
            <a:extLst>
              <a:ext uri="{FF2B5EF4-FFF2-40B4-BE49-F238E27FC236}">
                <a16:creationId xmlns:a16="http://schemas.microsoft.com/office/drawing/2014/main" id="{35FAF531-8A0F-A77D-791B-0ABDCE6B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400" y="6841754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E7E6205-5FE2-9972-91F6-23DC23431983}"/>
              </a:ext>
            </a:extLst>
          </p:cNvPr>
          <p:cNvSpPr txBox="1"/>
          <p:nvPr/>
        </p:nvSpPr>
        <p:spPr>
          <a:xfrm>
            <a:off x="3720870" y="7028256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Oversight &amp; Decision-making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B273029C-EB76-0953-56A8-34E669BA39D0}"/>
              </a:ext>
            </a:extLst>
          </p:cNvPr>
          <p:cNvSpPr/>
          <p:nvPr/>
        </p:nvSpPr>
        <p:spPr>
          <a:xfrm>
            <a:off x="2181778" y="7123188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9EFF79D0-9396-A87C-F927-6EBD6093D23E}"/>
              </a:ext>
            </a:extLst>
          </p:cNvPr>
          <p:cNvCxnSpPr>
            <a:cxnSpLocks/>
          </p:cNvCxnSpPr>
          <p:nvPr/>
        </p:nvCxnSpPr>
        <p:spPr>
          <a:xfrm>
            <a:off x="7026301" y="2070888"/>
            <a:ext cx="4047402" cy="2781547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671FEBFC-238B-77CA-E76B-AF8B14C3007F}"/>
              </a:ext>
            </a:extLst>
          </p:cNvPr>
          <p:cNvCxnSpPr>
            <a:cxnSpLocks/>
          </p:cNvCxnSpPr>
          <p:nvPr/>
        </p:nvCxnSpPr>
        <p:spPr>
          <a:xfrm>
            <a:off x="7026301" y="3332395"/>
            <a:ext cx="4047402" cy="1532803"/>
          </a:xfrm>
          <a:prstGeom prst="curvedConnector3">
            <a:avLst>
              <a:gd name="adj1" fmla="val 25443"/>
            </a:avLst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3BFE3DCC-DDF8-5FB3-64BF-AC3EC14444A3}"/>
              </a:ext>
            </a:extLst>
          </p:cNvPr>
          <p:cNvCxnSpPr>
            <a:cxnSpLocks/>
          </p:cNvCxnSpPr>
          <p:nvPr/>
        </p:nvCxnSpPr>
        <p:spPr>
          <a:xfrm flipV="1">
            <a:off x="7039553" y="4865198"/>
            <a:ext cx="3969616" cy="2486224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8E608025-494F-18FB-CC09-824B7A78B1E8}"/>
              </a:ext>
            </a:extLst>
          </p:cNvPr>
          <p:cNvCxnSpPr>
            <a:cxnSpLocks/>
          </p:cNvCxnSpPr>
          <p:nvPr/>
        </p:nvCxnSpPr>
        <p:spPr>
          <a:xfrm flipV="1">
            <a:off x="7026301" y="4865198"/>
            <a:ext cx="3982868" cy="1292578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813459A3-82D6-53E6-A588-341D1BBD3CFC}"/>
              </a:ext>
            </a:extLst>
          </p:cNvPr>
          <p:cNvCxnSpPr>
            <a:cxnSpLocks/>
          </p:cNvCxnSpPr>
          <p:nvPr/>
        </p:nvCxnSpPr>
        <p:spPr>
          <a:xfrm>
            <a:off x="7033814" y="4789785"/>
            <a:ext cx="3975355" cy="5730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3DA4B5C-8AA1-786F-639C-5E314A5A9AA7}"/>
              </a:ext>
            </a:extLst>
          </p:cNvPr>
          <p:cNvSpPr/>
          <p:nvPr/>
        </p:nvSpPr>
        <p:spPr>
          <a:xfrm>
            <a:off x="9992299" y="3687661"/>
            <a:ext cx="3969616" cy="2341876"/>
          </a:xfrm>
          <a:prstGeom prst="ellipse">
            <a:avLst/>
          </a:prstGeom>
          <a:solidFill>
            <a:srgbClr val="0099CC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Improved Operations at Montanaro</a:t>
            </a:r>
          </a:p>
        </p:txBody>
      </p:sp>
    </p:spTree>
    <p:extLst>
      <p:ext uri="{BB962C8B-B14F-4D97-AF65-F5344CB8AC3E}">
        <p14:creationId xmlns:p14="http://schemas.microsoft.com/office/powerpoint/2010/main" val="25616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Further Opportunities: Clustering Analysis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57A3F-597D-5CB8-5D94-A13E4E78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576" y="6235879"/>
            <a:ext cx="9229247" cy="181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883E7-FD40-494D-1AEF-16398C77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632" y="1280161"/>
            <a:ext cx="12435136" cy="47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Questions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60D7BF4B-68AC-1A67-0DB0-C45CFCD8B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7043" y="1801256"/>
            <a:ext cx="5756314" cy="57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Appendix</a:t>
            </a: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: Logistic and FGLS Model Output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3ECAA6-C89A-01B1-4BE0-5742F4970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0"/>
          <a:stretch/>
        </p:blipFill>
        <p:spPr bwMode="auto">
          <a:xfrm>
            <a:off x="647700" y="2178021"/>
            <a:ext cx="6777797" cy="4090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98EEF1-C098-1120-0914-9E6BDDB8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14"/>
          <a:stretch/>
        </p:blipFill>
        <p:spPr bwMode="auto">
          <a:xfrm>
            <a:off x="7524120" y="2178020"/>
            <a:ext cx="6580660" cy="4090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71470-1C54-DAC3-4879-1C46DCDFD707}"/>
              </a:ext>
            </a:extLst>
          </p:cNvPr>
          <p:cNvSpPr txBox="1"/>
          <p:nvPr/>
        </p:nvSpPr>
        <p:spPr>
          <a:xfrm>
            <a:off x="2125171" y="1808688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Model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5C3EC-E94B-97BC-5205-C90BE59BABFA}"/>
              </a:ext>
            </a:extLst>
          </p:cNvPr>
          <p:cNvSpPr txBox="1"/>
          <p:nvPr/>
        </p:nvSpPr>
        <p:spPr>
          <a:xfrm>
            <a:off x="8948569" y="1808688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FGLS Model Output</a:t>
            </a:r>
          </a:p>
        </p:txBody>
      </p:sp>
    </p:spTree>
    <p:extLst>
      <p:ext uri="{BB962C8B-B14F-4D97-AF65-F5344CB8AC3E}">
        <p14:creationId xmlns:p14="http://schemas.microsoft.com/office/powerpoint/2010/main" val="16198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Introduction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87B3-835F-3155-80E1-4282A3C29479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F7F80B-2A60-F987-4573-387AFE59C75B}"/>
              </a:ext>
            </a:extLst>
          </p:cNvPr>
          <p:cNvGrpSpPr/>
          <p:nvPr/>
        </p:nvGrpSpPr>
        <p:grpSpPr>
          <a:xfrm>
            <a:off x="1787640" y="3470869"/>
            <a:ext cx="11182120" cy="3955048"/>
            <a:chOff x="1696598" y="2831335"/>
            <a:chExt cx="11182120" cy="3955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05279C-2A20-2275-D9CB-58AB2FD25333}"/>
                </a:ext>
              </a:extLst>
            </p:cNvPr>
            <p:cNvSpPr txBox="1"/>
            <p:nvPr/>
          </p:nvSpPr>
          <p:spPr>
            <a:xfrm>
              <a:off x="1977527" y="3106211"/>
              <a:ext cx="1067534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Dr. Erin Kelly, overseeing Montanaro Hospital's 23-bed Observation Unit (OU), noted </a:t>
              </a:r>
              <a:r>
                <a:rPr lang="en-US" sz="3600" b="1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extended patient stays and high "flip" rates</a:t>
              </a:r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 from observation to inpatient status. With the OU operational for just over a year, Dr. Kelly aimed to </a:t>
              </a:r>
              <a:r>
                <a:rPr lang="en-US" sz="3600" b="1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reassess protocols and enhance patient placement rules</a:t>
              </a:r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.</a:t>
              </a:r>
              <a:endParaRPr lang="en-US" sz="36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911B36-FF7F-EB73-33EE-00A8FFAB7EB7}"/>
                </a:ext>
              </a:extLst>
            </p:cNvPr>
            <p:cNvSpPr/>
            <p:nvPr/>
          </p:nvSpPr>
          <p:spPr>
            <a:xfrm>
              <a:off x="1696598" y="2831335"/>
              <a:ext cx="11182120" cy="3955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Folder Search with solid fill">
            <a:extLst>
              <a:ext uri="{FF2B5EF4-FFF2-40B4-BE49-F238E27FC236}">
                <a16:creationId xmlns:a16="http://schemas.microsoft.com/office/drawing/2014/main" id="{9FDB0FCA-722F-F908-AB3C-C529109B0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574" y="1484224"/>
            <a:ext cx="1733251" cy="17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01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Key Problems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87B3-835F-3155-80E1-4282A3C29479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9DD3A-593D-B4D3-2BF8-ECBBC01138D5}"/>
              </a:ext>
            </a:extLst>
          </p:cNvPr>
          <p:cNvSpPr txBox="1"/>
          <p:nvPr/>
        </p:nvSpPr>
        <p:spPr>
          <a:xfrm>
            <a:off x="7661740" y="426643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To Inpatient Status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D7D063-D497-78D0-D231-955019CAAD66}"/>
              </a:ext>
            </a:extLst>
          </p:cNvPr>
          <p:cNvGrpSpPr/>
          <p:nvPr/>
        </p:nvGrpSpPr>
        <p:grpSpPr>
          <a:xfrm>
            <a:off x="7315199" y="4858896"/>
            <a:ext cx="6226176" cy="2491603"/>
            <a:chOff x="7277539" y="5037434"/>
            <a:chExt cx="6226176" cy="24916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904F08-4A8B-8D11-EEF5-3DFF26164991}"/>
                </a:ext>
              </a:extLst>
            </p:cNvPr>
            <p:cNvGrpSpPr/>
            <p:nvPr/>
          </p:nvGrpSpPr>
          <p:grpSpPr>
            <a:xfrm>
              <a:off x="7277539" y="5037434"/>
              <a:ext cx="2743200" cy="2491603"/>
              <a:chOff x="7426108" y="5272565"/>
              <a:chExt cx="2743200" cy="2491603"/>
            </a:xfrm>
          </p:grpSpPr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0C3AA0F6-4E98-332C-730C-E6BCFABAD3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3958004"/>
                  </p:ext>
                </p:extLst>
              </p:nvPr>
            </p:nvGraphicFramePr>
            <p:xfrm>
              <a:off x="7426108" y="5272565"/>
              <a:ext cx="2743200" cy="24916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F0E4A7-F481-C5A6-22FC-9226DF903885}"/>
                  </a:ext>
                </a:extLst>
              </p:cNvPr>
              <p:cNvSpPr txBox="1"/>
              <p:nvPr/>
            </p:nvSpPr>
            <p:spPr>
              <a:xfrm>
                <a:off x="8439397" y="6271526"/>
                <a:ext cx="95250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1027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45%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CF969B-1267-06BF-B1B8-C16705862D16}"/>
                </a:ext>
              </a:extLst>
            </p:cNvPr>
            <p:cNvGrpSpPr/>
            <p:nvPr/>
          </p:nvGrpSpPr>
          <p:grpSpPr>
            <a:xfrm>
              <a:off x="10894424" y="5161250"/>
              <a:ext cx="2609291" cy="2304288"/>
              <a:chOff x="11050198" y="5318370"/>
              <a:chExt cx="2609291" cy="2304288"/>
            </a:xfrm>
          </p:grpSpPr>
          <p:graphicFrame>
            <p:nvGraphicFramePr>
              <p:cNvPr id="41" name="Chart 40">
                <a:extLst>
                  <a:ext uri="{FF2B5EF4-FFF2-40B4-BE49-F238E27FC236}">
                    <a16:creationId xmlns:a16="http://schemas.microsoft.com/office/drawing/2014/main" id="{6BBD474C-BBB4-F9EB-3238-50A30A6F120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4272688"/>
                  </p:ext>
                </p:extLst>
              </p:nvPr>
            </p:nvGraphicFramePr>
            <p:xfrm>
              <a:off x="11050198" y="5318370"/>
              <a:ext cx="2609291" cy="23042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701AE3-8CED-2BA8-6C3B-7FDC38550D98}"/>
                  </a:ext>
                </a:extLst>
              </p:cNvPr>
              <p:cNvSpPr txBox="1"/>
              <p:nvPr/>
            </p:nvSpPr>
            <p:spPr>
              <a:xfrm>
                <a:off x="11751787" y="6193515"/>
                <a:ext cx="1281430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1027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66%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58D6EB-68EC-9C9C-452F-944EC4A1BD69}"/>
              </a:ext>
            </a:extLst>
          </p:cNvPr>
          <p:cNvSpPr txBox="1"/>
          <p:nvPr/>
        </p:nvSpPr>
        <p:spPr>
          <a:xfrm>
            <a:off x="10672332" y="4261712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Surpassing Short-Term Intended Period </a:t>
            </a:r>
          </a:p>
        </p:txBody>
      </p:sp>
      <p:sp>
        <p:nvSpPr>
          <p:cNvPr id="45" name="Merge 44">
            <a:extLst>
              <a:ext uri="{FF2B5EF4-FFF2-40B4-BE49-F238E27FC236}">
                <a16:creationId xmlns:a16="http://schemas.microsoft.com/office/drawing/2014/main" id="{907E97D4-6312-89DD-EABC-67EF2AFEDAEF}"/>
              </a:ext>
            </a:extLst>
          </p:cNvPr>
          <p:cNvSpPr/>
          <p:nvPr/>
        </p:nvSpPr>
        <p:spPr>
          <a:xfrm rot="16200000">
            <a:off x="582939" y="2097045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erge 45">
            <a:extLst>
              <a:ext uri="{FF2B5EF4-FFF2-40B4-BE49-F238E27FC236}">
                <a16:creationId xmlns:a16="http://schemas.microsoft.com/office/drawing/2014/main" id="{505325D7-03CF-DBFF-3A9E-7F09D918BEBD}"/>
              </a:ext>
            </a:extLst>
          </p:cNvPr>
          <p:cNvSpPr/>
          <p:nvPr/>
        </p:nvSpPr>
        <p:spPr>
          <a:xfrm rot="16200000">
            <a:off x="595245" y="321113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erge 46">
            <a:extLst>
              <a:ext uri="{FF2B5EF4-FFF2-40B4-BE49-F238E27FC236}">
                <a16:creationId xmlns:a16="http://schemas.microsoft.com/office/drawing/2014/main" id="{5C7855F7-CC2B-749A-EC36-54728A8752ED}"/>
              </a:ext>
            </a:extLst>
          </p:cNvPr>
          <p:cNvSpPr/>
          <p:nvPr/>
        </p:nvSpPr>
        <p:spPr>
          <a:xfrm rot="16200000">
            <a:off x="602147" y="427575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erge 47">
            <a:extLst>
              <a:ext uri="{FF2B5EF4-FFF2-40B4-BE49-F238E27FC236}">
                <a16:creationId xmlns:a16="http://schemas.microsoft.com/office/drawing/2014/main" id="{B600C6A8-5328-E366-777F-451FF75F9A5C}"/>
              </a:ext>
            </a:extLst>
          </p:cNvPr>
          <p:cNvSpPr/>
          <p:nvPr/>
        </p:nvSpPr>
        <p:spPr>
          <a:xfrm rot="16200000">
            <a:off x="620045" y="5381090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erge 48">
            <a:extLst>
              <a:ext uri="{FF2B5EF4-FFF2-40B4-BE49-F238E27FC236}">
                <a16:creationId xmlns:a16="http://schemas.microsoft.com/office/drawing/2014/main" id="{5C0373C0-C9EA-C8BF-51F6-0599848BD7CC}"/>
              </a:ext>
            </a:extLst>
          </p:cNvPr>
          <p:cNvSpPr/>
          <p:nvPr/>
        </p:nvSpPr>
        <p:spPr>
          <a:xfrm rot="16200000">
            <a:off x="620045" y="660693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180FB-ADB7-5C89-15DB-C37AE75CB707}"/>
              </a:ext>
            </a:extLst>
          </p:cNvPr>
          <p:cNvSpPr txBox="1"/>
          <p:nvPr/>
        </p:nvSpPr>
        <p:spPr>
          <a:xfrm>
            <a:off x="1089025" y="2018849"/>
            <a:ext cx="46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Lengthy Average Stay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D64F66-C193-6E2B-99A6-80395DD4AECB}"/>
              </a:ext>
            </a:extLst>
          </p:cNvPr>
          <p:cNvSpPr txBox="1"/>
          <p:nvPr/>
        </p:nvSpPr>
        <p:spPr>
          <a:xfrm>
            <a:off x="1025218" y="6344069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Operational and Economic Impacts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FE5E2-C9C5-B9E4-A46E-58FE8A7031D5}"/>
              </a:ext>
            </a:extLst>
          </p:cNvPr>
          <p:cNvSpPr txBox="1"/>
          <p:nvPr/>
        </p:nvSpPr>
        <p:spPr>
          <a:xfrm>
            <a:off x="1089025" y="5118228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Lengthy Data Challenges and System Inefficiencies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753049-B693-0FBC-FEC4-C8ADA9641799}"/>
              </a:ext>
            </a:extLst>
          </p:cNvPr>
          <p:cNvSpPr txBox="1"/>
          <p:nvPr/>
        </p:nvSpPr>
        <p:spPr>
          <a:xfrm>
            <a:off x="1089025" y="4197555"/>
            <a:ext cx="46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Suboptimal Use of the OU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0A48A9-C80E-E2C2-981D-DF23628387C4}"/>
              </a:ext>
            </a:extLst>
          </p:cNvPr>
          <p:cNvSpPr txBox="1"/>
          <p:nvPr/>
        </p:nvSpPr>
        <p:spPr>
          <a:xfrm>
            <a:off x="1089025" y="2948269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Transition from Observation to Inpatient</a:t>
            </a:r>
            <a:endParaRPr lang="en-US" sz="2400" b="1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09B6EE6-DF38-A06D-BDA9-D094D9635298}"/>
              </a:ext>
            </a:extLst>
          </p:cNvPr>
          <p:cNvSpPr/>
          <p:nvPr/>
        </p:nvSpPr>
        <p:spPr>
          <a:xfrm>
            <a:off x="10982026" y="2945397"/>
            <a:ext cx="2509405" cy="988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$1.33M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C95442E-31EC-982B-3D86-C6C1062DE921}"/>
              </a:ext>
            </a:extLst>
          </p:cNvPr>
          <p:cNvSpPr/>
          <p:nvPr/>
        </p:nvSpPr>
        <p:spPr>
          <a:xfrm>
            <a:off x="7550038" y="2944806"/>
            <a:ext cx="2509405" cy="988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CD6739-5E51-EC98-E79D-7CD7E5A0F81E}"/>
              </a:ext>
            </a:extLst>
          </p:cNvPr>
          <p:cNvSpPr txBox="1"/>
          <p:nvPr/>
        </p:nvSpPr>
        <p:spPr>
          <a:xfrm>
            <a:off x="7661740" y="1965073"/>
            <a:ext cx="2286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Misplaced patients per Week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6456C-3FF3-5939-3507-3045B34F1932}"/>
              </a:ext>
            </a:extLst>
          </p:cNvPr>
          <p:cNvSpPr txBox="1"/>
          <p:nvPr/>
        </p:nvSpPr>
        <p:spPr>
          <a:xfrm>
            <a:off x="11068355" y="196423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Loss in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" y="-207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Objectives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3450FA5-34BB-20D2-36EE-363E6638ABED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6303C4F-D006-ED63-4C45-CE9D6362C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7100" y="304800"/>
            <a:ext cx="76962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Delay 14">
            <a:extLst>
              <a:ext uri="{FF2B5EF4-FFF2-40B4-BE49-F238E27FC236}">
                <a16:creationId xmlns:a16="http://schemas.microsoft.com/office/drawing/2014/main" id="{B3AE7883-7179-F7B4-0C10-4093663F4BA7}"/>
              </a:ext>
            </a:extLst>
          </p:cNvPr>
          <p:cNvSpPr/>
          <p:nvPr/>
        </p:nvSpPr>
        <p:spPr>
          <a:xfrm rot="16200000">
            <a:off x="6028842" y="4189223"/>
            <a:ext cx="2572714" cy="5563567"/>
          </a:xfrm>
          <a:prstGeom prst="flowChartDelay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F7263B9-D2EB-A4C1-3389-534C6D69C511}"/>
              </a:ext>
            </a:extLst>
          </p:cNvPr>
          <p:cNvSpPr/>
          <p:nvPr/>
        </p:nvSpPr>
        <p:spPr>
          <a:xfrm rot="18964105">
            <a:off x="-1799376" y="4703080"/>
            <a:ext cx="17201919" cy="16678907"/>
          </a:xfrm>
          <a:prstGeom prst="arc">
            <a:avLst>
              <a:gd name="adj1" fmla="val 16179240"/>
              <a:gd name="adj2" fmla="val 0"/>
            </a:avLst>
          </a:prstGeom>
          <a:ln w="63500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23EC6-989F-8D53-63B8-ACFF694CC549}"/>
              </a:ext>
            </a:extLst>
          </p:cNvPr>
          <p:cNvSpPr/>
          <p:nvPr/>
        </p:nvSpPr>
        <p:spPr>
          <a:xfrm>
            <a:off x="2820768" y="6760214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81C2CC-6602-A584-2090-EE4AC0D8DD1B}"/>
              </a:ext>
            </a:extLst>
          </p:cNvPr>
          <p:cNvSpPr/>
          <p:nvPr/>
        </p:nvSpPr>
        <p:spPr>
          <a:xfrm>
            <a:off x="6690578" y="4094040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B12D93-FE9D-298E-B12F-C293C3722896}"/>
              </a:ext>
            </a:extLst>
          </p:cNvPr>
          <p:cNvSpPr/>
          <p:nvPr/>
        </p:nvSpPr>
        <p:spPr>
          <a:xfrm>
            <a:off x="3775688" y="4574388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33DBA6-F3C0-6138-26A1-FEA5735349E5}"/>
              </a:ext>
            </a:extLst>
          </p:cNvPr>
          <p:cNvSpPr/>
          <p:nvPr/>
        </p:nvSpPr>
        <p:spPr>
          <a:xfrm>
            <a:off x="9492665" y="4574388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38DEFD-DFFB-FC44-17BC-DD9B072E3ECF}"/>
              </a:ext>
            </a:extLst>
          </p:cNvPr>
          <p:cNvSpPr/>
          <p:nvPr/>
        </p:nvSpPr>
        <p:spPr>
          <a:xfrm>
            <a:off x="11584226" y="5684649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28E6B-A0BA-0546-0C1B-8859005193D7}"/>
              </a:ext>
            </a:extLst>
          </p:cNvPr>
          <p:cNvSpPr txBox="1"/>
          <p:nvPr/>
        </p:nvSpPr>
        <p:spPr>
          <a:xfrm>
            <a:off x="5202341" y="7052076"/>
            <a:ext cx="43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Objectives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ED8996-94A2-2E72-13B4-D6BC764B4D5C}"/>
              </a:ext>
            </a:extLst>
          </p:cNvPr>
          <p:cNvSpPr txBox="1"/>
          <p:nvPr/>
        </p:nvSpPr>
        <p:spPr>
          <a:xfrm>
            <a:off x="11163298" y="5091144"/>
            <a:ext cx="343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an app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insights for better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88313-B88E-05BB-A1F7-38A7530E6847}"/>
              </a:ext>
            </a:extLst>
          </p:cNvPr>
          <p:cNvSpPr txBox="1"/>
          <p:nvPr/>
        </p:nvSpPr>
        <p:spPr>
          <a:xfrm>
            <a:off x="4893997" y="3054029"/>
            <a:ext cx="484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 OU capacity, improve patient flow, and increase hospital revenue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34844-EE72-367A-36C9-4B4109889283}"/>
              </a:ext>
            </a:extLst>
          </p:cNvPr>
          <p:cNvSpPr txBox="1"/>
          <p:nvPr/>
        </p:nvSpPr>
        <p:spPr>
          <a:xfrm>
            <a:off x="-98731" y="4907368"/>
            <a:ext cx="343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Refine OU operations for accurate and efficient patient triage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9EF9E0-69D9-0CA7-8F4F-8900A19904DE}"/>
              </a:ext>
            </a:extLst>
          </p:cNvPr>
          <p:cNvSpPr txBox="1"/>
          <p:nvPr/>
        </p:nvSpPr>
        <p:spPr>
          <a:xfrm>
            <a:off x="8225202" y="3905427"/>
            <a:ext cx="46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staff with immediate access to predictive analytics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D8151B-F76B-0EFE-C6E4-F2A85D9BEFF6}"/>
              </a:ext>
            </a:extLst>
          </p:cNvPr>
          <p:cNvSpPr txBox="1"/>
          <p:nvPr/>
        </p:nvSpPr>
        <p:spPr>
          <a:xfrm>
            <a:off x="1883013" y="3905427"/>
            <a:ext cx="429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patients leaving without being attended to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F19E80-2920-7629-7954-DF551F2421DE}"/>
              </a:ext>
            </a:extLst>
          </p:cNvPr>
          <p:cNvSpPr/>
          <p:nvPr/>
        </p:nvSpPr>
        <p:spPr>
          <a:xfrm>
            <a:off x="3896964" y="4700673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6151CA-F399-6B55-E4B5-AB6B8FAF56DD}"/>
              </a:ext>
            </a:extLst>
          </p:cNvPr>
          <p:cNvSpPr/>
          <p:nvPr/>
        </p:nvSpPr>
        <p:spPr>
          <a:xfrm>
            <a:off x="2932408" y="6886499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18EE75-F84D-AE75-A813-BFD5118AD71F}"/>
              </a:ext>
            </a:extLst>
          </p:cNvPr>
          <p:cNvSpPr/>
          <p:nvPr/>
        </p:nvSpPr>
        <p:spPr>
          <a:xfrm>
            <a:off x="6810168" y="4228319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818846-6655-EAAE-C419-59B366D03EFA}"/>
              </a:ext>
            </a:extLst>
          </p:cNvPr>
          <p:cNvSpPr/>
          <p:nvPr/>
        </p:nvSpPr>
        <p:spPr>
          <a:xfrm>
            <a:off x="9612783" y="4707070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66C614-414D-8CE2-0F46-EB8AABAE9DB9}"/>
              </a:ext>
            </a:extLst>
          </p:cNvPr>
          <p:cNvSpPr/>
          <p:nvPr/>
        </p:nvSpPr>
        <p:spPr>
          <a:xfrm>
            <a:off x="11695866" y="5827683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96F101-21D1-844E-A1DA-7A6D0825A1B0}"/>
              </a:ext>
            </a:extLst>
          </p:cNvPr>
          <p:cNvSpPr/>
          <p:nvPr/>
        </p:nvSpPr>
        <p:spPr>
          <a:xfrm>
            <a:off x="3046174" y="6990944"/>
            <a:ext cx="505638" cy="422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9581D4-227D-9A46-0E21-917415CFF2D9}"/>
              </a:ext>
            </a:extLst>
          </p:cNvPr>
          <p:cNvSpPr/>
          <p:nvPr/>
        </p:nvSpPr>
        <p:spPr>
          <a:xfrm>
            <a:off x="4052499" y="48640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D37E65-88E4-FB3B-84E5-FADBD0871394}"/>
              </a:ext>
            </a:extLst>
          </p:cNvPr>
          <p:cNvSpPr/>
          <p:nvPr/>
        </p:nvSpPr>
        <p:spPr>
          <a:xfrm>
            <a:off x="9769476" y="48640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619294-9064-7EE0-750E-A7C6ED5B540E}"/>
              </a:ext>
            </a:extLst>
          </p:cNvPr>
          <p:cNvSpPr/>
          <p:nvPr/>
        </p:nvSpPr>
        <p:spPr>
          <a:xfrm>
            <a:off x="6980233" y="44092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7B78CA-4C4E-ACCC-5907-CDB26748641B}"/>
              </a:ext>
            </a:extLst>
          </p:cNvPr>
          <p:cNvSpPr/>
          <p:nvPr/>
        </p:nvSpPr>
        <p:spPr>
          <a:xfrm>
            <a:off x="11861037" y="599110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1">
            <a:extLst>
              <a:ext uri="{FF2B5EF4-FFF2-40B4-BE49-F238E27FC236}">
                <a16:creationId xmlns:a16="http://schemas.microsoft.com/office/drawing/2014/main" id="{C9489328-E4A7-CE06-109A-15E215644E00}"/>
              </a:ext>
            </a:extLst>
          </p:cNvPr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Methodology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95287C-BCCF-5464-CA05-2B357515B930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F2C95C-5282-7BE5-361E-1F38D71F6A9D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C74-2E67-AABB-93B5-3228C7EDED9C}"/>
              </a:ext>
            </a:extLst>
          </p:cNvPr>
          <p:cNvGrpSpPr/>
          <p:nvPr/>
        </p:nvGrpSpPr>
        <p:grpSpPr>
          <a:xfrm>
            <a:off x="548640" y="1970881"/>
            <a:ext cx="13533120" cy="5190932"/>
            <a:chOff x="548640" y="1970881"/>
            <a:chExt cx="13533120" cy="51909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5A4DC2-D280-5D58-1EB1-A7F7C8CB0764}"/>
                </a:ext>
              </a:extLst>
            </p:cNvPr>
            <p:cNvGrpSpPr/>
            <p:nvPr/>
          </p:nvGrpSpPr>
          <p:grpSpPr>
            <a:xfrm>
              <a:off x="548640" y="1970881"/>
              <a:ext cx="13533120" cy="3896053"/>
              <a:chOff x="548640" y="2428381"/>
              <a:chExt cx="13533120" cy="389605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974D26F-18A2-07FC-8407-3BB62782008E}"/>
                  </a:ext>
                </a:extLst>
              </p:cNvPr>
              <p:cNvGrpSpPr/>
              <p:nvPr/>
            </p:nvGrpSpPr>
            <p:grpSpPr>
              <a:xfrm>
                <a:off x="1621868" y="3337010"/>
                <a:ext cx="11409521" cy="481847"/>
                <a:chOff x="1621868" y="2788555"/>
                <a:chExt cx="11409521" cy="444174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78C8E50-C903-ADC1-40AA-4F71B85DD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1868" y="2788555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139D13A-77E1-06F7-559F-342E65B06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3772" y="2788559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CDDA3DE-7B2B-00F1-8772-566FC6007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5676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3DD6075-49BC-39C4-340A-EDFF717E5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7580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EC29425-7239-CF13-CFC0-8D129E1E7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9484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2338623-C211-1F3C-B3D8-A6D9D9E43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31389" y="2788556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CB75BA4-3DB4-0D72-EA6B-0E723BBF4456}"/>
                  </a:ext>
                </a:extLst>
              </p:cNvPr>
              <p:cNvGrpSpPr/>
              <p:nvPr/>
            </p:nvGrpSpPr>
            <p:grpSpPr>
              <a:xfrm>
                <a:off x="548640" y="2428381"/>
                <a:ext cx="13533120" cy="3896053"/>
                <a:chOff x="548640" y="2428381"/>
                <a:chExt cx="13533120" cy="3896053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F8B210F-EB8A-4DBC-C4F1-42DA94DA7004}"/>
                    </a:ext>
                  </a:extLst>
                </p:cNvPr>
                <p:cNvSpPr/>
                <p:nvPr/>
              </p:nvSpPr>
              <p:spPr>
                <a:xfrm>
                  <a:off x="571500" y="3940370"/>
                  <a:ext cx="2100736" cy="23840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592" tIns="219456" rIns="164592" bIns="109728" rtlCol="0" anchor="t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Independent Reading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Group Discussion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Expert Consultation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21EE537-B80F-5F07-5CA9-2979D5693520}"/>
                    </a:ext>
                  </a:extLst>
                </p:cNvPr>
                <p:cNvSpPr/>
                <p:nvPr/>
              </p:nvSpPr>
              <p:spPr>
                <a:xfrm>
                  <a:off x="2853404" y="3940370"/>
                  <a:ext cx="2100740" cy="23840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Pivot Tables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Correlations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Missingness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PCA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820779F-C526-2CC5-8F67-B51BEC921C9A}"/>
                    </a:ext>
                  </a:extLst>
                </p:cNvPr>
                <p:cNvSpPr/>
                <p:nvPr/>
              </p:nvSpPr>
              <p:spPr>
                <a:xfrm>
                  <a:off x="5135310" y="3940370"/>
                  <a:ext cx="2100740" cy="23840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Remove Missing Observations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Recoding Variables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Min-Max Normalization for Clustering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A85255C-BC38-D64B-16EE-B25413E68761}"/>
                    </a:ext>
                  </a:extLst>
                </p:cNvPr>
                <p:cNvSpPr/>
                <p:nvPr/>
              </p:nvSpPr>
              <p:spPr>
                <a:xfrm>
                  <a:off x="7417214" y="3940370"/>
                  <a:ext cx="2100740" cy="23840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Classification of Flipping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Regression on Length of Stay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Clustering Analysis of Patient Characteristics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9DB1191-7B7A-1162-6D17-3F2EE983B6F3}"/>
                    </a:ext>
                  </a:extLst>
                </p:cNvPr>
                <p:cNvSpPr/>
                <p:nvPr/>
              </p:nvSpPr>
              <p:spPr>
                <a:xfrm>
                  <a:off x="9699118" y="3940370"/>
                  <a:ext cx="2100740" cy="23840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AUC &amp; Accuracy for Classification Models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MAE &amp; RMSE for Regression Techniques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Silhouette Scores for Clustering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7DF4F5F-AE05-E829-7ED1-953674B8A2F0}"/>
                    </a:ext>
                  </a:extLst>
                </p:cNvPr>
                <p:cNvSpPr/>
                <p:nvPr/>
              </p:nvSpPr>
              <p:spPr>
                <a:xfrm>
                  <a:off x="11981020" y="3940370"/>
                  <a:ext cx="2100740" cy="2384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Develop Predictive Analytics Application for Staff Use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60810C7B-FF22-C55D-7C4F-5FD495C48D39}"/>
                    </a:ext>
                  </a:extLst>
                </p:cNvPr>
                <p:cNvCxnSpPr/>
                <p:nvPr/>
              </p:nvCxnSpPr>
              <p:spPr>
                <a:xfrm>
                  <a:off x="548640" y="3194958"/>
                  <a:ext cx="13533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4B463B8-ED4D-85A0-3419-0EB29C9CA07F}"/>
                    </a:ext>
                  </a:extLst>
                </p:cNvPr>
                <p:cNvSpPr/>
                <p:nvPr/>
              </p:nvSpPr>
              <p:spPr>
                <a:xfrm>
                  <a:off x="1531518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83E3E52-37D0-000E-4D60-75F90AC523D5}"/>
                    </a:ext>
                  </a:extLst>
                </p:cNvPr>
                <p:cNvSpPr/>
                <p:nvPr/>
              </p:nvSpPr>
              <p:spPr>
                <a:xfrm>
                  <a:off x="3813422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FA7A0E4-1C3F-A493-A9AE-FF5BA513B4D2}"/>
                    </a:ext>
                  </a:extLst>
                </p:cNvPr>
                <p:cNvSpPr/>
                <p:nvPr/>
              </p:nvSpPr>
              <p:spPr>
                <a:xfrm>
                  <a:off x="6095327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F019827-4144-0D78-73E3-0EBAB37A324B}"/>
                    </a:ext>
                  </a:extLst>
                </p:cNvPr>
                <p:cNvSpPr/>
                <p:nvPr/>
              </p:nvSpPr>
              <p:spPr>
                <a:xfrm>
                  <a:off x="8377231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1B78A2C-A630-112E-9CB8-BACD1B8CBBAE}"/>
                    </a:ext>
                  </a:extLst>
                </p:cNvPr>
                <p:cNvSpPr/>
                <p:nvPr/>
              </p:nvSpPr>
              <p:spPr>
                <a:xfrm>
                  <a:off x="10659136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8C7A50D-2F28-3C0D-F455-F4EAA75EBD87}"/>
                    </a:ext>
                  </a:extLst>
                </p:cNvPr>
                <p:cNvSpPr/>
                <p:nvPr/>
              </p:nvSpPr>
              <p:spPr>
                <a:xfrm>
                  <a:off x="12941039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44531F9-CB45-9AB0-80FF-F5E375F9AC60}"/>
                    </a:ext>
                  </a:extLst>
                </p:cNvPr>
                <p:cNvSpPr/>
                <p:nvPr/>
              </p:nvSpPr>
              <p:spPr>
                <a:xfrm>
                  <a:off x="1548799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9C37F62-630B-83BE-B3D8-F5087E127CDB}"/>
                    </a:ext>
                  </a:extLst>
                </p:cNvPr>
                <p:cNvSpPr/>
                <p:nvPr/>
              </p:nvSpPr>
              <p:spPr>
                <a:xfrm>
                  <a:off x="3830704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9B2B81-69E4-4093-F242-3C1852204BE7}"/>
                    </a:ext>
                  </a:extLst>
                </p:cNvPr>
                <p:cNvSpPr/>
                <p:nvPr/>
              </p:nvSpPr>
              <p:spPr>
                <a:xfrm>
                  <a:off x="6112608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8049ABC-301D-528C-93C4-9D630E35ECC0}"/>
                    </a:ext>
                  </a:extLst>
                </p:cNvPr>
                <p:cNvSpPr/>
                <p:nvPr/>
              </p:nvSpPr>
              <p:spPr>
                <a:xfrm>
                  <a:off x="8394513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01F4586-F29C-195B-B49A-25A5ABE50556}"/>
                    </a:ext>
                  </a:extLst>
                </p:cNvPr>
                <p:cNvSpPr/>
                <p:nvPr/>
              </p:nvSpPr>
              <p:spPr>
                <a:xfrm>
                  <a:off x="10676417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381252-1B15-619A-E909-8FA72536E495}"/>
                    </a:ext>
                  </a:extLst>
                </p:cNvPr>
                <p:cNvSpPr/>
                <p:nvPr/>
              </p:nvSpPr>
              <p:spPr>
                <a:xfrm>
                  <a:off x="12958320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67" name="Rectangle: Rounded Corners 46">
                  <a:extLst>
                    <a:ext uri="{FF2B5EF4-FFF2-40B4-BE49-F238E27FC236}">
                      <a16:creationId xmlns:a16="http://schemas.microsoft.com/office/drawing/2014/main" id="{10C463EA-1A40-EB5B-61CD-C5009307D463}"/>
                    </a:ext>
                  </a:extLst>
                </p:cNvPr>
                <p:cNvSpPr/>
                <p:nvPr/>
              </p:nvSpPr>
              <p:spPr>
                <a:xfrm>
                  <a:off x="707468" y="2434027"/>
                  <a:ext cx="1828800" cy="6491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Understanding</a:t>
                  </a:r>
                </a:p>
              </p:txBody>
            </p:sp>
            <p:sp>
              <p:nvSpPr>
                <p:cNvPr id="68" name="Rectangle: Rounded Corners 47">
                  <a:extLst>
                    <a:ext uri="{FF2B5EF4-FFF2-40B4-BE49-F238E27FC236}">
                      <a16:creationId xmlns:a16="http://schemas.microsoft.com/office/drawing/2014/main" id="{544E0855-0277-E7A0-399F-FD48DF8D8F61}"/>
                    </a:ext>
                  </a:extLst>
                </p:cNvPr>
                <p:cNvSpPr/>
                <p:nvPr/>
              </p:nvSpPr>
              <p:spPr>
                <a:xfrm>
                  <a:off x="2989372" y="2429473"/>
                  <a:ext cx="1828800" cy="6491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Understanding</a:t>
                  </a:r>
                </a:p>
              </p:txBody>
            </p:sp>
            <p:sp>
              <p:nvSpPr>
                <p:cNvPr id="69" name="Rectangle: Rounded Corners 48">
                  <a:extLst>
                    <a:ext uri="{FF2B5EF4-FFF2-40B4-BE49-F238E27FC236}">
                      <a16:creationId xmlns:a16="http://schemas.microsoft.com/office/drawing/2014/main" id="{4F447291-9B80-A7EB-1AA0-B327A272DA38}"/>
                    </a:ext>
                  </a:extLst>
                </p:cNvPr>
                <p:cNvSpPr/>
                <p:nvPr/>
              </p:nvSpPr>
              <p:spPr>
                <a:xfrm>
                  <a:off x="5271276" y="2429473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Preparation</a:t>
                  </a:r>
                </a:p>
              </p:txBody>
            </p:sp>
            <p:sp>
              <p:nvSpPr>
                <p:cNvPr id="70" name="Rectangle: Rounded Corners 49">
                  <a:extLst>
                    <a:ext uri="{FF2B5EF4-FFF2-40B4-BE49-F238E27FC236}">
                      <a16:creationId xmlns:a16="http://schemas.microsoft.com/office/drawing/2014/main" id="{66D94E93-ED58-512B-9683-624BD2D16A2E}"/>
                    </a:ext>
                  </a:extLst>
                </p:cNvPr>
                <p:cNvSpPr/>
                <p:nvPr/>
              </p:nvSpPr>
              <p:spPr>
                <a:xfrm>
                  <a:off x="7553180" y="2428381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Modeling</a:t>
                  </a:r>
                </a:p>
              </p:txBody>
            </p:sp>
            <p:sp>
              <p:nvSpPr>
                <p:cNvPr id="71" name="Rectangle: Rounded Corners 50">
                  <a:extLst>
                    <a:ext uri="{FF2B5EF4-FFF2-40B4-BE49-F238E27FC236}">
                      <a16:creationId xmlns:a16="http://schemas.microsoft.com/office/drawing/2014/main" id="{33C03F67-F758-01B2-DBC4-6F3A811B28BB}"/>
                    </a:ext>
                  </a:extLst>
                </p:cNvPr>
                <p:cNvSpPr/>
                <p:nvPr/>
              </p:nvSpPr>
              <p:spPr>
                <a:xfrm>
                  <a:off x="9835084" y="2439398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Evaluation</a:t>
                  </a:r>
                </a:p>
              </p:txBody>
            </p:sp>
            <p:sp>
              <p:nvSpPr>
                <p:cNvPr id="72" name="Rectangle: Rounded Corners 51">
                  <a:extLst>
                    <a:ext uri="{FF2B5EF4-FFF2-40B4-BE49-F238E27FC236}">
                      <a16:creationId xmlns:a16="http://schemas.microsoft.com/office/drawing/2014/main" id="{1A470D5C-21F8-680F-0DC8-10BE61C4E7B7}"/>
                    </a:ext>
                  </a:extLst>
                </p:cNvPr>
                <p:cNvSpPr/>
                <p:nvPr/>
              </p:nvSpPr>
              <p:spPr>
                <a:xfrm>
                  <a:off x="12094132" y="2428381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Implementation</a:t>
                  </a:r>
                </a:p>
              </p:txBody>
            </p:sp>
          </p:grpSp>
        </p:grpSp>
        <p:pic>
          <p:nvPicPr>
            <p:cNvPr id="3" name="Graphic 2" descr="Books with solid fill">
              <a:extLst>
                <a:ext uri="{FF2B5EF4-FFF2-40B4-BE49-F238E27FC236}">
                  <a16:creationId xmlns:a16="http://schemas.microsoft.com/office/drawing/2014/main" id="{90DBEF63-A80C-158C-9485-C3B3F362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4667" y="6247413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esearch with solid fill">
              <a:extLst>
                <a:ext uri="{FF2B5EF4-FFF2-40B4-BE49-F238E27FC236}">
                  <a16:creationId xmlns:a16="http://schemas.microsoft.com/office/drawing/2014/main" id="{40223AB9-1C04-2B92-DDBB-6C79BFBC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6571" y="6247413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ble with solid fill">
              <a:extLst>
                <a:ext uri="{FF2B5EF4-FFF2-40B4-BE49-F238E27FC236}">
                  <a16:creationId xmlns:a16="http://schemas.microsoft.com/office/drawing/2014/main" id="{FDCD1608-39DE-0D85-BF83-3965446A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8476" y="624741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Statistics with solid fill">
              <a:extLst>
                <a:ext uri="{FF2B5EF4-FFF2-40B4-BE49-F238E27FC236}">
                  <a16:creationId xmlns:a16="http://schemas.microsoft.com/office/drawing/2014/main" id="{83E64D15-4F1C-ECC9-2D75-33B8AA7B7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10380" y="624741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lipboard Partially Crossed with solid fill">
              <a:extLst>
                <a:ext uri="{FF2B5EF4-FFF2-40B4-BE49-F238E27FC236}">
                  <a16:creationId xmlns:a16="http://schemas.microsoft.com/office/drawing/2014/main" id="{6AB39C50-9CA4-DCE1-E736-CCF0749E3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2285" y="6247408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Enter with solid fill">
              <a:extLst>
                <a:ext uri="{FF2B5EF4-FFF2-40B4-BE49-F238E27FC236}">
                  <a16:creationId xmlns:a16="http://schemas.microsoft.com/office/drawing/2014/main" id="{F540F6D9-B029-D954-DA3B-4AE786915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574189" y="6247406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Potential Benefits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DD6AC884-C449-C19E-2F53-FACFE06AEFEA}"/>
              </a:ext>
            </a:extLst>
          </p:cNvPr>
          <p:cNvSpPr/>
          <p:nvPr/>
        </p:nvSpPr>
        <p:spPr>
          <a:xfrm rot="16200000">
            <a:off x="1993973" y="2720750"/>
            <a:ext cx="4258417" cy="4153910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C64D7D07-72C4-6E2B-0D51-0A75BBEC2C6D}"/>
              </a:ext>
            </a:extLst>
          </p:cNvPr>
          <p:cNvSpPr txBox="1"/>
          <p:nvPr/>
        </p:nvSpPr>
        <p:spPr>
          <a:xfrm flipH="1">
            <a:off x="7437058" y="2676186"/>
            <a:ext cx="254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Increased Hospital Capacity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F33056FC-BE20-071A-37F4-416F2C9C6780}"/>
              </a:ext>
            </a:extLst>
          </p:cNvPr>
          <p:cNvSpPr/>
          <p:nvPr/>
        </p:nvSpPr>
        <p:spPr>
          <a:xfrm flipH="1">
            <a:off x="9986486" y="2614630"/>
            <a:ext cx="324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M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ore patients can be accommodated, improving the throughput.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D16C3480-8196-0432-06C9-F6CBDBF81046}"/>
              </a:ext>
            </a:extLst>
          </p:cNvPr>
          <p:cNvSpPr txBox="1"/>
          <p:nvPr/>
        </p:nvSpPr>
        <p:spPr>
          <a:xfrm flipH="1">
            <a:off x="7346081" y="4470413"/>
            <a:ext cx="243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Enhanced Patient Care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1FE4C5BF-13C1-EDD6-35F7-F22EB34D1BD1}"/>
              </a:ext>
            </a:extLst>
          </p:cNvPr>
          <p:cNvSpPr/>
          <p:nvPr/>
        </p:nvSpPr>
        <p:spPr>
          <a:xfrm flipH="1">
            <a:off x="9986486" y="4354946"/>
            <a:ext cx="3248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Q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uality of care can be augmented, reducing chances of medical errors due to unnecessary transfers.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58F5F95-6002-25D9-4E5D-AD49C9B8D793}"/>
              </a:ext>
            </a:extLst>
          </p:cNvPr>
          <p:cNvSpPr txBox="1"/>
          <p:nvPr/>
        </p:nvSpPr>
        <p:spPr>
          <a:xfrm flipH="1">
            <a:off x="7346082" y="6189781"/>
            <a:ext cx="25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Economic Gains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57013686-1AC4-B747-9A22-E057EB04C872}"/>
              </a:ext>
            </a:extLst>
          </p:cNvPr>
          <p:cNvSpPr/>
          <p:nvPr/>
        </p:nvSpPr>
        <p:spPr>
          <a:xfrm flipH="1">
            <a:off x="9986486" y="5927248"/>
            <a:ext cx="3248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 hospital can potentially realize significant financial gains, both from increased ED attendances and optimized resource allocation.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A4C2C6E-2B4E-076D-5D5D-AA81FBDE791E}"/>
              </a:ext>
            </a:extLst>
          </p:cNvPr>
          <p:cNvSpPr/>
          <p:nvPr/>
        </p:nvSpPr>
        <p:spPr>
          <a:xfrm>
            <a:off x="6414757" y="2749306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EE0D758-776E-5525-FE6C-2E1FE9580AA5}"/>
              </a:ext>
            </a:extLst>
          </p:cNvPr>
          <p:cNvSpPr/>
          <p:nvPr/>
        </p:nvSpPr>
        <p:spPr>
          <a:xfrm>
            <a:off x="6424079" y="4543533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61D010E-B9AF-1E17-22EF-95CF989F0B90}"/>
              </a:ext>
            </a:extLst>
          </p:cNvPr>
          <p:cNvSpPr/>
          <p:nvPr/>
        </p:nvSpPr>
        <p:spPr>
          <a:xfrm>
            <a:off x="6411316" y="6262901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49F343-E8FD-949E-8D29-9FF467CDC73E}"/>
              </a:ext>
            </a:extLst>
          </p:cNvPr>
          <p:cNvSpPr/>
          <p:nvPr/>
        </p:nvSpPr>
        <p:spPr>
          <a:xfrm>
            <a:off x="461291" y="3622960"/>
            <a:ext cx="2304288" cy="2304288"/>
          </a:xfrm>
          <a:prstGeom prst="ellipse">
            <a:avLst/>
          </a:prstGeom>
          <a:solidFill>
            <a:srgbClr val="002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Will This Help?</a:t>
            </a:r>
          </a:p>
        </p:txBody>
      </p:sp>
    </p:spTree>
    <p:extLst>
      <p:ext uri="{BB962C8B-B14F-4D97-AF65-F5344CB8AC3E}">
        <p14:creationId xmlns:p14="http://schemas.microsoft.com/office/powerpoint/2010/main" val="103864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4902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Results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F249B0-D565-FA14-C274-7478F6242C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16238" r="418" b="2716"/>
          <a:stretch/>
        </p:blipFill>
        <p:spPr bwMode="auto">
          <a:xfrm>
            <a:off x="833199" y="2292357"/>
            <a:ext cx="6337956" cy="1041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31FB8-887D-6614-7A3B-6D3092DACCEF}"/>
              </a:ext>
            </a:extLst>
          </p:cNvPr>
          <p:cNvSpPr txBox="1"/>
          <p:nvPr/>
        </p:nvSpPr>
        <p:spPr>
          <a:xfrm>
            <a:off x="646929" y="1441525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9FD12E-8978-EBB8-F0C6-046379EAD500}"/>
              </a:ext>
            </a:extLst>
          </p:cNvPr>
          <p:cNvSpPr txBox="1"/>
          <p:nvPr/>
        </p:nvSpPr>
        <p:spPr>
          <a:xfrm>
            <a:off x="7441428" y="1441524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B4BC28-EFD3-1FC0-DDF3-1565AA944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4400"/>
              </p:ext>
            </p:extLst>
          </p:nvPr>
        </p:nvGraphicFramePr>
        <p:xfrm>
          <a:off x="7505582" y="2292357"/>
          <a:ext cx="6604118" cy="503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5AB0F29-C710-7453-A436-36220BBDB3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418"/>
          <a:stretch/>
        </p:blipFill>
        <p:spPr>
          <a:xfrm>
            <a:off x="829486" y="3756752"/>
            <a:ext cx="6341669" cy="3575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1BBCA-1FDE-5E63-0C87-A648B4A81900}"/>
              </a:ext>
            </a:extLst>
          </p:cNvPr>
          <p:cNvSpPr txBox="1"/>
          <p:nvPr/>
        </p:nvSpPr>
        <p:spPr>
          <a:xfrm>
            <a:off x="2088893" y="1940001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0CD5E-87F0-7E92-06C1-87F4ECC09B65}"/>
              </a:ext>
            </a:extLst>
          </p:cNvPr>
          <p:cNvSpPr txBox="1"/>
          <p:nvPr/>
        </p:nvSpPr>
        <p:spPr>
          <a:xfrm>
            <a:off x="2088893" y="3412762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65BBF-843B-4DF7-3738-AF326686A9D6}"/>
              </a:ext>
            </a:extLst>
          </p:cNvPr>
          <p:cNvSpPr txBox="1"/>
          <p:nvPr/>
        </p:nvSpPr>
        <p:spPr>
          <a:xfrm>
            <a:off x="8718654" y="1940001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039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4902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Results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31FB8-887D-6614-7A3B-6D3092DACCEF}"/>
              </a:ext>
            </a:extLst>
          </p:cNvPr>
          <p:cNvSpPr txBox="1"/>
          <p:nvPr/>
        </p:nvSpPr>
        <p:spPr>
          <a:xfrm>
            <a:off x="646927" y="1411586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Modeling Approach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3863A5-834D-9962-25D0-DA18D9784325}"/>
              </a:ext>
            </a:extLst>
          </p:cNvPr>
          <p:cNvGrpSpPr/>
          <p:nvPr/>
        </p:nvGrpSpPr>
        <p:grpSpPr>
          <a:xfrm>
            <a:off x="1501963" y="1895156"/>
            <a:ext cx="11769689" cy="6139113"/>
            <a:chOff x="1501963" y="1895156"/>
            <a:chExt cx="11769689" cy="61391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F11CAC-8C46-B2B6-2841-B8D05B4A0D76}"/>
                </a:ext>
              </a:extLst>
            </p:cNvPr>
            <p:cNvGrpSpPr/>
            <p:nvPr/>
          </p:nvGrpSpPr>
          <p:grpSpPr>
            <a:xfrm>
              <a:off x="1501963" y="1895156"/>
              <a:ext cx="11626472" cy="6139113"/>
              <a:chOff x="1501963" y="1822753"/>
              <a:chExt cx="11626472" cy="61391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1D12F27-4FAD-9273-AB7D-C979C481ABA6}"/>
                  </a:ext>
                </a:extLst>
              </p:cNvPr>
              <p:cNvGrpSpPr/>
              <p:nvPr/>
            </p:nvGrpSpPr>
            <p:grpSpPr>
              <a:xfrm>
                <a:off x="1501963" y="1822753"/>
                <a:ext cx="11626472" cy="6139113"/>
                <a:chOff x="1417499" y="1903189"/>
                <a:chExt cx="11626472" cy="613911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831221A-CB7D-47FF-104A-591518A9E3D5}"/>
                    </a:ext>
                  </a:extLst>
                </p:cNvPr>
                <p:cNvGrpSpPr/>
                <p:nvPr/>
              </p:nvGrpSpPr>
              <p:grpSpPr>
                <a:xfrm>
                  <a:off x="1417499" y="1903189"/>
                  <a:ext cx="11626472" cy="6139113"/>
                  <a:chOff x="1417499" y="1903189"/>
                  <a:chExt cx="11626472" cy="6139113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1EC8725-3AF6-EC37-31BC-D4C31A4E85B4}"/>
                      </a:ext>
                    </a:extLst>
                  </p:cNvPr>
                  <p:cNvSpPr/>
                  <p:nvPr/>
                </p:nvSpPr>
                <p:spPr>
                  <a:xfrm>
                    <a:off x="1417502" y="1903189"/>
                    <a:ext cx="11626469" cy="6139113"/>
                  </a:xfrm>
                  <a:prstGeom prst="ellipse">
                    <a:avLst/>
                  </a:prstGeom>
                  <a:solidFill>
                    <a:srgbClr val="00336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5F86AF73-007B-8CAF-0563-6EAA4987DC3F}"/>
                      </a:ext>
                    </a:extLst>
                  </p:cNvPr>
                  <p:cNvSpPr/>
                  <p:nvPr/>
                </p:nvSpPr>
                <p:spPr>
                  <a:xfrm>
                    <a:off x="1417499" y="2304977"/>
                    <a:ext cx="9434114" cy="5335534"/>
                  </a:xfrm>
                  <a:prstGeom prst="ellipse">
                    <a:avLst/>
                  </a:prstGeom>
                  <a:solidFill>
                    <a:srgbClr val="005BA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FDC34EB-634D-72C2-C3D5-AC5C7935DB17}"/>
                      </a:ext>
                    </a:extLst>
                  </p:cNvPr>
                  <p:cNvSpPr/>
                  <p:nvPr/>
                </p:nvSpPr>
                <p:spPr>
                  <a:xfrm>
                    <a:off x="1417499" y="2761490"/>
                    <a:ext cx="7010405" cy="4422509"/>
                  </a:xfrm>
                  <a:prstGeom prst="ellipse">
                    <a:avLst/>
                  </a:prstGeom>
                  <a:solidFill>
                    <a:srgbClr val="0099C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0B6ABE1A-A164-6980-82F5-AA3C13D839CF}"/>
                    </a:ext>
                  </a:extLst>
                </p:cNvPr>
                <p:cNvSpPr/>
                <p:nvPr/>
              </p:nvSpPr>
              <p:spPr>
                <a:xfrm>
                  <a:off x="7962130" y="4737253"/>
                  <a:ext cx="796280" cy="451673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92FEEDAA-6BA4-AB13-D21F-F93CFD86279C}"/>
                    </a:ext>
                  </a:extLst>
                </p:cNvPr>
                <p:cNvSpPr/>
                <p:nvPr/>
              </p:nvSpPr>
              <p:spPr>
                <a:xfrm>
                  <a:off x="10394414" y="4746907"/>
                  <a:ext cx="796280" cy="451673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C6FE-6D30-5451-3176-2C44845A3C25}"/>
                  </a:ext>
                </a:extLst>
              </p:cNvPr>
              <p:cNvSpPr txBox="1"/>
              <p:nvPr/>
            </p:nvSpPr>
            <p:spPr>
              <a:xfrm>
                <a:off x="2412693" y="3624549"/>
                <a:ext cx="224744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DRG Code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A35E0B-7140-2CDF-B821-7394155BB658}"/>
                  </a:ext>
                </a:extLst>
              </p:cNvPr>
              <p:cNvSpPr txBox="1"/>
              <p:nvPr/>
            </p:nvSpPr>
            <p:spPr>
              <a:xfrm>
                <a:off x="5655937" y="3626717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Pulse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63EA56-3BD8-F894-BC50-ACD36BF5F212}"/>
                  </a:ext>
                </a:extLst>
              </p:cNvPr>
              <p:cNvSpPr txBox="1"/>
              <p:nvPr/>
            </p:nvSpPr>
            <p:spPr>
              <a:xfrm>
                <a:off x="3244466" y="4615308"/>
                <a:ext cx="35253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Insurance Type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5ACD4D-6745-787F-C653-2FD040845958}"/>
                  </a:ext>
                </a:extLst>
              </p:cNvPr>
              <p:cNvSpPr txBox="1"/>
              <p:nvPr/>
            </p:nvSpPr>
            <p:spPr>
              <a:xfrm>
                <a:off x="2412693" y="5551829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0EE60E-B16D-963B-733D-8BAACD53033E}"/>
                  </a:ext>
                </a:extLst>
              </p:cNvPr>
              <p:cNvSpPr txBox="1"/>
              <p:nvPr/>
            </p:nvSpPr>
            <p:spPr>
              <a:xfrm>
                <a:off x="5348687" y="5551829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53F23F-5282-E222-5899-36E8977B1579}"/>
                </a:ext>
              </a:extLst>
            </p:cNvPr>
            <p:cNvSpPr txBox="1"/>
            <p:nvPr/>
          </p:nvSpPr>
          <p:spPr>
            <a:xfrm>
              <a:off x="8512363" y="4678057"/>
              <a:ext cx="22474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Flip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CA5BEF-49DB-F191-E4D4-FE549FC25AA5}"/>
                </a:ext>
              </a:extLst>
            </p:cNvPr>
            <p:cNvSpPr txBox="1"/>
            <p:nvPr/>
          </p:nvSpPr>
          <p:spPr>
            <a:xfrm>
              <a:off x="11024211" y="4678057"/>
              <a:ext cx="22474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58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3424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-5342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0478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2341" y="1908929"/>
            <a:ext cx="7879318" cy="809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5"/>
              </a:lnSpc>
              <a:buNone/>
            </a:pPr>
            <a:endParaRPr lang="en-US" sz="1328"/>
          </a:p>
        </p:txBody>
      </p:sp>
      <p:sp>
        <p:nvSpPr>
          <p:cNvPr id="41" name="Text 1">
            <a:extLst>
              <a:ext uri="{FF2B5EF4-FFF2-40B4-BE49-F238E27FC236}">
                <a16:creationId xmlns:a16="http://schemas.microsoft.com/office/drawing/2014/main" id="{0920C68C-6C43-4EB5-2C55-3249D83AD571}"/>
              </a:ext>
            </a:extLst>
          </p:cNvPr>
          <p:cNvSpPr/>
          <p:nvPr/>
        </p:nvSpPr>
        <p:spPr>
          <a:xfrm>
            <a:off x="4652817" y="3767613"/>
            <a:ext cx="5324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App Demonstration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6873A2-53B3-EE51-9169-0F79FD8C9F92}"/>
              </a:ext>
            </a:extLst>
          </p:cNvPr>
          <p:cNvCxnSpPr/>
          <p:nvPr/>
        </p:nvCxnSpPr>
        <p:spPr>
          <a:xfrm>
            <a:off x="584199" y="4667064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393</Words>
  <Application>Microsoft Macintosh PowerPoint</Application>
  <PresentationFormat>Custom</PresentationFormat>
  <Paragraphs>110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 Light</vt:lpstr>
      <vt:lpstr>Poppins SemiBold</vt:lpstr>
      <vt:lpstr>Roboto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Mario Andres Alcaraz</cp:lastModifiedBy>
  <cp:revision>3</cp:revision>
  <dcterms:created xsi:type="dcterms:W3CDTF">2023-10-15T19:04:01Z</dcterms:created>
  <dcterms:modified xsi:type="dcterms:W3CDTF">2023-10-29T14:49:35Z</dcterms:modified>
</cp:coreProperties>
</file>