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dabfe7c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dabfe7c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dabfe7c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dabfe7c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dabfe7c8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dabfe7c8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dabfe7c8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dabfe7c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dabfe7c8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dabfe7c8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dabfe7c8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dabfe7c8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dabfe7c8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dabfe7c8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1009643e_0_2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1009643e_0_2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100964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100964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dabc8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dabc8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dabfe7c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dabfe7c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dabc80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dabc80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dabc80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dabc80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1009643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f1009643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abfe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abfe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1009643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1009643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dabc80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dabc80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edabc80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edabc80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edabc80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edabc80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dabc80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dabc80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edabc80a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edabc80a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dabfe7c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dabfe7c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f1009643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f1009643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f1009643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f1009643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edabfe7c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edabfe7c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dabfe7c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dabfe7c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dabfe7c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dabfe7c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dabfe7c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dabfe7c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dabfe7c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dabfe7c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dabfe7c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dabfe7c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ETL Data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19300" y="3202000"/>
            <a:ext cx="3752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		       Sonya Worrell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Charne Jewel-Hart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Mario Alcaraz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Fana Wachamo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" sz="105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             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266050" y="4679500"/>
            <a:ext cx="16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April 8th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0" y="1593050"/>
            <a:ext cx="8839199" cy="29138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81600" y="408975"/>
            <a:ext cx="363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#1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1106650"/>
            <a:ext cx="4647323" cy="37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23" y="1122075"/>
            <a:ext cx="4018502" cy="3717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03325" y="3145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#2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545300" y="4509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#2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25" y="1289450"/>
            <a:ext cx="4728976" cy="32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5" y="1289450"/>
            <a:ext cx="4242074" cy="3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199225" y="1363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#3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725"/>
            <a:ext cx="8839196" cy="186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2654"/>
            <a:ext cx="8839199" cy="2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42725" y="779450"/>
            <a:ext cx="773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together.(Database 4)(Database 3)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88" y="1419249"/>
            <a:ext cx="8209573" cy="19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42725" y="779450"/>
            <a:ext cx="2800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together.(Database 4)(Database 3)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66515" l="2444" r="2444" t="0"/>
          <a:stretch/>
        </p:blipFill>
        <p:spPr>
          <a:xfrm>
            <a:off x="53825" y="1900500"/>
            <a:ext cx="8927399" cy="19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83150" y="1145325"/>
            <a:ext cx="2800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00" y="314600"/>
            <a:ext cx="3828975" cy="47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</a:t>
            </a:r>
            <a:r>
              <a:rPr i="1" lang="en"/>
              <a:t> </a:t>
            </a:r>
            <a:r>
              <a:rPr b="1" i="1" lang="en" sz="3800">
                <a:solidFill>
                  <a:srgbClr val="38761D"/>
                </a:solidFill>
              </a:rPr>
              <a:t>Goal</a:t>
            </a:r>
            <a:endParaRPr b="1" i="1" sz="3800">
              <a:solidFill>
                <a:srgbClr val="38761D"/>
              </a:solidFill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9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build a database that meets certain specifications using a requirements file. 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453" y="2312150"/>
            <a:ext cx="2573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88675" y="2198975"/>
            <a:ext cx="38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38761D"/>
                </a:solidFill>
              </a:rPr>
              <a:t>Work Plan</a:t>
            </a:r>
            <a:endParaRPr b="1" sz="3420">
              <a:solidFill>
                <a:srgbClr val="38761D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75" y="644850"/>
            <a:ext cx="2828000" cy="1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74" y="2987200"/>
            <a:ext cx="1170975" cy="10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950" y="2987200"/>
            <a:ext cx="1938495" cy="10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4650913" y="1798775"/>
            <a:ext cx="3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Project Management &amp; Development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5675600" y="4256675"/>
            <a:ext cx="17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Communication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196525" y="151500"/>
            <a:ext cx="38334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</a:t>
            </a:r>
            <a:endParaRPr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4896900" y="3303650"/>
            <a:ext cx="39222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nique actors and actress' names.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Numerical field for age. 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field to identify if the actor or actress is currently alive, deceased, or unknown.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0088"/>
            <a:ext cx="4572002" cy="244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364575" y="1576550"/>
            <a:ext cx="4030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Identify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columns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with the data needed.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new column “age”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by extracting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birth year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current date.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if age bigger than 120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bigger than 120 set is_alive to true, else false.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Select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only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actors &amp; actresses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</a:t>
            </a:r>
            <a:r>
              <a:rPr i="1" lang="en"/>
              <a:t> </a:t>
            </a:r>
            <a:r>
              <a:rPr b="1" i="1" lang="en" sz="3800">
                <a:solidFill>
                  <a:srgbClr val="38761D"/>
                </a:solidFill>
              </a:rPr>
              <a:t>Goal</a:t>
            </a:r>
            <a:endParaRPr b="1" i="1" sz="38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9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build a database that meets certain specifications using a requirements file.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453" y="2312150"/>
            <a:ext cx="2573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04925" y="131800"/>
            <a:ext cx="40452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</a:t>
            </a:r>
            <a:endParaRPr/>
          </a:p>
        </p:txBody>
      </p:sp>
      <p:sp>
        <p:nvSpPr>
          <p:cNvPr id="201" name="Google Shape;201;p32"/>
          <p:cNvSpPr txBox="1"/>
          <p:nvPr>
            <p:ph idx="1" type="subTitle"/>
          </p:nvPr>
        </p:nvSpPr>
        <p:spPr>
          <a:xfrm>
            <a:off x="4907025" y="2926550"/>
            <a:ext cx="32859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071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field for the original title, 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Numerical field for the average critic rating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field for the type of film 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date-time field that has the runtime of the film in HH:MM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6162"/>
            <a:ext cx="4571999" cy="242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35025" y="1586400"/>
            <a:ext cx="3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374425" y="1113450"/>
            <a:ext cx="404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Drop unnecessary columns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titles_basic and ratings csv.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Join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both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frames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on tconst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function to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convert min to HHMM.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Wrap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into udf.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Add “fromatted_hhmm” column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passing the values from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“runtimeminutes” to the 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return the value.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07450" y="272550"/>
            <a:ext cx="40452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</a:t>
            </a:r>
            <a:endParaRPr/>
          </a:p>
        </p:txBody>
      </p:sp>
      <p:sp>
        <p:nvSpPr>
          <p:cNvPr id="210" name="Google Shape;210;p33"/>
          <p:cNvSpPr txBox="1"/>
          <p:nvPr>
            <p:ph idx="1" type="subTitle"/>
          </p:nvPr>
        </p:nvSpPr>
        <p:spPr>
          <a:xfrm>
            <a:off x="307450" y="1344650"/>
            <a:ext cx="40452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Steps: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 the unnecessary columns so only the names and profession columns remains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Filter out the profession column to only people who are producers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4939500" y="3869425"/>
            <a:ext cx="38370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producer's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table that contains only 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producers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names and links to the film table.</a:t>
            </a:r>
            <a:endParaRPr sz="1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75" y="141900"/>
            <a:ext cx="3127550" cy="33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07450" y="272550"/>
            <a:ext cx="40452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</a:t>
            </a:r>
            <a:endParaRPr/>
          </a:p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150550" y="1195350"/>
            <a:ext cx="42021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5">
                <a:solidFill>
                  <a:srgbClr val="000000"/>
                </a:solidFill>
              </a:rPr>
              <a:t> </a:t>
            </a:r>
            <a:endParaRPr sz="184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Steps: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Selected Actor/Actress only from primaryprofession using spark.SQL statement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(birthyear, knownfortitles, knownFor, deathyear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Selected Actor/Actress only from primaryprofession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(tconst, ordering, job)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Common link between filterPrincipals.csv and filternames.csv are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nconst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category/primaryprofession (same info, not same column name)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13150" l="11633" r="64210" t="18817"/>
          <a:stretch/>
        </p:blipFill>
        <p:spPr>
          <a:xfrm>
            <a:off x="7113400" y="801400"/>
            <a:ext cx="2044774" cy="27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4">
            <a:alphaModFix/>
          </a:blip>
          <a:srcRect b="7183" l="8634" r="4499" t="15905"/>
          <a:stretch/>
        </p:blipFill>
        <p:spPr>
          <a:xfrm>
            <a:off x="4572000" y="801400"/>
            <a:ext cx="2525767" cy="27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4748150" y="3678175"/>
            <a:ext cx="40452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roxima Nova"/>
              <a:buAutoNum type="arabicPeriod"/>
            </a:pPr>
            <a:r>
              <a:rPr lang="en" sz="1245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characters table with unique character names that links the actors and film tables together.</a:t>
            </a:r>
            <a:endParaRPr sz="1245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0" y="1593050"/>
            <a:ext cx="8839199" cy="291381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681600" y="408975"/>
            <a:ext cx="363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#1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5" y="1106650"/>
            <a:ext cx="4647323" cy="37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23" y="1122075"/>
            <a:ext cx="4018502" cy="371760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503325" y="3145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#2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545300" y="4509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#2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25" y="1289450"/>
            <a:ext cx="4728976" cy="32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5" y="1289450"/>
            <a:ext cx="4242074" cy="3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/>
        </p:nvSpPr>
        <p:spPr>
          <a:xfrm>
            <a:off x="199225" y="1363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#3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725"/>
            <a:ext cx="8839196" cy="186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2654"/>
            <a:ext cx="8839199" cy="2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642725" y="779450"/>
            <a:ext cx="7736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together.(Database 4)(Database 3)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88" y="1419249"/>
            <a:ext cx="8209573" cy="19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8675" y="2198975"/>
            <a:ext cx="38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38761D"/>
                </a:solidFill>
              </a:rPr>
              <a:t>Work Plan</a:t>
            </a:r>
            <a:endParaRPr b="1" sz="3420">
              <a:solidFill>
                <a:srgbClr val="38761D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75" y="644850"/>
            <a:ext cx="2828000" cy="1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74" y="2987200"/>
            <a:ext cx="1170975" cy="10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950" y="2987200"/>
            <a:ext cx="1938495" cy="10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50913" y="1798775"/>
            <a:ext cx="3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Project Management &amp; Development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675600" y="4256675"/>
            <a:ext cx="17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Communication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642725" y="779450"/>
            <a:ext cx="2800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together.(Database 4)(Database 3)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 rotWithShape="1">
          <a:blip r:embed="rId3">
            <a:alphaModFix/>
          </a:blip>
          <a:srcRect b="66515" l="2444" r="2444" t="0"/>
          <a:stretch/>
        </p:blipFill>
        <p:spPr>
          <a:xfrm>
            <a:off x="53825" y="1900500"/>
            <a:ext cx="8927399" cy="19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/>
        </p:nvSpPr>
        <p:spPr>
          <a:xfrm>
            <a:off x="283150" y="314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#4</a:t>
            </a:r>
            <a:endParaRPr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283150" y="1145325"/>
            <a:ext cx="2800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highlight>
                  <a:schemeClr val="dk1"/>
                </a:highlight>
              </a:rPr>
              <a:t>A characters table with unique character names that links the actors and film tables together.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00" y="314600"/>
            <a:ext cx="3828975" cy="47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96525" y="151500"/>
            <a:ext cx="38334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896900" y="3303650"/>
            <a:ext cx="39222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nique actors and actress' names.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Numerical field for age. 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6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75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field to identify if the actor or actress is currently alive, deceased, or unknown.</a:t>
            </a:r>
            <a:endParaRPr sz="175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0088"/>
            <a:ext cx="4572002" cy="24473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4575" y="1576550"/>
            <a:ext cx="4030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Identify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columns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with the data needed.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new column “age”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by extracting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birth year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current date.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if age bigger than 120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bigger than 120 set is_alive to true, else false.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Select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only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actors &amp; actresses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04925" y="131800"/>
            <a:ext cx="40452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</a:t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4907025" y="2926550"/>
            <a:ext cx="32859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071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field for the original title, 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Numerical field for the average critic rating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 field for the type of film </a:t>
            </a:r>
            <a:endParaRPr sz="454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454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date-time field that has the runtime of the film in HH:MM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6162"/>
            <a:ext cx="4571999" cy="242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35025" y="1586400"/>
            <a:ext cx="3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74425" y="1113450"/>
            <a:ext cx="404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Drop unnecessary columns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titles_basic and ratings csv.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Join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both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frames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on tconst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 function to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convert min to HHMM.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Wrap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into udf.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Add “fromatted_hhmm” column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passing the values from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“runtimeminutes” to the 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return the value.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7450" y="272550"/>
            <a:ext cx="40452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07450" y="1344650"/>
            <a:ext cx="40452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Steps: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 the unnecessary columns so only the names and profession columns remains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Filter out the profession column to only people who are producers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3869425"/>
            <a:ext cx="38370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producer's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table that contains only 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producers</a:t>
            </a:r>
            <a:r>
              <a:rPr lang="en" sz="130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 names and links to the film table.</a:t>
            </a:r>
            <a:endParaRPr sz="130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75" y="141900"/>
            <a:ext cx="3127550" cy="33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7450" y="272550"/>
            <a:ext cx="40452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50550" y="1195350"/>
            <a:ext cx="42021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5">
                <a:solidFill>
                  <a:srgbClr val="000000"/>
                </a:solidFill>
              </a:rPr>
              <a:t> </a:t>
            </a:r>
            <a:endParaRPr sz="184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Steps: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Selected Actor/Actress only from primaryprofession using spark.SQL statement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(birthyear, knownfortitles, knownFor, deathyear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Selected Actor/Actress only from primaryprofession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(tconst, ordering, job)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Common link between filterPrincipals.csv and filternames.csv are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nconst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category/primaryprofession (same info, not same column name)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3150" l="11633" r="64210" t="18817"/>
          <a:stretch/>
        </p:blipFill>
        <p:spPr>
          <a:xfrm>
            <a:off x="7113400" y="801400"/>
            <a:ext cx="2044774" cy="272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7183" l="8634" r="4499" t="15905"/>
          <a:stretch/>
        </p:blipFill>
        <p:spPr>
          <a:xfrm>
            <a:off x="4572000" y="801400"/>
            <a:ext cx="2525767" cy="27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748150" y="3678175"/>
            <a:ext cx="40452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roxima Nova"/>
              <a:buAutoNum type="arabicPeriod"/>
            </a:pPr>
            <a:r>
              <a:rPr lang="en" sz="1245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characters table with unique character names that links the actors and film tables together.</a:t>
            </a:r>
            <a:endParaRPr sz="1245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