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302" autoAdjust="0"/>
  </p:normalViewPr>
  <p:slideViewPr>
    <p:cSldViewPr snapToGrid="0" showGuides="1">
      <p:cViewPr varScale="1">
        <p:scale>
          <a:sx n="63" d="100"/>
          <a:sy n="63" d="100"/>
        </p:scale>
        <p:origin x="1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7FFE-93E1-4734-98B0-6F84449B3868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7DDD-86E2-4F16-976E-B9FEB8F20FC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788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878-B69C-4988-8575-7D12C561753B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13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878-B69C-4988-8575-7D12C561753B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019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878-B69C-4988-8575-7D12C561753B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38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878-B69C-4988-8575-7D12C561753B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024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54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9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1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1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7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4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4BC09F-6082-4BFB-8A50-5F1FA1735A34}" type="datetimeFigureOut">
              <a:rPr lang="es-PE" smtClean="0"/>
              <a:t>2/10/2016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FB8FAC-331F-428E-A16D-C992B66A6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02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" y="43542"/>
            <a:ext cx="2554513" cy="7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31758" y="90152"/>
            <a:ext cx="7160242" cy="70788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r"/>
            <a:r>
              <a:rPr lang="es-PE" sz="4000" b="1" dirty="0">
                <a:solidFill>
                  <a:srgbClr val="00B0F0"/>
                </a:solidFill>
              </a:rPr>
              <a:t>OBJETIVOS</a:t>
            </a:r>
          </a:p>
        </p:txBody>
      </p:sp>
      <p:graphicFrame>
        <p:nvGraphicFramePr>
          <p:cNvPr id="5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4365"/>
              </p:ext>
            </p:extLst>
          </p:nvPr>
        </p:nvGraphicFramePr>
        <p:xfrm>
          <a:off x="0" y="6487160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UA</a:t>
                      </a:r>
                      <a:r>
                        <a:rPr lang="es-PE" sz="1600" baseline="0" dirty="0"/>
                        <a:t> 3: </a:t>
                      </a:r>
                      <a:r>
                        <a:rPr lang="es-PE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endParaRPr lang="es-PE" sz="16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Sesión 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" descr="https://www.mathsisfun.com/sets/images/function-fx-x2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" y="2069008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MODELOS</a:t>
            </a:r>
          </a:p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(TAREA)</a:t>
            </a:r>
            <a:endParaRPr lang="es-PE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31758" y="90152"/>
            <a:ext cx="7160242" cy="70788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r"/>
            <a:r>
              <a:rPr lang="es-PE" sz="4000" b="1" dirty="0">
                <a:solidFill>
                  <a:srgbClr val="00B0F0"/>
                </a:solidFill>
              </a:rPr>
              <a:t>TAREA</a:t>
            </a:r>
          </a:p>
        </p:txBody>
      </p:sp>
      <p:sp>
        <p:nvSpPr>
          <p:cNvPr id="6" name="AutoShape 2" descr="https://www.mathsisfun.com/sets/images/function-fx-x2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CuadroTexto 1"/>
          <p:cNvSpPr txBox="1"/>
          <p:nvPr/>
        </p:nvSpPr>
        <p:spPr>
          <a:xfrm>
            <a:off x="837010" y="1249995"/>
            <a:ext cx="4634400" cy="70788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s-PE" sz="4000" b="1" dirty="0">
                <a:solidFill>
                  <a:srgbClr val="00B0F0"/>
                </a:solidFill>
              </a:rPr>
              <a:t>OBJETIVO</a:t>
            </a:r>
          </a:p>
        </p:txBody>
      </p:sp>
      <p:sp>
        <p:nvSpPr>
          <p:cNvPr id="9" name="CuadroTexto 1"/>
          <p:cNvSpPr txBox="1"/>
          <p:nvPr/>
        </p:nvSpPr>
        <p:spPr>
          <a:xfrm>
            <a:off x="837010" y="2160417"/>
            <a:ext cx="10420604" cy="584775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/>
              <a:t>Reforzar la creación de Modelos y filtros.</a:t>
            </a:r>
          </a:p>
        </p:txBody>
      </p:sp>
      <p:graphicFrame>
        <p:nvGraphicFramePr>
          <p:cNvPr id="7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03360"/>
              </p:ext>
            </p:extLst>
          </p:nvPr>
        </p:nvGraphicFramePr>
        <p:xfrm>
          <a:off x="0" y="6487160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UA</a:t>
                      </a:r>
                      <a:r>
                        <a:rPr lang="es-PE" sz="1600" baseline="0" dirty="0"/>
                        <a:t> 3: </a:t>
                      </a:r>
                      <a:r>
                        <a:rPr lang="es-PE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endParaRPr lang="es-PE" sz="16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Sesión 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1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31758" y="90152"/>
            <a:ext cx="7160242" cy="70788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r"/>
            <a:r>
              <a:rPr lang="es-PE" sz="4000" b="1" dirty="0">
                <a:solidFill>
                  <a:srgbClr val="00B0F0"/>
                </a:solidFill>
              </a:rPr>
              <a:t>TAREA</a:t>
            </a:r>
          </a:p>
        </p:txBody>
      </p:sp>
      <p:sp>
        <p:nvSpPr>
          <p:cNvPr id="6" name="AutoShape 2" descr="https://www.mathsisfun.com/sets/images/function-fx-x2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CuadroTexto 1"/>
          <p:cNvSpPr txBox="1"/>
          <p:nvPr/>
        </p:nvSpPr>
        <p:spPr>
          <a:xfrm>
            <a:off x="868210" y="798038"/>
            <a:ext cx="10150780" cy="175432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s-PE" sz="3600" b="1" dirty="0">
                <a:solidFill>
                  <a:srgbClr val="00B0F0"/>
                </a:solidFill>
              </a:rPr>
              <a:t>SUBIR EL ARCHIVO tarea9.txt APUNTANDO AL REPOSITORIO EN GITHUB QUE CONTENGA LO SIGUIENTE</a:t>
            </a:r>
          </a:p>
        </p:txBody>
      </p:sp>
      <p:sp>
        <p:nvSpPr>
          <p:cNvPr id="10" name="CuadroTexto 1"/>
          <p:cNvSpPr txBox="1"/>
          <p:nvPr/>
        </p:nvSpPr>
        <p:spPr>
          <a:xfrm>
            <a:off x="733298" y="2444810"/>
            <a:ext cx="10420604" cy="4524315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/>
              <a:t>Realizar un </a:t>
            </a:r>
            <a:r>
              <a:rPr lang="es-PE" sz="3200" dirty="0" err="1"/>
              <a:t>fork</a:t>
            </a:r>
            <a:r>
              <a:rPr lang="es-PE" sz="3200" dirty="0"/>
              <a:t> de https://github.com/oskargicast/reciclo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/>
              <a:t>E implementar un </a:t>
            </a:r>
            <a:r>
              <a:rPr lang="es-PE" sz="3200" dirty="0" err="1"/>
              <a:t>QuerySet</a:t>
            </a:r>
            <a:r>
              <a:rPr lang="es-PE" sz="3200" dirty="0"/>
              <a:t> como Manager para el modelo </a:t>
            </a:r>
            <a:r>
              <a:rPr lang="es-PE" sz="3200" b="1" dirty="0" err="1"/>
              <a:t>Harvest</a:t>
            </a:r>
            <a:r>
              <a:rPr lang="es-PE" sz="3200" dirty="0"/>
              <a:t> trabajado en clase en donde resuelva las siguientes operaciones: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/>
              <a:t>Retorne a los usuarios </a:t>
            </a:r>
            <a:r>
              <a:rPr lang="es-PE" sz="3200" dirty="0"/>
              <a:t>que trabajaron (reciclaron</a:t>
            </a:r>
            <a:r>
              <a:rPr lang="en-US" sz="3200" dirty="0"/>
              <a:t> - </a:t>
            </a:r>
            <a:r>
              <a:rPr lang="en-US" sz="3200" b="1" dirty="0" err="1"/>
              <a:t>Trabajo</a:t>
            </a:r>
            <a:r>
              <a:rPr lang="en-US" sz="3200" b="1" dirty="0"/>
              <a:t> </a:t>
            </a:r>
            <a:r>
              <a:rPr lang="en-US" sz="3200" b="1" dirty="0" err="1"/>
              <a:t>hecho</a:t>
            </a:r>
            <a:r>
              <a:rPr lang="en-US" sz="3200" dirty="0"/>
              <a:t>)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fecha</a:t>
            </a:r>
            <a:r>
              <a:rPr lang="en-US" sz="3200" dirty="0"/>
              <a:t> </a:t>
            </a:r>
            <a:r>
              <a:rPr lang="en-US" sz="3200" dirty="0" err="1"/>
              <a:t>determinada</a:t>
            </a:r>
            <a:r>
              <a:rPr lang="en-US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b="1" dirty="0"/>
              <a:t>Retorne el número de usuarios (Contar - </a:t>
            </a:r>
            <a:r>
              <a:rPr lang="es-PE" sz="3200" b="1" dirty="0" err="1"/>
              <a:t>count</a:t>
            </a:r>
            <a:r>
              <a:rPr lang="es-PE" sz="3200" b="1" dirty="0"/>
              <a:t>) </a:t>
            </a:r>
            <a:r>
              <a:rPr lang="es-PE" sz="3200" dirty="0"/>
              <a:t>que </a:t>
            </a:r>
            <a:r>
              <a:rPr lang="en-US" sz="3200" b="1" dirty="0" err="1"/>
              <a:t>deben</a:t>
            </a:r>
            <a:r>
              <a:rPr lang="en-US" sz="3200" b="1" dirty="0"/>
              <a:t> </a:t>
            </a:r>
            <a:r>
              <a:rPr lang="en-US" sz="3200" b="1" dirty="0" err="1"/>
              <a:t>recoger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reciclar</a:t>
            </a:r>
            <a:r>
              <a:rPr lang="en-US" sz="3200" dirty="0"/>
              <a:t>)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fecha</a:t>
            </a:r>
            <a:r>
              <a:rPr lang="en-US" sz="3200" dirty="0"/>
              <a:t> </a:t>
            </a:r>
            <a:r>
              <a:rPr lang="en-US" sz="3200" dirty="0" err="1"/>
              <a:t>determinada</a:t>
            </a:r>
            <a:r>
              <a:rPr lang="en-US" sz="3200" dirty="0"/>
              <a:t>.</a:t>
            </a:r>
          </a:p>
          <a:p>
            <a:endParaRPr lang="es-PE" sz="3200" dirty="0"/>
          </a:p>
        </p:txBody>
      </p:sp>
      <p:graphicFrame>
        <p:nvGraphicFramePr>
          <p:cNvPr id="8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81617"/>
              </p:ext>
            </p:extLst>
          </p:nvPr>
        </p:nvGraphicFramePr>
        <p:xfrm>
          <a:off x="0" y="6487160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UA</a:t>
                      </a:r>
                      <a:r>
                        <a:rPr lang="es-PE" sz="1600" baseline="0" dirty="0"/>
                        <a:t> 3: </a:t>
                      </a:r>
                      <a:r>
                        <a:rPr lang="es-PE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endParaRPr lang="es-PE" sz="16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Sesión 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31758" y="90152"/>
            <a:ext cx="7160242" cy="70788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algn="r"/>
            <a:r>
              <a:rPr lang="es-PE" sz="4000" b="1">
                <a:solidFill>
                  <a:srgbClr val="00B0F0"/>
                </a:solidFill>
              </a:rPr>
              <a:t>TAREA</a:t>
            </a:r>
          </a:p>
        </p:txBody>
      </p:sp>
      <p:sp>
        <p:nvSpPr>
          <p:cNvPr id="6" name="AutoShape 2" descr="https://www.mathsisfun.com/sets/images/function-fx-x2.gif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CuadroTexto 1"/>
          <p:cNvSpPr txBox="1"/>
          <p:nvPr/>
        </p:nvSpPr>
        <p:spPr>
          <a:xfrm>
            <a:off x="868210" y="1281177"/>
            <a:ext cx="10150780" cy="1200329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s-PE" sz="3600" b="1" dirty="0">
                <a:solidFill>
                  <a:srgbClr val="00B0F0"/>
                </a:solidFill>
              </a:rPr>
              <a:t>INSTRUCCIONES PARA GUARDAR EL ARCHIVO CON LA SOLUCIÓN DE SU TAREA</a:t>
            </a:r>
          </a:p>
        </p:txBody>
      </p:sp>
      <p:sp>
        <p:nvSpPr>
          <p:cNvPr id="10" name="CuadroTexto 1"/>
          <p:cNvSpPr txBox="1"/>
          <p:nvPr/>
        </p:nvSpPr>
        <p:spPr>
          <a:xfrm>
            <a:off x="885699" y="2886740"/>
            <a:ext cx="10420604" cy="156966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3200" dirty="0"/>
              <a:t>Subir el archivo tarea9.txt comentando el nombre de su repositorio en donde resuelva lo </a:t>
            </a:r>
            <a:r>
              <a:rPr lang="es-PE" sz="3200"/>
              <a:t>planteado anteriormente.</a:t>
            </a:r>
            <a:endParaRPr lang="es-PE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Suba el </a:t>
            </a:r>
            <a:r>
              <a:rPr lang="en-US" sz="3200" dirty="0" err="1"/>
              <a:t>archivo</a:t>
            </a:r>
            <a:r>
              <a:rPr lang="en-US" sz="3200" dirty="0"/>
              <a:t> a </a:t>
            </a:r>
            <a:r>
              <a:rPr lang="en-US" sz="3200" b="1" dirty="0"/>
              <a:t>blackboard</a:t>
            </a:r>
            <a:r>
              <a:rPr lang="en-US" sz="3200" dirty="0"/>
              <a:t>.</a:t>
            </a:r>
            <a:endParaRPr lang="es-PE" sz="3200" b="1" dirty="0"/>
          </a:p>
        </p:txBody>
      </p:sp>
      <p:graphicFrame>
        <p:nvGraphicFramePr>
          <p:cNvPr id="8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81617"/>
              </p:ext>
            </p:extLst>
          </p:nvPr>
        </p:nvGraphicFramePr>
        <p:xfrm>
          <a:off x="0" y="6487160"/>
          <a:ext cx="12192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PE" sz="1600" dirty="0"/>
                        <a:t>UA</a:t>
                      </a:r>
                      <a:r>
                        <a:rPr lang="es-PE" sz="1600" baseline="0" dirty="0"/>
                        <a:t> 3: </a:t>
                      </a:r>
                      <a:r>
                        <a:rPr lang="es-PE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endParaRPr lang="es-PE" sz="16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Sesión 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9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157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Matsukawa Maeda</dc:creator>
  <cp:lastModifiedBy>Oscar Giraldo Castillo</cp:lastModifiedBy>
  <cp:revision>93</cp:revision>
  <dcterms:created xsi:type="dcterms:W3CDTF">2016-06-03T13:37:43Z</dcterms:created>
  <dcterms:modified xsi:type="dcterms:W3CDTF">2016-10-02T21:33:52Z</dcterms:modified>
</cp:coreProperties>
</file>