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4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7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4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2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5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5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62FE-1A45-4C21-8FD3-B24C53165A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479B-9FE2-43A4-BC87-E1BA518E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B27EF9-939F-408E-A892-860C40D8C232}"/>
              </a:ext>
            </a:extLst>
          </p:cNvPr>
          <p:cNvSpPr/>
          <p:nvPr/>
        </p:nvSpPr>
        <p:spPr>
          <a:xfrm>
            <a:off x="1239590" y="1294786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Determine Meeting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AC44E-6B91-4B9F-9B8A-FADCC1750110}"/>
              </a:ext>
            </a:extLst>
          </p:cNvPr>
          <p:cNvSpPr/>
          <p:nvPr/>
        </p:nvSpPr>
        <p:spPr>
          <a:xfrm>
            <a:off x="123053" y="2103352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Decision Making (present)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AC13B-B076-4217-AD07-F986A59B65E2}"/>
              </a:ext>
            </a:extLst>
          </p:cNvPr>
          <p:cNvSpPr/>
          <p:nvPr/>
        </p:nvSpPr>
        <p:spPr>
          <a:xfrm>
            <a:off x="1239590" y="2103353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Problem Solving (past)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28222-E03E-4B22-AAF7-953FF171DE00}"/>
              </a:ext>
            </a:extLst>
          </p:cNvPr>
          <p:cNvSpPr/>
          <p:nvPr/>
        </p:nvSpPr>
        <p:spPr>
          <a:xfrm>
            <a:off x="2345037" y="2103352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Planning (future)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F18F0-A2E9-4086-AFEA-6B3C068CAB00}"/>
              </a:ext>
            </a:extLst>
          </p:cNvPr>
          <p:cNvSpPr/>
          <p:nvPr/>
        </p:nvSpPr>
        <p:spPr>
          <a:xfrm>
            <a:off x="1239590" y="2971260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Objective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“What are we trying to do?"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E594E-CD9B-4F52-9E56-220780267893}"/>
              </a:ext>
            </a:extLst>
          </p:cNvPr>
          <p:cNvSpPr/>
          <p:nvPr/>
        </p:nvSpPr>
        <p:spPr>
          <a:xfrm>
            <a:off x="1236363" y="3870004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Criteria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4764EF-B045-4F54-9FDA-3B7EB4BD2FBF}"/>
              </a:ext>
            </a:extLst>
          </p:cNvPr>
          <p:cNvSpPr/>
          <p:nvPr/>
        </p:nvSpPr>
        <p:spPr>
          <a:xfrm>
            <a:off x="1236363" y="4797952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D1AB51-2D02-4C67-BEC0-1F98BA43A3F3}"/>
              </a:ext>
            </a:extLst>
          </p:cNvPr>
          <p:cNvSpPr/>
          <p:nvPr/>
        </p:nvSpPr>
        <p:spPr>
          <a:xfrm>
            <a:off x="1236363" y="5665733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AF762-328C-4A55-B122-ED03DA454CE7}"/>
              </a:ext>
            </a:extLst>
          </p:cNvPr>
          <p:cNvSpPr/>
          <p:nvPr/>
        </p:nvSpPr>
        <p:spPr>
          <a:xfrm>
            <a:off x="1230013" y="6510324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68328-8F7D-492D-AD8A-EECDCAA1B05D}"/>
              </a:ext>
            </a:extLst>
          </p:cNvPr>
          <p:cNvSpPr/>
          <p:nvPr/>
        </p:nvSpPr>
        <p:spPr>
          <a:xfrm>
            <a:off x="1236363" y="7409646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9338E0-B590-41B7-94E3-2CF223728025}"/>
              </a:ext>
            </a:extLst>
          </p:cNvPr>
          <p:cNvSpPr/>
          <p:nvPr/>
        </p:nvSpPr>
        <p:spPr>
          <a:xfrm>
            <a:off x="2345037" y="2971260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Alternatives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“Do we have choices?”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6B870D-4540-408F-AF20-AB045BB962C0}"/>
              </a:ext>
            </a:extLst>
          </p:cNvPr>
          <p:cNvSpPr/>
          <p:nvPr/>
        </p:nvSpPr>
        <p:spPr>
          <a:xfrm>
            <a:off x="3455634" y="2971260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Risks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“What are they?”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A5A5-A802-4555-9F96-1941B9A133C8}"/>
              </a:ext>
            </a:extLst>
          </p:cNvPr>
          <p:cNvSpPr/>
          <p:nvPr/>
        </p:nvSpPr>
        <p:spPr>
          <a:xfrm>
            <a:off x="4536776" y="2971260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Decisions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“Are they other choices to consider?”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2C998-61CB-474D-8563-9D259A7BA77F}"/>
              </a:ext>
            </a:extLst>
          </p:cNvPr>
          <p:cNvSpPr/>
          <p:nvPr/>
        </p:nvSpPr>
        <p:spPr>
          <a:xfrm>
            <a:off x="5673173" y="3870004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How should people feel about my pitch?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39DB04-0A41-4CA4-B682-0F79633A05C0}"/>
              </a:ext>
            </a:extLst>
          </p:cNvPr>
          <p:cNvSpPr/>
          <p:nvPr/>
        </p:nvSpPr>
        <p:spPr>
          <a:xfrm>
            <a:off x="5673173" y="4797952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How should people feel about my pitch?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5D850-4B82-4420-A44C-8B0FD21321DD}"/>
              </a:ext>
            </a:extLst>
          </p:cNvPr>
          <p:cNvSpPr/>
          <p:nvPr/>
        </p:nvSpPr>
        <p:spPr>
          <a:xfrm>
            <a:off x="4532632" y="3870488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FA6305-DA77-4A28-94EC-B8895F9AD064}"/>
              </a:ext>
            </a:extLst>
          </p:cNvPr>
          <p:cNvSpPr/>
          <p:nvPr/>
        </p:nvSpPr>
        <p:spPr>
          <a:xfrm>
            <a:off x="4536776" y="4797952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525A50-27B5-4345-A660-1E0D75159111}"/>
              </a:ext>
            </a:extLst>
          </p:cNvPr>
          <p:cNvSpPr/>
          <p:nvPr/>
        </p:nvSpPr>
        <p:spPr>
          <a:xfrm>
            <a:off x="4532632" y="5665732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0D6012-6965-467A-88C5-F4F931960157}"/>
              </a:ext>
            </a:extLst>
          </p:cNvPr>
          <p:cNvSpPr/>
          <p:nvPr/>
        </p:nvSpPr>
        <p:spPr>
          <a:xfrm>
            <a:off x="3455634" y="5665731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EE46880-7876-41DC-A5FC-465D9A84FAF5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080858" y="1409631"/>
            <a:ext cx="281993" cy="11054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B597AE0-C0DE-4D6A-852A-8F56187546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969867" y="1404087"/>
            <a:ext cx="281993" cy="11165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A0D203-5EA6-45C2-B77A-D6F7BF3BC55A}"/>
              </a:ext>
            </a:extLst>
          </p:cNvPr>
          <p:cNvCxnSpPr>
            <a:cxnSpLocks/>
          </p:cNvCxnSpPr>
          <p:nvPr/>
        </p:nvCxnSpPr>
        <p:spPr>
          <a:xfrm>
            <a:off x="1667518" y="1859350"/>
            <a:ext cx="3227" cy="2440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B7BB52-86B8-45FA-BD07-C1356C90AAC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665905" y="2629926"/>
            <a:ext cx="3226" cy="341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D5D9762-198D-4449-AF62-F8570FD448C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051188" y="2247869"/>
            <a:ext cx="341335" cy="11054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F3F339D-7115-40D4-B4C6-F686E9BDACD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940195" y="2242323"/>
            <a:ext cx="341335" cy="11165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5EEEF5-E984-4825-8279-D2186110EBF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665904" y="3497833"/>
            <a:ext cx="3227" cy="372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0E3D73-6A92-45D9-9D62-95F37EC6415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665904" y="4396577"/>
            <a:ext cx="0" cy="401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E8D502-7560-425D-AB51-76DAC585732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665904" y="5324524"/>
            <a:ext cx="0" cy="341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0ECBF1-95A5-41CC-8E4B-3A2506CBE48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1659554" y="6192305"/>
            <a:ext cx="6350" cy="318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9BD721-F3C5-474E-B159-58A611186F1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659554" y="7036897"/>
            <a:ext cx="6350" cy="372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6D0F654-69CC-4B31-9266-C36702085F3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095445" y="3234547"/>
            <a:ext cx="249592" cy="443838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80C7AD-DFB6-42DA-B4E2-732623E4CE5F}"/>
              </a:ext>
            </a:extLst>
          </p:cNvPr>
          <p:cNvCxnSpPr>
            <a:cxnSpLocks/>
          </p:cNvCxnSpPr>
          <p:nvPr/>
        </p:nvCxnSpPr>
        <p:spPr>
          <a:xfrm>
            <a:off x="3204119" y="3234546"/>
            <a:ext cx="2515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632095-53C1-4718-AAFB-E293D00A3DA7}"/>
              </a:ext>
            </a:extLst>
          </p:cNvPr>
          <p:cNvCxnSpPr>
            <a:cxnSpLocks/>
          </p:cNvCxnSpPr>
          <p:nvPr/>
        </p:nvCxnSpPr>
        <p:spPr>
          <a:xfrm>
            <a:off x="4314716" y="3231505"/>
            <a:ext cx="222060" cy="6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1C8B89-5A35-40A1-B765-2F2F2486431B}"/>
              </a:ext>
            </a:extLst>
          </p:cNvPr>
          <p:cNvCxnSpPr>
            <a:cxnSpLocks/>
          </p:cNvCxnSpPr>
          <p:nvPr/>
        </p:nvCxnSpPr>
        <p:spPr>
          <a:xfrm>
            <a:off x="5395858" y="3231504"/>
            <a:ext cx="281097" cy="60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AF2B7C-CA4C-4B8A-A5DE-5AA94FDBE3F2}"/>
              </a:ext>
            </a:extLst>
          </p:cNvPr>
          <p:cNvCxnSpPr>
            <a:cxnSpLocks/>
          </p:cNvCxnSpPr>
          <p:nvPr/>
        </p:nvCxnSpPr>
        <p:spPr>
          <a:xfrm flipH="1">
            <a:off x="6100823" y="3497833"/>
            <a:ext cx="3782" cy="372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643229-6863-4803-8986-13CEBB638654}"/>
              </a:ext>
            </a:extLst>
          </p:cNvPr>
          <p:cNvCxnSpPr/>
          <p:nvPr/>
        </p:nvCxnSpPr>
        <p:spPr>
          <a:xfrm>
            <a:off x="6102714" y="4396577"/>
            <a:ext cx="0" cy="401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E00D6A-05BC-4C01-982C-B0C731C18CF5}"/>
              </a:ext>
            </a:extLst>
          </p:cNvPr>
          <p:cNvCxnSpPr>
            <a:stCxn id="21" idx="1"/>
            <a:endCxn id="22" idx="3"/>
          </p:cNvCxnSpPr>
          <p:nvPr/>
        </p:nvCxnSpPr>
        <p:spPr>
          <a:xfrm rot="10800000">
            <a:off x="5391716" y="4133774"/>
            <a:ext cx="281459" cy="9274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12E7512-481F-47B4-AEBD-73D73DBB62EF}"/>
              </a:ext>
            </a:extLst>
          </p:cNvPr>
          <p:cNvCxnSpPr>
            <a:stCxn id="21" idx="1"/>
            <a:endCxn id="24" idx="3"/>
          </p:cNvCxnSpPr>
          <p:nvPr/>
        </p:nvCxnSpPr>
        <p:spPr>
          <a:xfrm rot="10800000" flipV="1">
            <a:off x="5391716" y="5061238"/>
            <a:ext cx="281459" cy="86778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4F1EFF-660D-4C0A-85BB-A54FAD6E6E71}"/>
              </a:ext>
            </a:extLst>
          </p:cNvPr>
          <p:cNvCxnSpPr/>
          <p:nvPr/>
        </p:nvCxnSpPr>
        <p:spPr>
          <a:xfrm flipH="1">
            <a:off x="5395858" y="5061237"/>
            <a:ext cx="2810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710522E-B36C-42E9-9041-6A3A45B3B82C}"/>
              </a:ext>
            </a:extLst>
          </p:cNvPr>
          <p:cNvCxnSpPr>
            <a:cxnSpLocks/>
            <a:stCxn id="22" idx="1"/>
            <a:endCxn id="162" idx="3"/>
          </p:cNvCxnSpPr>
          <p:nvPr/>
        </p:nvCxnSpPr>
        <p:spPr>
          <a:xfrm rot="10800000" flipV="1">
            <a:off x="4314716" y="4133774"/>
            <a:ext cx="217916" cy="9243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60AE173-BC34-40BE-85CA-5E044A2B201D}"/>
              </a:ext>
            </a:extLst>
          </p:cNvPr>
          <p:cNvCxnSpPr>
            <a:cxnSpLocks/>
            <a:stCxn id="24" idx="1"/>
            <a:endCxn id="162" idx="3"/>
          </p:cNvCxnSpPr>
          <p:nvPr/>
        </p:nvCxnSpPr>
        <p:spPr>
          <a:xfrm rot="10800000">
            <a:off x="4314716" y="5058112"/>
            <a:ext cx="217916" cy="8709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ACE49A-73B4-4C4F-94EA-6208DBE1F7E1}"/>
              </a:ext>
            </a:extLst>
          </p:cNvPr>
          <p:cNvCxnSpPr>
            <a:cxnSpLocks/>
          </p:cNvCxnSpPr>
          <p:nvPr/>
        </p:nvCxnSpPr>
        <p:spPr>
          <a:xfrm flipH="1" flipV="1">
            <a:off x="3957712" y="5060595"/>
            <a:ext cx="579065" cy="1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3E6F5E-1845-45C7-BEB8-48A180DFAFC9}"/>
              </a:ext>
            </a:extLst>
          </p:cNvPr>
          <p:cNvCxnSpPr>
            <a:cxnSpLocks/>
            <a:stCxn id="162" idx="2"/>
            <a:endCxn id="26" idx="0"/>
          </p:cNvCxnSpPr>
          <p:nvPr/>
        </p:nvCxnSpPr>
        <p:spPr>
          <a:xfrm>
            <a:off x="3885175" y="5321398"/>
            <a:ext cx="0" cy="344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56216F2-CA35-43BD-BA6B-F59B7EC5277B}"/>
              </a:ext>
            </a:extLst>
          </p:cNvPr>
          <p:cNvSpPr/>
          <p:nvPr/>
        </p:nvSpPr>
        <p:spPr>
          <a:xfrm>
            <a:off x="5673173" y="2971260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Prepare Pitch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76BD5B9-55B5-49C8-884E-69831482A213}"/>
              </a:ext>
            </a:extLst>
          </p:cNvPr>
          <p:cNvSpPr/>
          <p:nvPr/>
        </p:nvSpPr>
        <p:spPr>
          <a:xfrm>
            <a:off x="3455634" y="4794826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Deliver Pitch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0099C5B-8D40-4630-AA6F-89240ED4B16F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1665904" y="1031499"/>
            <a:ext cx="3227" cy="263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6C9F1CE-DF02-45DB-802B-A6C8BF314F41}"/>
              </a:ext>
            </a:extLst>
          </p:cNvPr>
          <p:cNvSpPr/>
          <p:nvPr/>
        </p:nvSpPr>
        <p:spPr>
          <a:xfrm>
            <a:off x="1236363" y="504926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55D72AF-74D3-4BA6-A265-777701583602}"/>
              </a:ext>
            </a:extLst>
          </p:cNvPr>
          <p:cNvSpPr/>
          <p:nvPr/>
        </p:nvSpPr>
        <p:spPr>
          <a:xfrm>
            <a:off x="5671282" y="504925"/>
            <a:ext cx="859082" cy="526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Presentation Planning Process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2020.03.08</a:t>
            </a:r>
          </a:p>
        </p:txBody>
      </p:sp>
    </p:spTree>
    <p:extLst>
      <p:ext uri="{BB962C8B-B14F-4D97-AF65-F5344CB8AC3E}">
        <p14:creationId xmlns:p14="http://schemas.microsoft.com/office/powerpoint/2010/main" val="74777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82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Andre Sanz</cp:lastModifiedBy>
  <cp:revision>11</cp:revision>
  <dcterms:created xsi:type="dcterms:W3CDTF">2020-03-08T19:31:06Z</dcterms:created>
  <dcterms:modified xsi:type="dcterms:W3CDTF">2022-12-14T16:04:25Z</dcterms:modified>
</cp:coreProperties>
</file>