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826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106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606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685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0978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09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931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10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991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252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355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48A8-AD56-CB4B-BD26-BF8CB174C333}" type="datetimeFigureOut">
              <a:rPr lang="es-EC" smtClean="0"/>
              <a:t>27/11/20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EE1D-F97A-5045-957B-88BEC1B0D7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7478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5109-1534-964F-B4E6-613E82DE3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Prolog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69BCA85-A945-C641-8023-AA3463385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067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4F3F8-89D9-2041-BCB2-CA367743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Instalacion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D9492-F3D8-9045-86B3-582ECF8E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Utilizando Docker.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9077370-B775-144D-9F52-1C3F5FF3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47" y="3578146"/>
            <a:ext cx="6284572" cy="24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546B8-1CFC-6047-873D-8ED0150B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E0E9C-21D5-0949-A2A6-C2D0B318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Utilizando Homebrew.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68A405-4938-9D42-A1E2-2EEA750F7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50" y="2524208"/>
            <a:ext cx="7040949" cy="274425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F127D1D6-407E-F843-9ABD-C43CB117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46" y="3757698"/>
            <a:ext cx="6242760" cy="22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0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6022B-1309-254F-8C15-C03BB05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Que es Prolog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3CFB5-FD29-9B46-A110-A13E157F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Coulmerauer (1970) desarrolló un lenguaje para hacer deducciones de texto.</a:t>
            </a:r>
          </a:p>
          <a:p>
            <a:r>
              <a:rPr lang="es-EC" dirty="0"/>
              <a:t>Esta orientado a varios paradigmas de programacion: orientado a objetos, funcional y declarativa.</a:t>
            </a:r>
          </a:p>
          <a:p>
            <a:r>
              <a:rPr lang="es-EC" dirty="0"/>
              <a:t>Su semantica se basa en la programacion Logica.</a:t>
            </a:r>
          </a:p>
          <a:p>
            <a:pPr lvl="1"/>
            <a:r>
              <a:rPr lang="es-EC" dirty="0"/>
              <a:t>Conjunto de formula + motor de inferencias.</a:t>
            </a:r>
          </a:p>
          <a:p>
            <a:r>
              <a:rPr lang="es-EC" dirty="0"/>
              <a:t>Ejecucion se basa en inferencias logicas.</a:t>
            </a:r>
          </a:p>
          <a:p>
            <a:r>
              <a:rPr lang="es-EC" dirty="0"/>
              <a:t>Puede que no se encuentre la solucion optima o de la forma mas eficiente</a:t>
            </a:r>
          </a:p>
          <a:p>
            <a:pPr marL="457200" lvl="1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4953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C92EE-E603-DA4D-AD7E-235581B2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Resolucion de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3D7E9-3928-3045-B0F7-4AEA1D8D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Resolucion de problemas plantados en base a objetos y las relaciones entre ellos:</a:t>
            </a:r>
          </a:p>
          <a:p>
            <a:pPr lvl="1"/>
            <a:r>
              <a:rPr lang="es-EC" dirty="0"/>
              <a:t>Objetos: Juan, libro</a:t>
            </a:r>
          </a:p>
          <a:p>
            <a:r>
              <a:rPr lang="es-EC" dirty="0"/>
              <a:t>Los hechos describen las propiedades de los objetos:</a:t>
            </a:r>
          </a:p>
          <a:p>
            <a:pPr lvl="1"/>
            <a:r>
              <a:rPr lang="es-EC" dirty="0"/>
              <a:t>Tiene(Juan,Libro)</a:t>
            </a:r>
          </a:p>
          <a:p>
            <a:r>
              <a:rPr lang="es-EC" dirty="0"/>
              <a:t>Tradicionalmente Interpretado, ahora compilado.</a:t>
            </a:r>
          </a:p>
          <a:p>
            <a:r>
              <a:rPr lang="es-EC" dirty="0"/>
              <a:t>Las reglas describe relaciones entre objetos.</a:t>
            </a:r>
          </a:p>
          <a:p>
            <a:r>
              <a:rPr lang="es-EC" dirty="0"/>
              <a:t>Se declaran los hechos sobre los objetos.</a:t>
            </a:r>
          </a:p>
          <a:p>
            <a:r>
              <a:rPr lang="es-EC" dirty="0"/>
              <a:t>Hacer consultas sobre objetos o relaciones en la base de Conocimiento.</a:t>
            </a:r>
          </a:p>
        </p:txBody>
      </p:sp>
    </p:spTree>
    <p:extLst>
      <p:ext uri="{BB962C8B-B14F-4D97-AF65-F5344CB8AC3E}">
        <p14:creationId xmlns:p14="http://schemas.microsoft.com/office/powerpoint/2010/main" val="165531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0D741F7-66DD-DF47-BE07-36B3004B4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982" y="366727"/>
            <a:ext cx="6281960" cy="5672466"/>
          </a:xfrm>
        </p:spPr>
      </p:pic>
    </p:spTree>
    <p:extLst>
      <p:ext uri="{BB962C8B-B14F-4D97-AF65-F5344CB8AC3E}">
        <p14:creationId xmlns:p14="http://schemas.microsoft.com/office/powerpoint/2010/main" val="16403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805EE-2684-4E4B-9056-B2895EEA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Elementos de Prolog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DF70C-5C54-B045-8DD9-C4652F563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368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1BB5A-A44B-4648-8D0D-361E51AE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Hechos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F73E4-A10C-C546-9CF9-1D024CC2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Un hecho describe una propiedad de un objeto.</a:t>
            </a:r>
          </a:p>
          <a:p>
            <a:pPr lvl="1"/>
            <a:r>
              <a:rPr lang="es-EC" dirty="0"/>
              <a:t>Ejemplo: el diamante es valioso.</a:t>
            </a:r>
          </a:p>
          <a:p>
            <a:pPr lvl="1"/>
            <a:r>
              <a:rPr lang="es-EC" dirty="0"/>
              <a:t>Valioso(Diamante)</a:t>
            </a:r>
          </a:p>
          <a:p>
            <a:r>
              <a:rPr lang="es-EC" dirty="0"/>
              <a:t>Las relaciones son definidas por los desarrolladores.</a:t>
            </a:r>
          </a:p>
          <a:p>
            <a:pPr lvl="1"/>
            <a:r>
              <a:rPr lang="es-EC" dirty="0"/>
              <a:t>Ejemplo: Objetos: libro,Juan</a:t>
            </a:r>
          </a:p>
          <a:p>
            <a:pPr lvl="1"/>
            <a:r>
              <a:rPr lang="es-EC" dirty="0"/>
              <a:t>Tiene(Juan,Libro)</a:t>
            </a:r>
          </a:p>
          <a:p>
            <a:r>
              <a:rPr lang="es-EC" dirty="0"/>
              <a:t>Ejemplos:</a:t>
            </a:r>
          </a:p>
          <a:p>
            <a:pPr lvl="1"/>
            <a:r>
              <a:rPr lang="es-EC" dirty="0"/>
              <a:t>Hechos: A Juan le gusta el vino</a:t>
            </a:r>
          </a:p>
          <a:p>
            <a:pPr lvl="1"/>
            <a:r>
              <a:rPr lang="es-EC" dirty="0"/>
              <a:t>Le_gusta_el_vino(juan, vino).</a:t>
            </a:r>
          </a:p>
          <a:p>
            <a:r>
              <a:rPr lang="es-EC" dirty="0"/>
              <a:t>Para separar caracteres se debe utilizar el “_”</a:t>
            </a:r>
          </a:p>
          <a:p>
            <a:r>
              <a:rPr lang="es-EC" dirty="0"/>
              <a:t>Al final debe aparecer el punto.</a:t>
            </a:r>
          </a:p>
          <a:p>
            <a:r>
              <a:rPr lang="es-EC" dirty="0"/>
              <a:t>Primero se escribe la relacion y luego los objetos.</a:t>
            </a:r>
          </a:p>
        </p:txBody>
      </p:sp>
    </p:spTree>
    <p:extLst>
      <p:ext uri="{BB962C8B-B14F-4D97-AF65-F5344CB8AC3E}">
        <p14:creationId xmlns:p14="http://schemas.microsoft.com/office/powerpoint/2010/main" val="136868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956E9-B30C-CC4F-9CE6-622AF463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3D69C-3573-4D44-8AD0-A93F03D8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Equivale a preguntar</a:t>
            </a:r>
          </a:p>
          <a:p>
            <a:r>
              <a:rPr lang="es-EC" dirty="0"/>
              <a:t>Intenta hacer un Matching cuando existe: mismo predicado, mismo numero de argumentos y mismos argumentos.</a:t>
            </a:r>
          </a:p>
          <a:p>
            <a:r>
              <a:rPr lang="es-EC" dirty="0"/>
              <a:t>Comienzan por ?-</a:t>
            </a:r>
          </a:p>
          <a:p>
            <a:r>
              <a:rPr lang="es-EC" dirty="0"/>
              <a:t>Las respuestas siempre devuelve un YES o un NO</a:t>
            </a:r>
          </a:p>
          <a:p>
            <a:r>
              <a:rPr lang="es-EC" dirty="0"/>
              <a:t>Ejemplos:</a:t>
            </a:r>
          </a:p>
          <a:p>
            <a:pPr lvl="1"/>
            <a:r>
              <a:rPr lang="es-EC" dirty="0"/>
              <a:t>Le_gusta_a(juan, libro)</a:t>
            </a:r>
          </a:p>
          <a:p>
            <a:pPr lvl="1"/>
            <a:r>
              <a:rPr lang="es-EC" dirty="0"/>
              <a:t>?-le_gusta_a(juan, libro) devuelve un YES.</a:t>
            </a:r>
          </a:p>
        </p:txBody>
      </p:sp>
    </p:spTree>
    <p:extLst>
      <p:ext uri="{BB962C8B-B14F-4D97-AF65-F5344CB8AC3E}">
        <p14:creationId xmlns:p14="http://schemas.microsoft.com/office/powerpoint/2010/main" val="365294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6A2B-1D50-394C-9651-E3D4C1FA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AAE593-C9D6-A444-AF39-149216FB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Una variable permite hacer varias referencias a multiples objetos en funcion del contexto.</a:t>
            </a:r>
          </a:p>
          <a:p>
            <a:r>
              <a:rPr lang="es-EC" dirty="0"/>
              <a:t>Se declaran como mayusculas o “_”.</a:t>
            </a:r>
          </a:p>
          <a:p>
            <a:r>
              <a:rPr lang="es-EC" dirty="0"/>
              <a:t>Ejemplo:</a:t>
            </a:r>
          </a:p>
          <a:p>
            <a:pPr lvl="1"/>
            <a:r>
              <a:rPr lang="es-EC" dirty="0"/>
              <a:t>Que vino le gusta a Juan?</a:t>
            </a:r>
          </a:p>
          <a:p>
            <a:pPr lvl="1"/>
            <a:r>
              <a:rPr lang="es-EC" dirty="0"/>
              <a:t>Que libro le gusta a Juan?</a:t>
            </a:r>
          </a:p>
          <a:p>
            <a:pPr lvl="1"/>
            <a:r>
              <a:rPr lang="es-EC" dirty="0"/>
              <a:t>Que cosas le gustan tanto a Juan como a Pedro?</a:t>
            </a:r>
          </a:p>
          <a:p>
            <a:pPr marL="457200" lvl="1" indent="0">
              <a:buNone/>
            </a:pPr>
            <a:endParaRPr lang="es-EC" dirty="0"/>
          </a:p>
          <a:p>
            <a:pPr lvl="1"/>
            <a:r>
              <a:rPr lang="es-EC" dirty="0"/>
              <a:t>?- le_gusta_a(juan, X)</a:t>
            </a:r>
          </a:p>
          <a:p>
            <a:pPr lvl="1"/>
            <a:r>
              <a:rPr lang="es-EC" dirty="0"/>
              <a:t>?- le_gusta_a(juan, X), le_gusta_a(pedro, X)</a:t>
            </a:r>
          </a:p>
        </p:txBody>
      </p:sp>
    </p:spTree>
    <p:extLst>
      <p:ext uri="{BB962C8B-B14F-4D97-AF65-F5344CB8AC3E}">
        <p14:creationId xmlns:p14="http://schemas.microsoft.com/office/powerpoint/2010/main" val="28826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47A7C-ADB0-9E4B-94D4-B5970F2C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B8087-D1A1-6E4D-B7A0-96BEE7A3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Establece dependecias entre hechos, de forma compacta: afirmacion general sobre sus objetos y sus relaciones.</a:t>
            </a:r>
          </a:p>
          <a:p>
            <a:r>
              <a:rPr lang="es-EC" dirty="0"/>
              <a:t>Una regla tendra:</a:t>
            </a:r>
          </a:p>
          <a:p>
            <a:pPr lvl="1"/>
            <a:r>
              <a:rPr lang="es-EC" dirty="0"/>
              <a:t>&lt;cabeza&gt; :- &lt;cuerpo&gt;</a:t>
            </a:r>
          </a:p>
          <a:p>
            <a:r>
              <a:rPr lang="es-EC" dirty="0"/>
              <a:t>Ejemplo:</a:t>
            </a:r>
          </a:p>
          <a:p>
            <a:r>
              <a:rPr lang="es-EC" dirty="0"/>
              <a:t>Juan es amigo de aquellas personas que les gusten los coches.</a:t>
            </a:r>
          </a:p>
          <a:p>
            <a:pPr lvl="1"/>
            <a:r>
              <a:rPr lang="es-EC" dirty="0"/>
              <a:t>es_amigo(juan, Y) :- le_gusta_a(Y, coche).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3849674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{297DB72B-F7FC-E447-AEC1-47D20A9D79A3}tf16401369</Template>
  <TotalTime>346</TotalTime>
  <Words>445</Words>
  <Application>Microsoft Macintosh PowerPoint</Application>
  <PresentationFormat>Panorámica</PresentationFormat>
  <Paragraphs>59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 Light</vt:lpstr>
      <vt:lpstr>Rockwell</vt:lpstr>
      <vt:lpstr>Wingdings</vt:lpstr>
      <vt:lpstr>Atlas</vt:lpstr>
      <vt:lpstr>Prolog</vt:lpstr>
      <vt:lpstr>Que es Prolog </vt:lpstr>
      <vt:lpstr>Resolucion de problemas</vt:lpstr>
      <vt:lpstr>Presentación de PowerPoint</vt:lpstr>
      <vt:lpstr>Elementos de Prolog</vt:lpstr>
      <vt:lpstr>Hechos</vt:lpstr>
      <vt:lpstr>Consultas</vt:lpstr>
      <vt:lpstr>Variables</vt:lpstr>
      <vt:lpstr>Reglas</vt:lpstr>
      <vt:lpstr>Instalacion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Est. Juan Andres Bermeo Quiñonez</dc:creator>
  <cp:lastModifiedBy>Est. Juan Andres Bermeo Quiñonez</cp:lastModifiedBy>
  <cp:revision>6</cp:revision>
  <dcterms:created xsi:type="dcterms:W3CDTF">2020-11-27T21:51:51Z</dcterms:created>
  <dcterms:modified xsi:type="dcterms:W3CDTF">2020-11-28T03:38:35Z</dcterms:modified>
</cp:coreProperties>
</file>