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9" y="632458"/>
            <a:ext cx="3126900" cy="2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600" y="632450"/>
            <a:ext cx="3055078" cy="2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950" y="632450"/>
            <a:ext cx="2892965" cy="2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01875" y="100750"/>
            <a:ext cx="4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desigualdade social e suas consequências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788750"/>
            <a:ext cx="12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gini World = </a:t>
            </a:r>
            <a:r>
              <a:rPr lang="pt-BR" sz="600"/>
              <a:t>Média do índice de Gini nos continentes abordados</a:t>
            </a:r>
            <a:endParaRPr sz="600"/>
          </a:p>
        </p:txBody>
      </p:sp>
      <p:sp>
        <p:nvSpPr>
          <p:cNvPr id="59" name="Google Shape;59;p13"/>
          <p:cNvSpPr txBox="1"/>
          <p:nvPr/>
        </p:nvSpPr>
        <p:spPr>
          <a:xfrm>
            <a:off x="0" y="3158050"/>
            <a:ext cx="237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“A desigualdade social e de renda afeta diversos setores e fatores, como a emissão de carbono, a indústria e o acesso a tecnologias, gerando problemas socioeconômicos e disparidades de oportunidades e renda entre gêneros.”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4054275"/>
            <a:ext cx="2269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“A concentração de renda em uma parcela da população pode levar a problemas ambientais, uma vez que aqueles com menor renda recorrem a recursos de maior emissão de carbono, afetando a saúde e aumentando os impactos ambientais negativos.”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486425" y="2973725"/>
            <a:ext cx="237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“A má formulação de políticas governamentais pode contribuir para a concentração de renda em uma pequena parte da população, ampliando as desigualdades e seus efeitos negativos em diferentes áreas da sociedade.”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500" y="2860325"/>
            <a:ext cx="4058992" cy="22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