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68" r:id="rId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DE DATOS PARA LA COMPRESIÓN DE ARCHIVOS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-68093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7174" y="1900800"/>
            <a:ext cx="2102040" cy="219348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David Alvarez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Julian Caro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39" y="6160680"/>
            <a:ext cx="906826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https://github.com/juliancaro16/ST0245-002/tree/master/proyecto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8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7503735" y="4020625"/>
            <a:ext cx="448808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el crédito condonable Generación E.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Panorámica</PresentationFormat>
  <Paragraphs>11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Andrés Julian Caro Restrepo</cp:lastModifiedBy>
  <cp:revision>3</cp:revision>
  <dcterms:created xsi:type="dcterms:W3CDTF">2020-06-26T14:36:07Z</dcterms:created>
  <dcterms:modified xsi:type="dcterms:W3CDTF">2021-08-17T04:33:29Z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