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57" r:id="rId5"/>
    <p:sldId id="263" r:id="rId6"/>
    <p:sldId id="258" r:id="rId7"/>
    <p:sldId id="259" r:id="rId8"/>
    <p:sldId id="267" r:id="rId9"/>
    <p:sldId id="266" r:id="rId10"/>
    <p:sldId id="265" r:id="rId11"/>
    <p:sldId id="268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6207B-9D00-4A12-B38B-FD5DE58F37CD}">
          <p14:sldIdLst>
            <p14:sldId id="256"/>
          </p14:sldIdLst>
        </p14:section>
        <p14:section name="agenda" id="{E7412299-669D-450C-AF34-0228B7842B81}">
          <p14:sldIdLst>
            <p14:sldId id="261"/>
          </p14:sldIdLst>
        </p14:section>
        <p14:section name="objetivo" id="{2E33E50B-1F58-40F5-8C14-BC35CC3D79D3}">
          <p14:sldIdLst>
            <p14:sldId id="260"/>
          </p14:sldIdLst>
        </p14:section>
        <p14:section name="contexto" id="{9929B61E-56E0-412B-9FAB-A950D628B877}">
          <p14:sldIdLst>
            <p14:sldId id="257"/>
            <p14:sldId id="263"/>
          </p14:sldIdLst>
        </p14:section>
        <p14:section name="problema" id="{D84396C0-519D-45FC-BC65-8AEFA05D48CF}">
          <p14:sldIdLst>
            <p14:sldId id="258"/>
          </p14:sldIdLst>
        </p14:section>
        <p14:section name="solución" id="{B81C7669-7658-4A3B-9E41-B2868F034145}">
          <p14:sldIdLst>
            <p14:sldId id="259"/>
            <p14:sldId id="267"/>
            <p14:sldId id="266"/>
            <p14:sldId id="265"/>
            <p14:sldId id="268"/>
            <p14:sldId id="271"/>
            <p14:sldId id="272"/>
          </p14:sldIdLst>
        </p14:section>
        <p14:section name="conclusiones" id="{9F8DBF88-3BC9-4B6D-8D34-8D65AA53E68C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87C65-440B-4C8B-A114-02488B6FD0B7}" v="69" dt="2020-06-27T07:26:4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vantes Andres" userId="843f119c223123e1" providerId="LiveId" clId="{6CD87C65-440B-4C8B-A114-02488B6FD0B7}"/>
    <pc:docChg chg="undo redo custSel addSld delSld modSld sldOrd addSection modSection">
      <pc:chgData name="Cervantes Andres" userId="843f119c223123e1" providerId="LiveId" clId="{6CD87C65-440B-4C8B-A114-02488B6FD0B7}" dt="2020-06-27T07:51:27.621" v="2668" actId="47"/>
      <pc:docMkLst>
        <pc:docMk/>
      </pc:docMkLst>
      <pc:sldChg chg="modSp">
        <pc:chgData name="Cervantes Andres" userId="843f119c223123e1" providerId="LiveId" clId="{6CD87C65-440B-4C8B-A114-02488B6FD0B7}" dt="2020-06-27T05:55:32.960" v="540"/>
        <pc:sldMkLst>
          <pc:docMk/>
          <pc:sldMk cId="2181549312" sldId="256"/>
        </pc:sldMkLst>
        <pc:spChg chg="mod">
          <ac:chgData name="Cervantes Andres" userId="843f119c223123e1" providerId="LiveId" clId="{6CD87C65-440B-4C8B-A114-02488B6FD0B7}" dt="2020-06-27T05:55:32.960" v="540"/>
          <ac:spMkLst>
            <pc:docMk/>
            <pc:sldMk cId="2181549312" sldId="256"/>
            <ac:spMk id="11" creationId="{81F4DA8B-7671-4F01-AC1F-F08922F5CE0D}"/>
          </ac:spMkLst>
        </pc:spChg>
      </pc:sldChg>
      <pc:sldChg chg="addSp modSp mod">
        <pc:chgData name="Cervantes Andres" userId="843f119c223123e1" providerId="LiveId" clId="{6CD87C65-440B-4C8B-A114-02488B6FD0B7}" dt="2020-06-27T01:19:22.514" v="537" actId="20577"/>
        <pc:sldMkLst>
          <pc:docMk/>
          <pc:sldMk cId="3961765027" sldId="257"/>
        </pc:sldMkLst>
        <pc:spChg chg="mod">
          <ac:chgData name="Cervantes Andres" userId="843f119c223123e1" providerId="LiveId" clId="{6CD87C65-440B-4C8B-A114-02488B6FD0B7}" dt="2020-06-27T01:17:05.680" v="466" actId="20577"/>
          <ac:spMkLst>
            <pc:docMk/>
            <pc:sldMk cId="3961765027" sldId="257"/>
            <ac:spMk id="2" creationId="{E8FAFD9C-9413-4778-AC41-C008BBF33F21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7" creationId="{8ACF0782-D4CC-49D5-B49F-161B8CDB33E7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8" creationId="{3C2328E4-BD22-4D40-B816-C7AAC5212DC8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9" creationId="{D86FDDAB-024C-4669-8974-4E19501719CE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10" creationId="{D1FB5F2A-5270-4C11-8C73-B92443F73153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11" creationId="{DC058367-2878-41F4-B1CF-FD4DDE1E927E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12" creationId="{8668E515-AC80-4D09-8B92-98B8846BDC14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13" creationId="{AB295388-C952-49F8-890A-E011E71FD81D}"/>
          </ac:spMkLst>
        </pc:spChg>
        <pc:spChg chg="mod">
          <ac:chgData name="Cervantes Andres" userId="843f119c223123e1" providerId="LiveId" clId="{6CD87C65-440B-4C8B-A114-02488B6FD0B7}" dt="2020-06-27T01:17:48.218" v="503" actId="1076"/>
          <ac:spMkLst>
            <pc:docMk/>
            <pc:sldMk cId="3961765027" sldId="257"/>
            <ac:spMk id="14" creationId="{4949915E-2E91-4BD1-BFB1-E44E05031E8B}"/>
          </ac:spMkLst>
        </pc:spChg>
        <pc:spChg chg="add mod">
          <ac:chgData name="Cervantes Andres" userId="843f119c223123e1" providerId="LiveId" clId="{6CD87C65-440B-4C8B-A114-02488B6FD0B7}" dt="2020-06-27T01:19:22.514" v="537" actId="20577"/>
          <ac:spMkLst>
            <pc:docMk/>
            <pc:sldMk cId="3961765027" sldId="257"/>
            <ac:spMk id="15" creationId="{77492AD4-D213-4BB3-8780-E2F9E8DEF4CE}"/>
          </ac:spMkLst>
        </pc:spChg>
        <pc:spChg chg="add mod">
          <ac:chgData name="Cervantes Andres" userId="843f119c223123e1" providerId="LiveId" clId="{6CD87C65-440B-4C8B-A114-02488B6FD0B7}" dt="2020-06-27T01:17:37.048" v="502" actId="571"/>
          <ac:spMkLst>
            <pc:docMk/>
            <pc:sldMk cId="3961765027" sldId="257"/>
            <ac:spMk id="16" creationId="{756527C2-E428-4E37-938E-BB3714F5F1FE}"/>
          </ac:spMkLst>
        </pc:spChg>
        <pc:picChg chg="mod">
          <ac:chgData name="Cervantes Andres" userId="843f119c223123e1" providerId="LiveId" clId="{6CD87C65-440B-4C8B-A114-02488B6FD0B7}" dt="2020-06-27T01:17:48.218" v="503" actId="1076"/>
          <ac:picMkLst>
            <pc:docMk/>
            <pc:sldMk cId="3961765027" sldId="257"/>
            <ac:picMk id="6" creationId="{574B05CA-DAC3-4FD9-8037-25CEA2B5F243}"/>
          </ac:picMkLst>
        </pc:picChg>
        <pc:picChg chg="add mod">
          <ac:chgData name="Cervantes Andres" userId="843f119c223123e1" providerId="LiveId" clId="{6CD87C65-440B-4C8B-A114-02488B6FD0B7}" dt="2020-06-27T01:17:37.048" v="502" actId="571"/>
          <ac:picMkLst>
            <pc:docMk/>
            <pc:sldMk cId="3961765027" sldId="257"/>
            <ac:picMk id="17" creationId="{4D85BB5A-5E48-4575-B459-BAE456E8593D}"/>
          </ac:picMkLst>
        </pc:picChg>
      </pc:sldChg>
      <pc:sldChg chg="modSp mod">
        <pc:chgData name="Cervantes Andres" userId="843f119c223123e1" providerId="LiveId" clId="{6CD87C65-440B-4C8B-A114-02488B6FD0B7}" dt="2020-06-27T05:55:11.505" v="539" actId="1076"/>
        <pc:sldMkLst>
          <pc:docMk/>
          <pc:sldMk cId="1622220810" sldId="258"/>
        </pc:sldMkLst>
        <pc:spChg chg="mod">
          <ac:chgData name="Cervantes Andres" userId="843f119c223123e1" providerId="LiveId" clId="{6CD87C65-440B-4C8B-A114-02488B6FD0B7}" dt="2020-06-27T05:55:11.505" v="539" actId="1076"/>
          <ac:spMkLst>
            <pc:docMk/>
            <pc:sldMk cId="1622220810" sldId="258"/>
            <ac:spMk id="4" creationId="{73A4D25A-7E2B-4A4C-A5C6-4DF218160CC4}"/>
          </ac:spMkLst>
        </pc:spChg>
      </pc:sldChg>
      <pc:sldChg chg="addSp modSp mod">
        <pc:chgData name="Cervantes Andres" userId="843f119c223123e1" providerId="LiveId" clId="{6CD87C65-440B-4C8B-A114-02488B6FD0B7}" dt="2020-06-27T06:18:45.708" v="1407" actId="6549"/>
        <pc:sldMkLst>
          <pc:docMk/>
          <pc:sldMk cId="4267247793" sldId="259"/>
        </pc:sldMkLst>
        <pc:spChg chg="mod">
          <ac:chgData name="Cervantes Andres" userId="843f119c223123e1" providerId="LiveId" clId="{6CD87C65-440B-4C8B-A114-02488B6FD0B7}" dt="2020-06-27T06:18:14.520" v="1381" actId="27636"/>
          <ac:spMkLst>
            <pc:docMk/>
            <pc:sldMk cId="4267247793" sldId="259"/>
            <ac:spMk id="2" creationId="{4B473980-E717-415B-959C-3DE3599C3731}"/>
          </ac:spMkLst>
        </pc:spChg>
        <pc:spChg chg="mod">
          <ac:chgData name="Cervantes Andres" userId="843f119c223123e1" providerId="LiveId" clId="{6CD87C65-440B-4C8B-A114-02488B6FD0B7}" dt="2020-06-27T06:18:45.708" v="1407" actId="6549"/>
          <ac:spMkLst>
            <pc:docMk/>
            <pc:sldMk cId="4267247793" sldId="259"/>
            <ac:spMk id="3" creationId="{BDF44926-47DE-4542-A082-6BC72BC68E9D}"/>
          </ac:spMkLst>
        </pc:spChg>
        <pc:spChg chg="add mod">
          <ac:chgData name="Cervantes Andres" userId="843f119c223123e1" providerId="LiveId" clId="{6CD87C65-440B-4C8B-A114-02488B6FD0B7}" dt="2020-06-27T06:17:36.412" v="1374" actId="20577"/>
          <ac:spMkLst>
            <pc:docMk/>
            <pc:sldMk cId="4267247793" sldId="259"/>
            <ac:spMk id="6" creationId="{65C0E2B8-8BD1-460A-8234-33D793D86D5F}"/>
          </ac:spMkLst>
        </pc:spChg>
      </pc:sldChg>
      <pc:sldChg chg="delSp modSp add mod">
        <pc:chgData name="Cervantes Andres" userId="843f119c223123e1" providerId="LiveId" clId="{6CD87C65-440B-4C8B-A114-02488B6FD0B7}" dt="2020-06-27T07:33:57.331" v="2621" actId="20577"/>
        <pc:sldMkLst>
          <pc:docMk/>
          <pc:sldMk cId="3873143893" sldId="260"/>
        </pc:sldMkLst>
        <pc:spChg chg="mod">
          <ac:chgData name="Cervantes Andres" userId="843f119c223123e1" providerId="LiveId" clId="{6CD87C65-440B-4C8B-A114-02488B6FD0B7}" dt="2020-06-27T01:17:01.003" v="463" actId="20577"/>
          <ac:spMkLst>
            <pc:docMk/>
            <pc:sldMk cId="3873143893" sldId="260"/>
            <ac:spMk id="2" creationId="{E8FAFD9C-9413-4778-AC41-C008BBF33F21}"/>
          </ac:spMkLst>
        </pc:spChg>
        <pc:spChg chg="mod">
          <ac:chgData name="Cervantes Andres" userId="843f119c223123e1" providerId="LiveId" clId="{6CD87C65-440B-4C8B-A114-02488B6FD0B7}" dt="2020-06-27T07:33:57.331" v="2621" actId="20577"/>
          <ac:spMkLst>
            <pc:docMk/>
            <pc:sldMk cId="3873143893" sldId="260"/>
            <ac:spMk id="3" creationId="{02CE2E7C-9922-4CBE-8353-F20B290F5AAD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7" creationId="{8ACF0782-D4CC-49D5-B49F-161B8CDB33E7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8" creationId="{3C2328E4-BD22-4D40-B816-C7AAC5212DC8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9" creationId="{D86FDDAB-024C-4669-8974-4E19501719CE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10" creationId="{D1FB5F2A-5270-4C11-8C73-B92443F73153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11" creationId="{DC058367-2878-41F4-B1CF-FD4DDE1E927E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12" creationId="{8668E515-AC80-4D09-8B92-98B8846BDC14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13" creationId="{AB295388-C952-49F8-890A-E011E71FD81D}"/>
          </ac:spMkLst>
        </pc:spChg>
        <pc:spChg chg="del">
          <ac:chgData name="Cervantes Andres" userId="843f119c223123e1" providerId="LiveId" clId="{6CD87C65-440B-4C8B-A114-02488B6FD0B7}" dt="2020-06-27T01:13:06.214" v="187" actId="478"/>
          <ac:spMkLst>
            <pc:docMk/>
            <pc:sldMk cId="3873143893" sldId="260"/>
            <ac:spMk id="14" creationId="{4949915E-2E91-4BD1-BFB1-E44E05031E8B}"/>
          </ac:spMkLst>
        </pc:spChg>
        <pc:picChg chg="del">
          <ac:chgData name="Cervantes Andres" userId="843f119c223123e1" providerId="LiveId" clId="{6CD87C65-440B-4C8B-A114-02488B6FD0B7}" dt="2020-06-27T01:12:55.005" v="186" actId="478"/>
          <ac:picMkLst>
            <pc:docMk/>
            <pc:sldMk cId="3873143893" sldId="260"/>
            <ac:picMk id="6" creationId="{574B05CA-DAC3-4FD9-8037-25CEA2B5F243}"/>
          </ac:picMkLst>
        </pc:picChg>
      </pc:sldChg>
      <pc:sldChg chg="modSp add mod">
        <pc:chgData name="Cervantes Andres" userId="843f119c223123e1" providerId="LiveId" clId="{6CD87C65-440B-4C8B-A114-02488B6FD0B7}" dt="2020-06-27T07:35:24.380" v="2666" actId="20577"/>
        <pc:sldMkLst>
          <pc:docMk/>
          <pc:sldMk cId="1742345060" sldId="261"/>
        </pc:sldMkLst>
        <pc:spChg chg="mod">
          <ac:chgData name="Cervantes Andres" userId="843f119c223123e1" providerId="LiveId" clId="{6CD87C65-440B-4C8B-A114-02488B6FD0B7}" dt="2020-06-27T01:13:23.953" v="194" actId="20577"/>
          <ac:spMkLst>
            <pc:docMk/>
            <pc:sldMk cId="1742345060" sldId="261"/>
            <ac:spMk id="2" creationId="{E8FAFD9C-9413-4778-AC41-C008BBF33F21}"/>
          </ac:spMkLst>
        </pc:spChg>
        <pc:spChg chg="mod">
          <ac:chgData name="Cervantes Andres" userId="843f119c223123e1" providerId="LiveId" clId="{6CD87C65-440B-4C8B-A114-02488B6FD0B7}" dt="2020-06-27T07:35:24.380" v="2666" actId="20577"/>
          <ac:spMkLst>
            <pc:docMk/>
            <pc:sldMk cId="1742345060" sldId="261"/>
            <ac:spMk id="3" creationId="{02CE2E7C-9922-4CBE-8353-F20B290F5AAD}"/>
          </ac:spMkLst>
        </pc:spChg>
      </pc:sldChg>
      <pc:sldChg chg="addSp delSp modSp new del mod modClrScheme chgLayout">
        <pc:chgData name="Cervantes Andres" userId="843f119c223123e1" providerId="LiveId" clId="{6CD87C65-440B-4C8B-A114-02488B6FD0B7}" dt="2020-06-27T06:45:33.842" v="1563" actId="47"/>
        <pc:sldMkLst>
          <pc:docMk/>
          <pc:sldMk cId="3921733256" sldId="262"/>
        </pc:sldMkLst>
        <pc:spChg chg="del mod ord">
          <ac:chgData name="Cervantes Andres" userId="843f119c223123e1" providerId="LiveId" clId="{6CD87C65-440B-4C8B-A114-02488B6FD0B7}" dt="2020-06-27T05:58:54.881" v="628" actId="700"/>
          <ac:spMkLst>
            <pc:docMk/>
            <pc:sldMk cId="3921733256" sldId="262"/>
            <ac:spMk id="2" creationId="{EEFE8918-E420-4288-A9E4-36060E5230A7}"/>
          </ac:spMkLst>
        </pc:spChg>
        <pc:spChg chg="del mod ord">
          <ac:chgData name="Cervantes Andres" userId="843f119c223123e1" providerId="LiveId" clId="{6CD87C65-440B-4C8B-A114-02488B6FD0B7}" dt="2020-06-27T05:58:54.881" v="628" actId="700"/>
          <ac:spMkLst>
            <pc:docMk/>
            <pc:sldMk cId="3921733256" sldId="262"/>
            <ac:spMk id="3" creationId="{5BE1ABBD-8913-4922-96BD-B3195B751D27}"/>
          </ac:spMkLst>
        </pc:spChg>
        <pc:spChg chg="mod ord">
          <ac:chgData name="Cervantes Andres" userId="843f119c223123e1" providerId="LiveId" clId="{6CD87C65-440B-4C8B-A114-02488B6FD0B7}" dt="2020-06-27T05:58:54.881" v="628" actId="700"/>
          <ac:spMkLst>
            <pc:docMk/>
            <pc:sldMk cId="3921733256" sldId="262"/>
            <ac:spMk id="4" creationId="{148A38E7-FC72-4DD8-BE4F-12820C351168}"/>
          </ac:spMkLst>
        </pc:spChg>
        <pc:spChg chg="mod ord">
          <ac:chgData name="Cervantes Andres" userId="843f119c223123e1" providerId="LiveId" clId="{6CD87C65-440B-4C8B-A114-02488B6FD0B7}" dt="2020-06-27T05:58:54.881" v="628" actId="700"/>
          <ac:spMkLst>
            <pc:docMk/>
            <pc:sldMk cId="3921733256" sldId="262"/>
            <ac:spMk id="5" creationId="{907B6B1F-309E-41E7-98D7-FE8DF045E35E}"/>
          </ac:spMkLst>
        </pc:spChg>
        <pc:spChg chg="add mod ord">
          <ac:chgData name="Cervantes Andres" userId="843f119c223123e1" providerId="LiveId" clId="{6CD87C65-440B-4C8B-A114-02488B6FD0B7}" dt="2020-06-27T05:59:04.707" v="629"/>
          <ac:spMkLst>
            <pc:docMk/>
            <pc:sldMk cId="3921733256" sldId="262"/>
            <ac:spMk id="7" creationId="{89E56FB5-EC28-4393-B868-3D0E3B81DC7E}"/>
          </ac:spMkLst>
        </pc:spChg>
        <pc:spChg chg="add mod ord">
          <ac:chgData name="Cervantes Andres" userId="843f119c223123e1" providerId="LiveId" clId="{6CD87C65-440B-4C8B-A114-02488B6FD0B7}" dt="2020-06-27T05:59:09.643" v="634" actId="20577"/>
          <ac:spMkLst>
            <pc:docMk/>
            <pc:sldMk cId="3921733256" sldId="262"/>
            <ac:spMk id="8" creationId="{E24CDF52-4A32-42EF-A71F-5F75E9588380}"/>
          </ac:spMkLst>
        </pc:spChg>
        <pc:spChg chg="add mod ord">
          <ac:chgData name="Cervantes Andres" userId="843f119c223123e1" providerId="LiveId" clId="{6CD87C65-440B-4C8B-A114-02488B6FD0B7}" dt="2020-06-27T06:00:08.138" v="651" actId="5793"/>
          <ac:spMkLst>
            <pc:docMk/>
            <pc:sldMk cId="3921733256" sldId="262"/>
            <ac:spMk id="9" creationId="{E788477B-919F-41B0-8EC8-CE16E4A78193}"/>
          </ac:spMkLst>
        </pc:spChg>
        <pc:spChg chg="add mod ord">
          <ac:chgData name="Cervantes Andres" userId="843f119c223123e1" providerId="LiveId" clId="{6CD87C65-440B-4C8B-A114-02488B6FD0B7}" dt="2020-06-27T05:59:17.065" v="645" actId="20577"/>
          <ac:spMkLst>
            <pc:docMk/>
            <pc:sldMk cId="3921733256" sldId="262"/>
            <ac:spMk id="10" creationId="{FA6B3429-242C-4918-80FE-D0C794E33014}"/>
          </ac:spMkLst>
        </pc:spChg>
        <pc:spChg chg="add mod ord">
          <ac:chgData name="Cervantes Andres" userId="843f119c223123e1" providerId="LiveId" clId="{6CD87C65-440B-4C8B-A114-02488B6FD0B7}" dt="2020-06-27T06:07:18.663" v="1057"/>
          <ac:spMkLst>
            <pc:docMk/>
            <pc:sldMk cId="3921733256" sldId="262"/>
            <ac:spMk id="11" creationId="{5326B68A-BA8A-46A6-ACEE-645E686A6B18}"/>
          </ac:spMkLst>
        </pc:spChg>
        <pc:spChg chg="add del mod">
          <ac:chgData name="Cervantes Andres" userId="843f119c223123e1" providerId="LiveId" clId="{6CD87C65-440B-4C8B-A114-02488B6FD0B7}" dt="2020-06-27T06:04:20.935" v="1036" actId="478"/>
          <ac:spMkLst>
            <pc:docMk/>
            <pc:sldMk cId="3921733256" sldId="262"/>
            <ac:spMk id="12" creationId="{13CC1077-111F-4A1E-A6AF-457B0286578A}"/>
          </ac:spMkLst>
        </pc:spChg>
        <pc:spChg chg="add mod">
          <ac:chgData name="Cervantes Andres" userId="843f119c223123e1" providerId="LiveId" clId="{6CD87C65-440B-4C8B-A114-02488B6FD0B7}" dt="2020-06-27T06:04:39.034" v="1038"/>
          <ac:spMkLst>
            <pc:docMk/>
            <pc:sldMk cId="3921733256" sldId="262"/>
            <ac:spMk id="13" creationId="{69AC9E0C-C743-42E5-8711-FF9A7701FF52}"/>
          </ac:spMkLst>
        </pc:spChg>
        <pc:picChg chg="add del mod">
          <ac:chgData name="Cervantes Andres" userId="843f119c223123e1" providerId="LiveId" clId="{6CD87C65-440B-4C8B-A114-02488B6FD0B7}" dt="2020-06-27T05:58:42.588" v="627" actId="478"/>
          <ac:picMkLst>
            <pc:docMk/>
            <pc:sldMk cId="3921733256" sldId="262"/>
            <ac:picMk id="6" creationId="{7E8B75F2-73F9-4A0A-9588-DD8C4226270F}"/>
          </ac:picMkLst>
        </pc:picChg>
        <pc:picChg chg="add mod">
          <ac:chgData name="Cervantes Andres" userId="843f119c223123e1" providerId="LiveId" clId="{6CD87C65-440B-4C8B-A114-02488B6FD0B7}" dt="2020-06-27T06:05:19.644" v="1041" actId="14100"/>
          <ac:picMkLst>
            <pc:docMk/>
            <pc:sldMk cId="3921733256" sldId="262"/>
            <ac:picMk id="14" creationId="{3B703430-8224-4333-823D-3A6C70554F04}"/>
          </ac:picMkLst>
        </pc:picChg>
        <pc:picChg chg="add mod">
          <ac:chgData name="Cervantes Andres" userId="843f119c223123e1" providerId="LiveId" clId="{6CD87C65-440B-4C8B-A114-02488B6FD0B7}" dt="2020-06-27T06:07:44.999" v="1060" actId="1076"/>
          <ac:picMkLst>
            <pc:docMk/>
            <pc:sldMk cId="3921733256" sldId="262"/>
            <ac:picMk id="15" creationId="{C0D67534-3AAB-4F65-8662-99BD4AA376F6}"/>
          </ac:picMkLst>
        </pc:picChg>
      </pc:sldChg>
      <pc:sldChg chg="addSp delSp modSp add mod modTransition">
        <pc:chgData name="Cervantes Andres" userId="843f119c223123e1" providerId="LiveId" clId="{6CD87C65-440B-4C8B-A114-02488B6FD0B7}" dt="2020-06-27T06:03:26.649" v="1032" actId="1038"/>
        <pc:sldMkLst>
          <pc:docMk/>
          <pc:sldMk cId="2614142816" sldId="263"/>
        </pc:sldMkLst>
        <pc:spChg chg="del mod">
          <ac:chgData name="Cervantes Andres" userId="843f119c223123e1" providerId="LiveId" clId="{6CD87C65-440B-4C8B-A114-02488B6FD0B7}" dt="2020-06-27T06:01:23.117" v="666" actId="478"/>
          <ac:spMkLst>
            <pc:docMk/>
            <pc:sldMk cId="2614142816" sldId="263"/>
            <ac:spMk id="2" creationId="{E8FAFD9C-9413-4778-AC41-C008BBF33F21}"/>
          </ac:spMkLst>
        </pc:spChg>
        <pc:spChg chg="del">
          <ac:chgData name="Cervantes Andres" userId="843f119c223123e1" providerId="LiveId" clId="{6CD87C65-440B-4C8B-A114-02488B6FD0B7}" dt="2020-06-27T06:00:49.732" v="659" actId="478"/>
          <ac:spMkLst>
            <pc:docMk/>
            <pc:sldMk cId="2614142816" sldId="263"/>
            <ac:spMk id="3" creationId="{02CE2E7C-9922-4CBE-8353-F20B290F5AAD}"/>
          </ac:spMkLst>
        </pc:spChg>
        <pc:spChg chg="mod">
          <ac:chgData name="Cervantes Andres" userId="843f119c223123e1" providerId="LiveId" clId="{6CD87C65-440B-4C8B-A114-02488B6FD0B7}" dt="2020-06-27T06:02:20.406" v="688" actId="1036"/>
          <ac:spMkLst>
            <pc:docMk/>
            <pc:sldMk cId="2614142816" sldId="263"/>
            <ac:spMk id="7" creationId="{8ACF0782-D4CC-49D5-B49F-161B8CDB33E7}"/>
          </ac:spMkLst>
        </pc:spChg>
        <pc:spChg chg="mod">
          <ac:chgData name="Cervantes Andres" userId="843f119c223123e1" providerId="LiveId" clId="{6CD87C65-440B-4C8B-A114-02488B6FD0B7}" dt="2020-06-27T06:01:59.633" v="672" actId="1038"/>
          <ac:spMkLst>
            <pc:docMk/>
            <pc:sldMk cId="2614142816" sldId="263"/>
            <ac:spMk id="8" creationId="{3C2328E4-BD22-4D40-B816-C7AAC5212DC8}"/>
          </ac:spMkLst>
        </pc:spChg>
        <pc:spChg chg="mod">
          <ac:chgData name="Cervantes Andres" userId="843f119c223123e1" providerId="LiveId" clId="{6CD87C65-440B-4C8B-A114-02488B6FD0B7}" dt="2020-06-27T06:02:14.662" v="675" actId="1035"/>
          <ac:spMkLst>
            <pc:docMk/>
            <pc:sldMk cId="2614142816" sldId="263"/>
            <ac:spMk id="9" creationId="{D86FDDAB-024C-4669-8974-4E19501719CE}"/>
          </ac:spMkLst>
        </pc:spChg>
        <pc:spChg chg="mod">
          <ac:chgData name="Cervantes Andres" userId="843f119c223123e1" providerId="LiveId" clId="{6CD87C65-440B-4C8B-A114-02488B6FD0B7}" dt="2020-06-27T06:02:34.469" v="748" actId="1038"/>
          <ac:spMkLst>
            <pc:docMk/>
            <pc:sldMk cId="2614142816" sldId="263"/>
            <ac:spMk id="10" creationId="{D1FB5F2A-5270-4C11-8C73-B92443F73153}"/>
          </ac:spMkLst>
        </pc:spChg>
        <pc:spChg chg="mod">
          <ac:chgData name="Cervantes Andres" userId="843f119c223123e1" providerId="LiveId" clId="{6CD87C65-440B-4C8B-A114-02488B6FD0B7}" dt="2020-06-27T06:02:51.746" v="833" actId="1035"/>
          <ac:spMkLst>
            <pc:docMk/>
            <pc:sldMk cId="2614142816" sldId="263"/>
            <ac:spMk id="11" creationId="{DC058367-2878-41F4-B1CF-FD4DDE1E927E}"/>
          </ac:spMkLst>
        </pc:spChg>
        <pc:spChg chg="mod">
          <ac:chgData name="Cervantes Andres" userId="843f119c223123e1" providerId="LiveId" clId="{6CD87C65-440B-4C8B-A114-02488B6FD0B7}" dt="2020-06-27T06:03:03.269" v="901" actId="1037"/>
          <ac:spMkLst>
            <pc:docMk/>
            <pc:sldMk cId="2614142816" sldId="263"/>
            <ac:spMk id="12" creationId="{8668E515-AC80-4D09-8B92-98B8846BDC14}"/>
          </ac:spMkLst>
        </pc:spChg>
        <pc:spChg chg="mod">
          <ac:chgData name="Cervantes Andres" userId="843f119c223123e1" providerId="LiveId" clId="{6CD87C65-440B-4C8B-A114-02488B6FD0B7}" dt="2020-06-27T06:03:16.829" v="963" actId="1038"/>
          <ac:spMkLst>
            <pc:docMk/>
            <pc:sldMk cId="2614142816" sldId="263"/>
            <ac:spMk id="13" creationId="{AB295388-C952-49F8-890A-E011E71FD81D}"/>
          </ac:spMkLst>
        </pc:spChg>
        <pc:spChg chg="mod">
          <ac:chgData name="Cervantes Andres" userId="843f119c223123e1" providerId="LiveId" clId="{6CD87C65-440B-4C8B-A114-02488B6FD0B7}" dt="2020-06-27T06:03:26.649" v="1032" actId="1038"/>
          <ac:spMkLst>
            <pc:docMk/>
            <pc:sldMk cId="2614142816" sldId="263"/>
            <ac:spMk id="14" creationId="{4949915E-2E91-4BD1-BFB1-E44E05031E8B}"/>
          </ac:spMkLst>
        </pc:spChg>
        <pc:spChg chg="del mod">
          <ac:chgData name="Cervantes Andres" userId="843f119c223123e1" providerId="LiveId" clId="{6CD87C65-440B-4C8B-A114-02488B6FD0B7}" dt="2020-06-27T06:00:56.070" v="662" actId="478"/>
          <ac:spMkLst>
            <pc:docMk/>
            <pc:sldMk cId="2614142816" sldId="263"/>
            <ac:spMk id="15" creationId="{77492AD4-D213-4BB3-8780-E2F9E8DEF4CE}"/>
          </ac:spMkLst>
        </pc:spChg>
        <pc:spChg chg="add del mod">
          <ac:chgData name="Cervantes Andres" userId="843f119c223123e1" providerId="LiveId" clId="{6CD87C65-440B-4C8B-A114-02488B6FD0B7}" dt="2020-06-27T06:00:52.186" v="660" actId="478"/>
          <ac:spMkLst>
            <pc:docMk/>
            <pc:sldMk cId="2614142816" sldId="263"/>
            <ac:spMk id="17" creationId="{34D60B4E-E0DA-4468-8692-7C8CC1336914}"/>
          </ac:spMkLst>
        </pc:spChg>
        <pc:spChg chg="add del mod">
          <ac:chgData name="Cervantes Andres" userId="843f119c223123e1" providerId="LiveId" clId="{6CD87C65-440B-4C8B-A114-02488B6FD0B7}" dt="2020-06-27T06:01:34.718" v="668" actId="478"/>
          <ac:spMkLst>
            <pc:docMk/>
            <pc:sldMk cId="2614142816" sldId="263"/>
            <ac:spMk id="19" creationId="{5CB2764A-0814-423A-B666-9CABC03E1F98}"/>
          </ac:spMkLst>
        </pc:spChg>
        <pc:picChg chg="mod">
          <ac:chgData name="Cervantes Andres" userId="843f119c223123e1" providerId="LiveId" clId="{6CD87C65-440B-4C8B-A114-02488B6FD0B7}" dt="2020-06-27T06:01:52.418" v="670" actId="1076"/>
          <ac:picMkLst>
            <pc:docMk/>
            <pc:sldMk cId="2614142816" sldId="263"/>
            <ac:picMk id="6" creationId="{574B05CA-DAC3-4FD9-8037-25CEA2B5F243}"/>
          </ac:picMkLst>
        </pc:picChg>
      </pc:sldChg>
      <pc:sldChg chg="new del">
        <pc:chgData name="Cervantes Andres" userId="843f119c223123e1" providerId="LiveId" clId="{6CD87C65-440B-4C8B-A114-02488B6FD0B7}" dt="2020-06-27T06:45:35.691" v="1564" actId="47"/>
        <pc:sldMkLst>
          <pc:docMk/>
          <pc:sldMk cId="1457551965" sldId="264"/>
        </pc:sldMkLst>
      </pc:sldChg>
      <pc:sldChg chg="delSp modSp add mod ord">
        <pc:chgData name="Cervantes Andres" userId="843f119c223123e1" providerId="LiveId" clId="{6CD87C65-440B-4C8B-A114-02488B6FD0B7}" dt="2020-06-27T07:11:41.058" v="1819" actId="20577"/>
        <pc:sldMkLst>
          <pc:docMk/>
          <pc:sldMk cId="190695911" sldId="265"/>
        </pc:sldMkLst>
        <pc:spChg chg="mod">
          <ac:chgData name="Cervantes Andres" userId="843f119c223123e1" providerId="LiveId" clId="{6CD87C65-440B-4C8B-A114-02488B6FD0B7}" dt="2020-06-27T07:11:41.058" v="1819" actId="20577"/>
          <ac:spMkLst>
            <pc:docMk/>
            <pc:sldMk cId="190695911" sldId="265"/>
            <ac:spMk id="7" creationId="{89E56FB5-EC28-4393-B868-3D0E3B81DC7E}"/>
          </ac:spMkLst>
        </pc:spChg>
        <pc:spChg chg="mod">
          <ac:chgData name="Cervantes Andres" userId="843f119c223123e1" providerId="LiveId" clId="{6CD87C65-440B-4C8B-A114-02488B6FD0B7}" dt="2020-06-27T06:56:19.868" v="1759" actId="20577"/>
          <ac:spMkLst>
            <pc:docMk/>
            <pc:sldMk cId="190695911" sldId="265"/>
            <ac:spMk id="9" creationId="{E788477B-919F-41B0-8EC8-CE16E4A78193}"/>
          </ac:spMkLst>
        </pc:spChg>
        <pc:spChg chg="mod">
          <ac:chgData name="Cervantes Andres" userId="843f119c223123e1" providerId="LiveId" clId="{6CD87C65-440B-4C8B-A114-02488B6FD0B7}" dt="2020-06-27T06:56:19.868" v="1759" actId="20577"/>
          <ac:spMkLst>
            <pc:docMk/>
            <pc:sldMk cId="190695911" sldId="265"/>
            <ac:spMk id="11" creationId="{5326B68A-BA8A-46A6-ACEE-645E686A6B18}"/>
          </ac:spMkLst>
        </pc:spChg>
        <pc:picChg chg="del">
          <ac:chgData name="Cervantes Andres" userId="843f119c223123e1" providerId="LiveId" clId="{6CD87C65-440B-4C8B-A114-02488B6FD0B7}" dt="2020-06-27T06:26:09.054" v="1423" actId="478"/>
          <ac:picMkLst>
            <pc:docMk/>
            <pc:sldMk cId="190695911" sldId="265"/>
            <ac:picMk id="14" creationId="{3B703430-8224-4333-823D-3A6C70554F04}"/>
          </ac:picMkLst>
        </pc:picChg>
        <pc:picChg chg="del">
          <ac:chgData name="Cervantes Andres" userId="843f119c223123e1" providerId="LiveId" clId="{6CD87C65-440B-4C8B-A114-02488B6FD0B7}" dt="2020-06-27T06:20:40.497" v="1415" actId="478"/>
          <ac:picMkLst>
            <pc:docMk/>
            <pc:sldMk cId="190695911" sldId="265"/>
            <ac:picMk id="15" creationId="{C0D67534-3AAB-4F65-8662-99BD4AA376F6}"/>
          </ac:picMkLst>
        </pc:picChg>
      </pc:sldChg>
      <pc:sldChg chg="addSp delSp modSp add mod">
        <pc:chgData name="Cervantes Andres" userId="843f119c223123e1" providerId="LiveId" clId="{6CD87C65-440B-4C8B-A114-02488B6FD0B7}" dt="2020-06-27T07:00:18.869" v="1786" actId="478"/>
        <pc:sldMkLst>
          <pc:docMk/>
          <pc:sldMk cId="1617605027" sldId="266"/>
        </pc:sldMkLst>
        <pc:spChg chg="mod">
          <ac:chgData name="Cervantes Andres" userId="843f119c223123e1" providerId="LiveId" clId="{6CD87C65-440B-4C8B-A114-02488B6FD0B7}" dt="2020-06-27T06:34:22" v="1475" actId="27636"/>
          <ac:spMkLst>
            <pc:docMk/>
            <pc:sldMk cId="1617605027" sldId="266"/>
            <ac:spMk id="9" creationId="{E788477B-919F-41B0-8EC8-CE16E4A78193}"/>
          </ac:spMkLst>
        </pc:spChg>
        <pc:spChg chg="mod">
          <ac:chgData name="Cervantes Andres" userId="843f119c223123e1" providerId="LiveId" clId="{6CD87C65-440B-4C8B-A114-02488B6FD0B7}" dt="2020-06-27T06:34:22.003" v="1476" actId="27636"/>
          <ac:spMkLst>
            <pc:docMk/>
            <pc:sldMk cId="1617605027" sldId="266"/>
            <ac:spMk id="11" creationId="{5326B68A-BA8A-46A6-ACEE-645E686A6B18}"/>
          </ac:spMkLst>
        </pc:spChg>
        <pc:picChg chg="add del mod">
          <ac:chgData name="Cervantes Andres" userId="843f119c223123e1" providerId="LiveId" clId="{6CD87C65-440B-4C8B-A114-02488B6FD0B7}" dt="2020-06-27T07:00:18.869" v="1786" actId="478"/>
          <ac:picMkLst>
            <pc:docMk/>
            <pc:sldMk cId="1617605027" sldId="266"/>
            <ac:picMk id="2" creationId="{4687B391-4C60-4DB2-A06C-57C269DE363E}"/>
          </ac:picMkLst>
        </pc:picChg>
        <pc:picChg chg="add del mod modCrop">
          <ac:chgData name="Cervantes Andres" userId="843f119c223123e1" providerId="LiveId" clId="{6CD87C65-440B-4C8B-A114-02488B6FD0B7}" dt="2020-06-27T06:42:42.176" v="1551" actId="478"/>
          <ac:picMkLst>
            <pc:docMk/>
            <pc:sldMk cId="1617605027" sldId="266"/>
            <ac:picMk id="3" creationId="{8D543DE4-2245-48EA-B800-779859EA8E49}"/>
          </ac:picMkLst>
        </pc:picChg>
        <pc:picChg chg="add del mod">
          <ac:chgData name="Cervantes Andres" userId="843f119c223123e1" providerId="LiveId" clId="{6CD87C65-440B-4C8B-A114-02488B6FD0B7}" dt="2020-06-27T07:00:18.361" v="1785" actId="478"/>
          <ac:picMkLst>
            <pc:docMk/>
            <pc:sldMk cId="1617605027" sldId="266"/>
            <ac:picMk id="6" creationId="{B76B2E00-BBF5-444A-866E-D5396BAD0437}"/>
          </ac:picMkLst>
        </pc:picChg>
        <pc:picChg chg="add del mod modCrop">
          <ac:chgData name="Cervantes Andres" userId="843f119c223123e1" providerId="LiveId" clId="{6CD87C65-440B-4C8B-A114-02488B6FD0B7}" dt="2020-06-27T06:42:01.835" v="1546" actId="478"/>
          <ac:picMkLst>
            <pc:docMk/>
            <pc:sldMk cId="1617605027" sldId="266"/>
            <ac:picMk id="12" creationId="{24310013-6971-4E26-B8C0-28F727E6E360}"/>
          </ac:picMkLst>
        </pc:picChg>
        <pc:picChg chg="add del mod">
          <ac:chgData name="Cervantes Andres" userId="843f119c223123e1" providerId="LiveId" clId="{6CD87C65-440B-4C8B-A114-02488B6FD0B7}" dt="2020-06-27T06:42:43.130" v="1552" actId="478"/>
          <ac:picMkLst>
            <pc:docMk/>
            <pc:sldMk cId="1617605027" sldId="266"/>
            <ac:picMk id="14" creationId="{C537D253-94D5-45D4-B3B9-1094CCB52505}"/>
          </ac:picMkLst>
        </pc:picChg>
        <pc:picChg chg="add del mod">
          <ac:chgData name="Cervantes Andres" userId="843f119c223123e1" providerId="LiveId" clId="{6CD87C65-440B-4C8B-A114-02488B6FD0B7}" dt="2020-06-27T06:42:44.804" v="1553" actId="478"/>
          <ac:picMkLst>
            <pc:docMk/>
            <pc:sldMk cId="1617605027" sldId="266"/>
            <ac:picMk id="15" creationId="{D6FC583E-0625-4803-933B-9DCB07B17D28}"/>
          </ac:picMkLst>
        </pc:picChg>
        <pc:picChg chg="add del mod">
          <ac:chgData name="Cervantes Andres" userId="843f119c223123e1" providerId="LiveId" clId="{6CD87C65-440B-4C8B-A114-02488B6FD0B7}" dt="2020-06-27T07:00:17.645" v="1784" actId="478"/>
          <ac:picMkLst>
            <pc:docMk/>
            <pc:sldMk cId="1617605027" sldId="266"/>
            <ac:picMk id="16" creationId="{E2F78F63-2740-45C6-92CA-14AEEE5867A3}"/>
          </ac:picMkLst>
        </pc:picChg>
        <pc:picChg chg="add del mod">
          <ac:chgData name="Cervantes Andres" userId="843f119c223123e1" providerId="LiveId" clId="{6CD87C65-440B-4C8B-A114-02488B6FD0B7}" dt="2020-06-27T07:00:17.645" v="1784" actId="478"/>
          <ac:picMkLst>
            <pc:docMk/>
            <pc:sldMk cId="1617605027" sldId="266"/>
            <ac:picMk id="17" creationId="{B6B9EDAC-168B-4287-83D5-E6995F5A5898}"/>
          </ac:picMkLst>
        </pc:picChg>
        <pc:picChg chg="add del mod">
          <ac:chgData name="Cervantes Andres" userId="843f119c223123e1" providerId="LiveId" clId="{6CD87C65-440B-4C8B-A114-02488B6FD0B7}" dt="2020-06-27T07:00:17.645" v="1784" actId="478"/>
          <ac:picMkLst>
            <pc:docMk/>
            <pc:sldMk cId="1617605027" sldId="266"/>
            <ac:picMk id="18" creationId="{038A63CE-9628-4D9A-8BA3-EF38A0F58AF5}"/>
          </ac:picMkLst>
        </pc:picChg>
        <pc:picChg chg="add del mod">
          <ac:chgData name="Cervantes Andres" userId="843f119c223123e1" providerId="LiveId" clId="{6CD87C65-440B-4C8B-A114-02488B6FD0B7}" dt="2020-06-27T07:00:17.645" v="1784" actId="478"/>
          <ac:picMkLst>
            <pc:docMk/>
            <pc:sldMk cId="1617605027" sldId="266"/>
            <ac:picMk id="19" creationId="{8050895C-7B69-4A81-AEDD-AA7FFB0938EF}"/>
          </ac:picMkLst>
        </pc:picChg>
        <pc:picChg chg="add del mod">
          <ac:chgData name="Cervantes Andres" userId="843f119c223123e1" providerId="LiveId" clId="{6CD87C65-440B-4C8B-A114-02488B6FD0B7}" dt="2020-06-27T07:00:17.279" v="1783"/>
          <ac:picMkLst>
            <pc:docMk/>
            <pc:sldMk cId="1617605027" sldId="266"/>
            <ac:picMk id="20" creationId="{17D56709-17EA-4F09-8CEC-DC203436297C}"/>
          </ac:picMkLst>
        </pc:picChg>
        <pc:picChg chg="add del mod">
          <ac:chgData name="Cervantes Andres" userId="843f119c223123e1" providerId="LiveId" clId="{6CD87C65-440B-4C8B-A114-02488B6FD0B7}" dt="2020-06-27T07:00:16.510" v="1781"/>
          <ac:picMkLst>
            <pc:docMk/>
            <pc:sldMk cId="1617605027" sldId="266"/>
            <ac:picMk id="21" creationId="{40E53BD8-2CA0-45B3-9720-943A8E5FEAEC}"/>
          </ac:picMkLst>
        </pc:picChg>
        <pc:picChg chg="add del mod">
          <ac:chgData name="Cervantes Andres" userId="843f119c223123e1" providerId="LiveId" clId="{6CD87C65-440B-4C8B-A114-02488B6FD0B7}" dt="2020-06-27T07:00:15.644" v="1779"/>
          <ac:picMkLst>
            <pc:docMk/>
            <pc:sldMk cId="1617605027" sldId="266"/>
            <ac:picMk id="22" creationId="{A1D720B1-FB6A-4DAC-81BA-57690B018D16}"/>
          </ac:picMkLst>
        </pc:picChg>
      </pc:sldChg>
      <pc:sldChg chg="add ord">
        <pc:chgData name="Cervantes Andres" userId="843f119c223123e1" providerId="LiveId" clId="{6CD87C65-440B-4C8B-A114-02488B6FD0B7}" dt="2020-06-27T07:00:31.793" v="1788"/>
        <pc:sldMkLst>
          <pc:docMk/>
          <pc:sldMk cId="2729245108" sldId="267"/>
        </pc:sldMkLst>
      </pc:sldChg>
      <pc:sldChg chg="addSp modSp add mod">
        <pc:chgData name="Cervantes Andres" userId="843f119c223123e1" providerId="LiveId" clId="{6CD87C65-440B-4C8B-A114-02488B6FD0B7}" dt="2020-06-27T07:11:48.345" v="1820"/>
        <pc:sldMkLst>
          <pc:docMk/>
          <pc:sldMk cId="1182958861" sldId="268"/>
        </pc:sldMkLst>
        <pc:spChg chg="mod">
          <ac:chgData name="Cervantes Andres" userId="843f119c223123e1" providerId="LiveId" clId="{6CD87C65-440B-4C8B-A114-02488B6FD0B7}" dt="2020-06-27T07:11:48.345" v="1820"/>
          <ac:spMkLst>
            <pc:docMk/>
            <pc:sldMk cId="1182958861" sldId="268"/>
            <ac:spMk id="7" creationId="{89E56FB5-EC28-4393-B868-3D0E3B81DC7E}"/>
          </ac:spMkLst>
        </pc:spChg>
        <pc:picChg chg="add mod">
          <ac:chgData name="Cervantes Andres" userId="843f119c223123e1" providerId="LiveId" clId="{6CD87C65-440B-4C8B-A114-02488B6FD0B7}" dt="2020-06-27T07:02:05.773" v="1795" actId="1076"/>
          <ac:picMkLst>
            <pc:docMk/>
            <pc:sldMk cId="1182958861" sldId="268"/>
            <ac:picMk id="2" creationId="{DD1CF582-B15C-46D2-BA45-76A58DEAB355}"/>
          </ac:picMkLst>
        </pc:picChg>
        <pc:picChg chg="add mod">
          <ac:chgData name="Cervantes Andres" userId="843f119c223123e1" providerId="LiveId" clId="{6CD87C65-440B-4C8B-A114-02488B6FD0B7}" dt="2020-06-27T07:09:08.631" v="1798" actId="1076"/>
          <ac:picMkLst>
            <pc:docMk/>
            <pc:sldMk cId="1182958861" sldId="268"/>
            <ac:picMk id="3" creationId="{A475C774-F0F6-4B86-88A4-FF35319EB0A7}"/>
          </ac:picMkLst>
        </pc:picChg>
      </pc:sldChg>
      <pc:sldChg chg="add del">
        <pc:chgData name="Cervantes Andres" userId="843f119c223123e1" providerId="LiveId" clId="{6CD87C65-440B-4C8B-A114-02488B6FD0B7}" dt="2020-06-27T07:00:12.816" v="1775"/>
        <pc:sldMkLst>
          <pc:docMk/>
          <pc:sldMk cId="1743011865" sldId="268"/>
        </pc:sldMkLst>
      </pc:sldChg>
      <pc:sldChg chg="modSp add del mod">
        <pc:chgData name="Cervantes Andres" userId="843f119c223123e1" providerId="LiveId" clId="{6CD87C65-440B-4C8B-A114-02488B6FD0B7}" dt="2020-06-27T07:51:12.031" v="2667" actId="47"/>
        <pc:sldMkLst>
          <pc:docMk/>
          <pc:sldMk cId="704246271" sldId="269"/>
        </pc:sldMkLst>
        <pc:spChg chg="mod">
          <ac:chgData name="Cervantes Andres" userId="843f119c223123e1" providerId="LiveId" clId="{6CD87C65-440B-4C8B-A114-02488B6FD0B7}" dt="2020-06-27T07:23:01.472" v="1899" actId="20577"/>
          <ac:spMkLst>
            <pc:docMk/>
            <pc:sldMk cId="704246271" sldId="269"/>
            <ac:spMk id="9" creationId="{E788477B-919F-41B0-8EC8-CE16E4A78193}"/>
          </ac:spMkLst>
        </pc:spChg>
      </pc:sldChg>
      <pc:sldChg chg="add del">
        <pc:chgData name="Cervantes Andres" userId="843f119c223123e1" providerId="LiveId" clId="{6CD87C65-440B-4C8B-A114-02488B6FD0B7}" dt="2020-06-27T07:00:12.373" v="1774"/>
        <pc:sldMkLst>
          <pc:docMk/>
          <pc:sldMk cId="4034603589" sldId="269"/>
        </pc:sldMkLst>
      </pc:sldChg>
      <pc:sldChg chg="add del">
        <pc:chgData name="Cervantes Andres" userId="843f119c223123e1" providerId="LiveId" clId="{6CD87C65-440B-4C8B-A114-02488B6FD0B7}" dt="2020-06-27T07:51:27.621" v="2668" actId="47"/>
        <pc:sldMkLst>
          <pc:docMk/>
          <pc:sldMk cId="1668745900" sldId="270"/>
        </pc:sldMkLst>
      </pc:sldChg>
      <pc:sldChg chg="modSp add mod">
        <pc:chgData name="Cervantes Andres" userId="843f119c223123e1" providerId="LiveId" clId="{6CD87C65-440B-4C8B-A114-02488B6FD0B7}" dt="2020-06-27T07:24:47.071" v="1949" actId="20577"/>
        <pc:sldMkLst>
          <pc:docMk/>
          <pc:sldMk cId="2374550438" sldId="271"/>
        </pc:sldMkLst>
        <pc:spChg chg="mod">
          <ac:chgData name="Cervantes Andres" userId="843f119c223123e1" providerId="LiveId" clId="{6CD87C65-440B-4C8B-A114-02488B6FD0B7}" dt="2020-06-27T07:12:34.201" v="1888" actId="20577"/>
          <ac:spMkLst>
            <pc:docMk/>
            <pc:sldMk cId="2374550438" sldId="271"/>
            <ac:spMk id="7" creationId="{89E56FB5-EC28-4393-B868-3D0E3B81DC7E}"/>
          </ac:spMkLst>
        </pc:spChg>
        <pc:spChg chg="mod">
          <ac:chgData name="Cervantes Andres" userId="843f119c223123e1" providerId="LiveId" clId="{6CD87C65-440B-4C8B-A114-02488B6FD0B7}" dt="2020-06-27T07:24:47.071" v="1949" actId="20577"/>
          <ac:spMkLst>
            <pc:docMk/>
            <pc:sldMk cId="2374550438" sldId="271"/>
            <ac:spMk id="9" creationId="{E788477B-919F-41B0-8EC8-CE16E4A78193}"/>
          </ac:spMkLst>
        </pc:spChg>
        <pc:spChg chg="mod">
          <ac:chgData name="Cervantes Andres" userId="843f119c223123e1" providerId="LiveId" clId="{6CD87C65-440B-4C8B-A114-02488B6FD0B7}" dt="2020-06-27T07:24:29.720" v="1944" actId="27636"/>
          <ac:spMkLst>
            <pc:docMk/>
            <pc:sldMk cId="2374550438" sldId="271"/>
            <ac:spMk id="11" creationId="{5326B68A-BA8A-46A6-ACEE-645E686A6B18}"/>
          </ac:spMkLst>
        </pc:spChg>
      </pc:sldChg>
      <pc:sldChg chg="addSp delSp modSp add mod">
        <pc:chgData name="Cervantes Andres" userId="843f119c223123e1" providerId="LiveId" clId="{6CD87C65-440B-4C8B-A114-02488B6FD0B7}" dt="2020-06-27T07:32:52.750" v="2603" actId="1076"/>
        <pc:sldMkLst>
          <pc:docMk/>
          <pc:sldMk cId="3858889908" sldId="272"/>
        </pc:sldMkLst>
        <pc:spChg chg="mod">
          <ac:chgData name="Cervantes Andres" userId="843f119c223123e1" providerId="LiveId" clId="{6CD87C65-440B-4C8B-A114-02488B6FD0B7}" dt="2020-06-27T07:15:36.529" v="1894"/>
          <ac:spMkLst>
            <pc:docMk/>
            <pc:sldMk cId="3858889908" sldId="272"/>
            <ac:spMk id="7" creationId="{89E56FB5-EC28-4393-B868-3D0E3B81DC7E}"/>
          </ac:spMkLst>
        </pc:spChg>
        <pc:picChg chg="del">
          <ac:chgData name="Cervantes Andres" userId="843f119c223123e1" providerId="LiveId" clId="{6CD87C65-440B-4C8B-A114-02488B6FD0B7}" dt="2020-06-27T07:15:27.156" v="1893" actId="478"/>
          <ac:picMkLst>
            <pc:docMk/>
            <pc:sldMk cId="3858889908" sldId="272"/>
            <ac:picMk id="2" creationId="{DD1CF582-B15C-46D2-BA45-76A58DEAB355}"/>
          </ac:picMkLst>
        </pc:picChg>
        <pc:picChg chg="del">
          <ac:chgData name="Cervantes Andres" userId="843f119c223123e1" providerId="LiveId" clId="{6CD87C65-440B-4C8B-A114-02488B6FD0B7}" dt="2020-06-27T07:15:27.156" v="1893" actId="478"/>
          <ac:picMkLst>
            <pc:docMk/>
            <pc:sldMk cId="3858889908" sldId="272"/>
            <ac:picMk id="3" creationId="{A475C774-F0F6-4B86-88A4-FF35319EB0A7}"/>
          </ac:picMkLst>
        </pc:picChg>
        <pc:picChg chg="add mod">
          <ac:chgData name="Cervantes Andres" userId="843f119c223123e1" providerId="LiveId" clId="{6CD87C65-440B-4C8B-A114-02488B6FD0B7}" dt="2020-06-27T07:32:52.750" v="2603" actId="1076"/>
          <ac:picMkLst>
            <pc:docMk/>
            <pc:sldMk cId="3858889908" sldId="272"/>
            <ac:picMk id="6" creationId="{8BCF3A6C-CE05-464E-8B34-8DB40EA8D8B9}"/>
          </ac:picMkLst>
        </pc:picChg>
        <pc:picChg chg="del">
          <ac:chgData name="Cervantes Andres" userId="843f119c223123e1" providerId="LiveId" clId="{6CD87C65-440B-4C8B-A114-02488B6FD0B7}" dt="2020-06-27T07:15:27.156" v="1893" actId="478"/>
          <ac:picMkLst>
            <pc:docMk/>
            <pc:sldMk cId="3858889908" sldId="272"/>
            <ac:picMk id="20" creationId="{17D56709-17EA-4F09-8CEC-DC203436297C}"/>
          </ac:picMkLst>
        </pc:picChg>
        <pc:picChg chg="del">
          <ac:chgData name="Cervantes Andres" userId="843f119c223123e1" providerId="LiveId" clId="{6CD87C65-440B-4C8B-A114-02488B6FD0B7}" dt="2020-06-27T07:15:27.156" v="1893" actId="478"/>
          <ac:picMkLst>
            <pc:docMk/>
            <pc:sldMk cId="3858889908" sldId="272"/>
            <ac:picMk id="21" creationId="{40E53BD8-2CA0-45B3-9720-943A8E5FEAEC}"/>
          </ac:picMkLst>
        </pc:picChg>
        <pc:picChg chg="del">
          <ac:chgData name="Cervantes Andres" userId="843f119c223123e1" providerId="LiveId" clId="{6CD87C65-440B-4C8B-A114-02488B6FD0B7}" dt="2020-06-27T07:15:27.156" v="1893" actId="478"/>
          <ac:picMkLst>
            <pc:docMk/>
            <pc:sldMk cId="3858889908" sldId="272"/>
            <ac:picMk id="22" creationId="{A1D720B1-FB6A-4DAC-81BA-57690B018D16}"/>
          </ac:picMkLst>
        </pc:picChg>
      </pc:sldChg>
      <pc:sldChg chg="new del">
        <pc:chgData name="Cervantes Andres" userId="843f119c223123e1" providerId="LiveId" clId="{6CD87C65-440B-4C8B-A114-02488B6FD0B7}" dt="2020-06-27T07:26:48.331" v="1955" actId="47"/>
        <pc:sldMkLst>
          <pc:docMk/>
          <pc:sldMk cId="2572346355" sldId="273"/>
        </pc:sldMkLst>
      </pc:sldChg>
      <pc:sldChg chg="delSp modSp add mod">
        <pc:chgData name="Cervantes Andres" userId="843f119c223123e1" providerId="LiveId" clId="{6CD87C65-440B-4C8B-A114-02488B6FD0B7}" dt="2020-06-27T07:32:27.731" v="2602" actId="20577"/>
        <pc:sldMkLst>
          <pc:docMk/>
          <pc:sldMk cId="3286095915" sldId="274"/>
        </pc:sldMkLst>
        <pc:spChg chg="mod">
          <ac:chgData name="Cervantes Andres" userId="843f119c223123e1" providerId="LiveId" clId="{6CD87C65-440B-4C8B-A114-02488B6FD0B7}" dt="2020-06-27T07:26:54.155" v="1971" actId="20577"/>
          <ac:spMkLst>
            <pc:docMk/>
            <pc:sldMk cId="3286095915" sldId="274"/>
            <ac:spMk id="2" creationId="{4B473980-E717-415B-959C-3DE3599C3731}"/>
          </ac:spMkLst>
        </pc:spChg>
        <pc:spChg chg="mod">
          <ac:chgData name="Cervantes Andres" userId="843f119c223123e1" providerId="LiveId" clId="{6CD87C65-440B-4C8B-A114-02488B6FD0B7}" dt="2020-06-27T07:32:27.731" v="2602" actId="20577"/>
          <ac:spMkLst>
            <pc:docMk/>
            <pc:sldMk cId="3286095915" sldId="274"/>
            <ac:spMk id="3" creationId="{BDF44926-47DE-4542-A082-6BC72BC68E9D}"/>
          </ac:spMkLst>
        </pc:spChg>
        <pc:spChg chg="del">
          <ac:chgData name="Cervantes Andres" userId="843f119c223123e1" providerId="LiveId" clId="{6CD87C65-440B-4C8B-A114-02488B6FD0B7}" dt="2020-06-27T07:26:57.891" v="1972" actId="478"/>
          <ac:spMkLst>
            <pc:docMk/>
            <pc:sldMk cId="3286095915" sldId="274"/>
            <ac:spMk id="6" creationId="{65C0E2B8-8BD1-460A-8234-33D793D86D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66664-9FBD-432D-89E3-0944FEBBD68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F065B-BF9A-40A7-A924-8A3F6F7B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4209-C105-4C3E-98E8-4986E8B6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1F7D-D6EB-4C61-9456-256443AC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BE07-C820-440B-863A-6C84ADDD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7C00-F457-4DFE-969D-0F62DC66A428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8BDC-D03C-4F57-BCB9-21FC28EF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746C-8E1A-4656-967C-817E25EE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352E-0096-49F5-872B-2240A16D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50F67-BFEB-46D2-9CC3-F8579CB7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5141-98E8-449A-9E40-3896561E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8E7-6E1A-475C-9F1F-A492428B0984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3441-8368-425C-AD3C-89579E25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E423-1696-47E7-853B-662ABABC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3884-E95D-4E20-A588-6237C4C25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411C9-40CC-4D3A-BFD6-1582639C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7B50-5936-45F5-9AA2-7051838F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A432-8396-494A-B5F0-94B21507B0C5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D8034-0E9F-4286-8A98-E2E348A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EB3-8EE0-4D4C-A86B-48C5428F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9BC-F725-4A77-8720-A2FCF5C3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678-52D8-4F09-A405-136E7B85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E80C-9257-4EAA-997F-7381252B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49E-EBF0-47CD-82A9-D4EF8226035C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54D2-E7D2-4C89-949A-02341ED8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F4C4-083D-489F-BCDE-6CBB6047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1C48-9B97-408E-8F6C-555224F2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CF6B2-5BCD-4A4C-A088-4B1A2130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C376-4D15-4B46-844A-3366C514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5073-146D-4DEE-AF5D-57DBED495621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BB51-B06B-42ED-A438-11BC1DAC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FE63-D109-46CD-8CA7-27E3C3E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CCF2-1F4F-465B-B0E6-223C598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F6D7-A614-4E93-BEA1-AD47B6F12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D03B3-DABB-4F4C-9EBA-BD3007D1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EA868-C56A-44BA-A449-9F450A07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0BC-4E05-4904-807F-4DF349EE490D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5255D-C434-4961-A1B8-E91FE336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F897-D2AA-46B4-8EAF-5234C19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5051-FC4B-4071-95F2-0521E2B9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9494-D28E-45E8-BE7F-17CB74CC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77967-E41D-4A65-B4DB-CC185238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2B1F5-C622-4F9B-95AA-A1EFB5FD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C993-A4E1-4D12-BBE8-8C6608C8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B2F77-5E6C-4A80-A607-151884FD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ABD-ACFF-49AD-B896-38C561C6C611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42806-419C-4B91-AB7A-F2A99D4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F05B4-F4FA-4D58-B530-6069A90A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FC5D-EE8B-4613-99EB-EA57C890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A67B-32F0-434E-9AE1-6CAAA958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E592-A260-4857-A580-EDDC1103A92A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EB23-F470-40E1-9452-97492245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A807-9675-4E4D-B9EB-EA476582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95AED-467D-4374-A3E5-AC9C8351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920B-461A-4B0F-AFCF-61E22959A767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86079-A29E-4C92-8EB9-603D9943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715C-CFBC-4214-8310-ED965546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37C4-5CF1-4CAC-B063-22623AD5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D2D9-8317-4C86-A0A6-491F37DFC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28D8C-0985-40FD-9374-2B48F69EB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723AA-B936-440B-9471-5E3E7D58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3B1-351C-4967-BA6D-C771DF3C0372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7B30-FC53-4071-8566-97B86820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39D2-C0D1-41D7-9055-B77DBE6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3A08-FFF8-400D-8114-F0E9737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CE8C0-CD57-4FF1-BE41-ABFE158D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8459-FF61-4F63-B306-E21D7712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1E79-3093-408B-85AD-86D5B0AB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9FF1-88E8-46DC-8413-7127487D7F30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AE10-BBAA-42C5-A93D-FAF8A864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CC63-8321-4BA5-A035-A28FCC2B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88C60-CC81-49D1-9291-C9874734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7BE93-4A50-4F21-908A-B306D1B5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FA5A-BEB7-4F7C-9830-A54174B65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0FEA-1E45-4187-8A8B-11C1B45D80E1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640D-B7B1-459E-9B67-66D6C8BC4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BEDU, Andrés Cervantes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3EE4-92FF-43D6-9C0B-150AA2FFC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4DB1-BA60-4AC8-9EF5-FEEDF6AD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sql/sample-datab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0411-AEBC-4138-BB3A-D0366EBA0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 fontScale="90000"/>
          </a:bodyPr>
          <a:lstStyle/>
          <a:p>
            <a:pPr algn="l"/>
            <a:r>
              <a:rPr lang="es-MX" sz="4000" dirty="0"/>
              <a:t>Uso de </a:t>
            </a:r>
            <a:r>
              <a:rPr lang="es-MX" sz="4000" b="1" dirty="0"/>
              <a:t>MySQL</a:t>
            </a:r>
            <a:r>
              <a:rPr lang="es-MX" sz="4000" dirty="0"/>
              <a:t> y </a:t>
            </a:r>
            <a:r>
              <a:rPr lang="es-MX" sz="4000" b="1" dirty="0"/>
              <a:t>MongoDB</a:t>
            </a:r>
            <a:r>
              <a:rPr lang="es-MX" sz="4000" dirty="0"/>
              <a:t> en un caso de negocio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E0277-8621-468A-A939-E1ABF7E7A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3"/>
            <a:ext cx="2926080" cy="2100527"/>
          </a:xfrm>
        </p:spPr>
        <p:txBody>
          <a:bodyPr>
            <a:normAutofit/>
          </a:bodyPr>
          <a:lstStyle/>
          <a:p>
            <a:pPr algn="l"/>
            <a:r>
              <a:rPr lang="es-MX" sz="2000" dirty="0"/>
              <a:t>BEDU</a:t>
            </a:r>
          </a:p>
          <a:p>
            <a:pPr algn="l"/>
            <a:r>
              <a:rPr lang="es-MX" sz="2000" dirty="0"/>
              <a:t>#data-analysis-gdl-20-03</a:t>
            </a:r>
          </a:p>
          <a:p>
            <a:pPr algn="l"/>
            <a:r>
              <a:rPr lang="es-MX" sz="2000" dirty="0"/>
              <a:t>Módulo 1: introducción a bases de datos</a:t>
            </a:r>
          </a:p>
          <a:p>
            <a:pPr algn="l"/>
            <a:r>
              <a:rPr lang="es-MX" sz="2000" dirty="0"/>
              <a:t>Andrés Cervantes</a:t>
            </a:r>
            <a:endParaRPr lang="en-US" sz="2000" dirty="0"/>
          </a:p>
        </p:txBody>
      </p:sp>
      <p:sp>
        <p:nvSpPr>
          <p:cNvPr id="16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ServiAlimentos Foodservice y Equipo | COMIDA MEXICANA GOURMET POR ...">
            <a:extLst>
              <a:ext uri="{FF2B5EF4-FFF2-40B4-BE49-F238E27FC236}">
                <a16:creationId xmlns:a16="http://schemas.microsoft.com/office/drawing/2014/main" id="{278769FB-F502-4219-A8A4-2E3F9DC36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r="-2" b="-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1F4DA8B-7671-4F01-AC1F-F08922F5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BEDU, </a:t>
            </a:r>
            <a:r>
              <a:rPr lang="es-MX" dirty="0"/>
              <a:t>data-analysis-gdl-20-03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C25AF5-B61A-4D0A-9039-E9BFBEAB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6FB5-EC28-4393-B868-3D0E3B8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B. Identificar a los clientes de las mejores órdenes.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CDF52-4A32-42EF-A71F-5F75E958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8477B-919F-41B0-8EC8-CE16E4A7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customer</a:t>
            </a:r>
          </a:p>
          <a:p>
            <a:pPr marL="0" indent="0">
              <a:buNone/>
            </a:pPr>
            <a:r>
              <a:rPr lang="en-US" dirty="0"/>
              <a:t>WHERE id IN (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(	</a:t>
            </a:r>
          </a:p>
          <a:p>
            <a:pPr marL="914400" lvl="2" indent="0">
              <a:buNone/>
            </a:pPr>
            <a:r>
              <a:rPr lang="en-US" dirty="0"/>
              <a:t>SELECT </a:t>
            </a:r>
            <a:r>
              <a:rPr lang="en-US" dirty="0" err="1"/>
              <a:t>customerId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FROM `order`</a:t>
            </a:r>
          </a:p>
          <a:p>
            <a:pPr marL="914400" lvl="2" indent="0">
              <a:buNone/>
            </a:pPr>
            <a:r>
              <a:rPr lang="en-US" dirty="0"/>
              <a:t>ORDER BY </a:t>
            </a:r>
            <a:r>
              <a:rPr lang="en-US" dirty="0" err="1"/>
              <a:t>totalAmount</a:t>
            </a:r>
            <a:r>
              <a:rPr lang="en-US" dirty="0"/>
              <a:t> DESC</a:t>
            </a:r>
          </a:p>
          <a:p>
            <a:pPr marL="914400" lvl="2" indent="0">
              <a:buNone/>
            </a:pPr>
            <a:r>
              <a:rPr lang="en-US" dirty="0"/>
              <a:t>LIMIT 28) AS o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customerId</a:t>
            </a:r>
            <a:r>
              <a:rPr lang="en-US" dirty="0"/>
              <a:t>);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B3429-242C-4918-80FE-D0C794E3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MongoDB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26B68A-BA8A-46A6-ACEE-645E686A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6496878" cy="36845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[{$sort: </a:t>
            </a:r>
          </a:p>
          <a:p>
            <a:pPr marL="0" indent="0">
              <a:buNone/>
            </a:pPr>
            <a:r>
              <a:rPr lang="en-US" dirty="0"/>
              <a:t>	{  </a:t>
            </a:r>
            <a:r>
              <a:rPr lang="en-US" dirty="0" err="1"/>
              <a:t>totalAmount</a:t>
            </a:r>
            <a:r>
              <a:rPr lang="en-US" dirty="0"/>
              <a:t>: -1}}, </a:t>
            </a:r>
          </a:p>
          <a:p>
            <a:pPr marL="0" indent="0">
              <a:buNone/>
            </a:pPr>
            <a:r>
              <a:rPr lang="en-US" dirty="0"/>
              <a:t>{$</a:t>
            </a:r>
            <a:r>
              <a:rPr lang="en-US" dirty="0" err="1"/>
              <a:t>addFields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{  </a:t>
            </a:r>
            <a:r>
              <a:rPr lang="en-US" dirty="0" err="1"/>
              <a:t>relativeTotalAmount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{$divide:['$totalAmount',1354458.59]}}, {$limit: 28}, </a:t>
            </a:r>
          </a:p>
          <a:p>
            <a:pPr marL="0" indent="0">
              <a:buNone/>
            </a:pPr>
            <a:r>
              <a:rPr lang="en-US" dirty="0"/>
              <a:t>{$project: </a:t>
            </a:r>
          </a:p>
          <a:p>
            <a:pPr marL="0" indent="0">
              <a:buNone/>
            </a:pPr>
            <a:r>
              <a:rPr lang="en-US" dirty="0"/>
              <a:t>	{  _id:0, </a:t>
            </a:r>
          </a:p>
          <a:p>
            <a:pPr marL="0" indent="0">
              <a:buNone/>
            </a:pPr>
            <a:r>
              <a:rPr lang="en-US" dirty="0"/>
              <a:t>	customerId:1}}, </a:t>
            </a:r>
          </a:p>
          <a:p>
            <a:pPr marL="0" indent="0">
              <a:buNone/>
            </a:pPr>
            <a:r>
              <a:rPr lang="en-US" dirty="0"/>
              <a:t>{$lookup: </a:t>
            </a:r>
          </a:p>
          <a:p>
            <a:pPr marL="0" indent="0">
              <a:buNone/>
            </a:pPr>
            <a:r>
              <a:rPr lang="en-US" dirty="0"/>
              <a:t>	{  from: 'customer’,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localField</a:t>
            </a:r>
            <a:r>
              <a:rPr lang="en-US" dirty="0"/>
              <a:t>: '</a:t>
            </a:r>
            <a:r>
              <a:rPr lang="en-US" dirty="0" err="1"/>
              <a:t>customerId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foreignField</a:t>
            </a:r>
            <a:r>
              <a:rPr lang="en-US" dirty="0"/>
              <a:t>: 'Id’,</a:t>
            </a:r>
          </a:p>
          <a:p>
            <a:pPr marL="0" indent="0">
              <a:buNone/>
            </a:pPr>
            <a:r>
              <a:rPr lang="en-US" dirty="0"/>
              <a:t>	as: 'customer'}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A38E7-FC72-4DD8-BE4F-12820C35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6B1F-309E-41E7-98D7-FE8DF04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10</a:t>
            </a:fld>
            <a:endParaRPr lang="en-US"/>
          </a:p>
        </p:txBody>
      </p:sp>
      <p:sp>
        <p:nvSpPr>
          <p:cNvPr id="13" name="Cylinder 12">
            <a:hlinkClick r:id="rId2" action="ppaction://hlinksldjump"/>
            <a:extLst>
              <a:ext uri="{FF2B5EF4-FFF2-40B4-BE49-F238E27FC236}">
                <a16:creationId xmlns:a16="http://schemas.microsoft.com/office/drawing/2014/main" id="{69AC9E0C-C743-42E5-8711-FF9A7701FF52}"/>
              </a:ext>
            </a:extLst>
          </p:cNvPr>
          <p:cNvSpPr/>
          <p:nvPr/>
        </p:nvSpPr>
        <p:spPr>
          <a:xfrm>
            <a:off x="10840279" y="538163"/>
            <a:ext cx="690838" cy="65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6FB5-EC28-4393-B868-3D0E3B8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B. Identificar a los clientes de las mejores órdenes.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CDF52-4A32-42EF-A71F-5F75E958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8477B-919F-41B0-8EC8-CE16E4A7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B3429-242C-4918-80FE-D0C794E3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MongoDB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26B68A-BA8A-46A6-ACEE-645E686A6B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A38E7-FC72-4DD8-BE4F-12820C35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6B1F-309E-41E7-98D7-FE8DF04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11</a:t>
            </a:fld>
            <a:endParaRPr lang="en-US"/>
          </a:p>
        </p:txBody>
      </p:sp>
      <p:sp>
        <p:nvSpPr>
          <p:cNvPr id="13" name="Cylinder 12">
            <a:hlinkClick r:id="rId2" action="ppaction://hlinksldjump"/>
            <a:extLst>
              <a:ext uri="{FF2B5EF4-FFF2-40B4-BE49-F238E27FC236}">
                <a16:creationId xmlns:a16="http://schemas.microsoft.com/office/drawing/2014/main" id="{69AC9E0C-C743-42E5-8711-FF9A7701FF52}"/>
              </a:ext>
            </a:extLst>
          </p:cNvPr>
          <p:cNvSpPr/>
          <p:nvPr/>
        </p:nvSpPr>
        <p:spPr>
          <a:xfrm>
            <a:off x="10840279" y="538163"/>
            <a:ext cx="690838" cy="65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D56709-17EA-4F09-8CEC-DC203436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3315163" cy="1228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E53BD8-2CA0-45B3-9720-943A8E5FE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7" y="3839661"/>
            <a:ext cx="3324689" cy="1247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D720B1-FB6A-4DAC-81BA-57690B018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2505075"/>
            <a:ext cx="5267889" cy="18079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CF582-B15C-46D2-BA45-76A58DEAB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22" y="4902192"/>
            <a:ext cx="1648075" cy="1140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75C774-F0F6-4B86-88A4-FF35319EB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334" y="5365298"/>
            <a:ext cx="3192660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6FB5-EC28-4393-B868-3D0E3B8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C. Cuáles son los productos favoritos de mis mejores clientes.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CDF52-4A32-42EF-A71F-5F75E958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8477B-919F-41B0-8EC8-CE16E4A7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p.id as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r>
              <a:rPr lang="en-US" dirty="0"/>
              <a:t>, </a:t>
            </a:r>
            <a:r>
              <a:rPr lang="en-US" dirty="0" err="1"/>
              <a:t>supplierId</a:t>
            </a:r>
            <a:r>
              <a:rPr lang="en-US" dirty="0"/>
              <a:t>, </a:t>
            </a:r>
            <a:r>
              <a:rPr lang="en-US" dirty="0" err="1"/>
              <a:t>p.unitPrice</a:t>
            </a:r>
            <a:r>
              <a:rPr lang="en-US" dirty="0"/>
              <a:t>, package, </a:t>
            </a:r>
            <a:r>
              <a:rPr lang="en-US" dirty="0" err="1"/>
              <a:t>isDiscontinued</a:t>
            </a:r>
            <a:r>
              <a:rPr lang="en-US" dirty="0"/>
              <a:t>, count(*) as popularity</a:t>
            </a:r>
          </a:p>
          <a:p>
            <a:pPr marL="0" indent="0">
              <a:buNone/>
            </a:pPr>
            <a:r>
              <a:rPr lang="en-US" dirty="0"/>
              <a:t>from product as p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orderItem</a:t>
            </a:r>
            <a:r>
              <a:rPr lang="en-US" dirty="0"/>
              <a:t> as oi</a:t>
            </a:r>
          </a:p>
          <a:p>
            <a:pPr marL="0" indent="0">
              <a:buNone/>
            </a:pPr>
            <a:r>
              <a:rPr lang="en-US" dirty="0"/>
              <a:t>	on p.id = </a:t>
            </a:r>
            <a:r>
              <a:rPr lang="en-US" dirty="0" err="1"/>
              <a:t>oi.productid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`order` as o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oi.orderId</a:t>
            </a:r>
            <a:r>
              <a:rPr lang="en-US" dirty="0"/>
              <a:t> = o.id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in (</a:t>
            </a:r>
          </a:p>
          <a:p>
            <a:pPr marL="457200" lvl="1" indent="0">
              <a:buNone/>
            </a:pPr>
            <a:r>
              <a:rPr lang="en-US" dirty="0"/>
              <a:t>select id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topCustomer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productId</a:t>
            </a:r>
            <a:r>
              <a:rPr lang="en-US" dirty="0"/>
              <a:t>	order by popularity desc;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B3429-242C-4918-80FE-D0C794E3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MongoDB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26B68A-BA8A-46A6-ACEE-645E686A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A38E7-FC72-4DD8-BE4F-12820C35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6B1F-309E-41E7-98D7-FE8DF04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12</a:t>
            </a:fld>
            <a:endParaRPr lang="en-US"/>
          </a:p>
        </p:txBody>
      </p:sp>
      <p:sp>
        <p:nvSpPr>
          <p:cNvPr id="13" name="Cylinder 12">
            <a:hlinkClick r:id="rId2" action="ppaction://hlinksldjump"/>
            <a:extLst>
              <a:ext uri="{FF2B5EF4-FFF2-40B4-BE49-F238E27FC236}">
                <a16:creationId xmlns:a16="http://schemas.microsoft.com/office/drawing/2014/main" id="{69AC9E0C-C743-42E5-8711-FF9A7701FF52}"/>
              </a:ext>
            </a:extLst>
          </p:cNvPr>
          <p:cNvSpPr/>
          <p:nvPr/>
        </p:nvSpPr>
        <p:spPr>
          <a:xfrm>
            <a:off x="10840279" y="538163"/>
            <a:ext cx="690838" cy="65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6FB5-EC28-4393-B868-3D0E3B8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C. Cuáles son los productos favoritos de mis mejores clientes.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CDF52-4A32-42EF-A71F-5F75E958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8477B-919F-41B0-8EC8-CE16E4A7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B3429-242C-4918-80FE-D0C794E3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MongoDB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26B68A-BA8A-46A6-ACEE-645E686A6B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A38E7-FC72-4DD8-BE4F-12820C35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6B1F-309E-41E7-98D7-FE8DF04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13</a:t>
            </a:fld>
            <a:endParaRPr lang="en-US"/>
          </a:p>
        </p:txBody>
      </p:sp>
      <p:sp>
        <p:nvSpPr>
          <p:cNvPr id="13" name="Cylinder 12">
            <a:hlinkClick r:id="rId2" action="ppaction://hlinksldjump"/>
            <a:extLst>
              <a:ext uri="{FF2B5EF4-FFF2-40B4-BE49-F238E27FC236}">
                <a16:creationId xmlns:a16="http://schemas.microsoft.com/office/drawing/2014/main" id="{69AC9E0C-C743-42E5-8711-FF9A7701FF52}"/>
              </a:ext>
            </a:extLst>
          </p:cNvPr>
          <p:cNvSpPr/>
          <p:nvPr/>
        </p:nvSpPr>
        <p:spPr>
          <a:xfrm>
            <a:off x="10840279" y="538163"/>
            <a:ext cx="690838" cy="65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F3A6C-CE05-464E-8B34-8DB40EA8D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7" y="2523190"/>
            <a:ext cx="589679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8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980-E717-415B-959C-3DE3599C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4926-47DE-4542-A082-6BC72BC6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MX" dirty="0"/>
              <a:t>Entendí mejor MySQL que MongoDB (estructura, diagramas, código) pero MongoDB parece ser una herramienta más poderosa. Hay que practicar las agregaciones.</a:t>
            </a:r>
          </a:p>
          <a:p>
            <a:pPr marL="514350" indent="-514350">
              <a:buAutoNum type="arabicPeriod"/>
            </a:pPr>
            <a:r>
              <a:rPr lang="es-MX" dirty="0"/>
              <a:t>Los lenguajes de programación sin igual que las lenguas, se puede expresar lo mismo pero necesitas usar “gramática” diferente.</a:t>
            </a:r>
          </a:p>
          <a:p>
            <a:pPr marL="514350" indent="-514350">
              <a:buAutoNum type="arabicPeriod"/>
            </a:pPr>
            <a:r>
              <a:rPr lang="es-MX" dirty="0"/>
              <a:t>Se pueden hacer análisis muy interesantes (con pocos datos) complementando con estadística.</a:t>
            </a:r>
          </a:p>
          <a:p>
            <a:pPr marL="514350" indent="-514350">
              <a:buAutoNum type="arabicPeriod"/>
            </a:pPr>
            <a:r>
              <a:rPr lang="es-MX" dirty="0"/>
              <a:t>La parte más tardada fue encontrar los datos en sí, más que su procesamiento.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B73EB-7634-477A-8B8B-C3242A05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32A1C-594F-469D-8A8D-0C42DD45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FD9C-9413-4778-AC41-C008BBF3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2E7C-9922-4CBE-8353-F20B290F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Objetivo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Contexto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Solución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Conclusiones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E9AEB-8807-458C-8DEE-FB80415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BFB6B-2386-4BB0-AE30-CFE0DABA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FD9C-9413-4778-AC41-C008BBF3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2E7C-9922-4CBE-8353-F20B290F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Demostrar el manejo de MySQL y MongoDB</a:t>
            </a:r>
          </a:p>
          <a:p>
            <a:pPr lvl="1"/>
            <a:r>
              <a:rPr lang="es-MX" dirty="0"/>
              <a:t>Estructura de BDD definida, uso adecuado de tipos de datos, buenas prácticas</a:t>
            </a:r>
          </a:p>
          <a:p>
            <a:pPr lvl="1"/>
            <a:r>
              <a:rPr lang="es-MX" dirty="0"/>
              <a:t>Registros/documentos que se adecúan a la problemática</a:t>
            </a:r>
          </a:p>
          <a:p>
            <a:pPr lvl="1"/>
            <a:r>
              <a:rPr lang="es-MX" dirty="0"/>
              <a:t>Consultas sencillas y elaboradas</a:t>
            </a:r>
          </a:p>
          <a:p>
            <a:pPr lvl="1"/>
            <a:r>
              <a:rPr lang="es-MX" dirty="0"/>
              <a:t>Empleo de vistas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E9AEB-8807-458C-8DEE-FB80415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BFB6B-2386-4BB0-AE30-CFE0DABA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FD9C-9413-4778-AC41-C008BBF3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Contexto (ficticio)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2E7C-9922-4CBE-8353-F20B290F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Manejo una tienda que comercializa productos de comida gourmet.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E9AEB-8807-458C-8DEE-FB80415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BFB6B-2386-4BB0-AE30-CFE0DABA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B05CA-DAC3-4FD9-8037-25CEA2B5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61" y="2404382"/>
            <a:ext cx="6145029" cy="3772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CF0782-D4CC-49D5-B49F-161B8CDB33E7}"/>
              </a:ext>
            </a:extLst>
          </p:cNvPr>
          <p:cNvSpPr/>
          <p:nvPr/>
        </p:nvSpPr>
        <p:spPr>
          <a:xfrm>
            <a:off x="1908115" y="5141843"/>
            <a:ext cx="861391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28E4-BD22-4D40-B816-C7AAC5212DC8}"/>
              </a:ext>
            </a:extLst>
          </p:cNvPr>
          <p:cNvSpPr/>
          <p:nvPr/>
        </p:nvSpPr>
        <p:spPr>
          <a:xfrm>
            <a:off x="2935158" y="2683565"/>
            <a:ext cx="861391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FDDAB-024C-4669-8974-4E19501719CE}"/>
              </a:ext>
            </a:extLst>
          </p:cNvPr>
          <p:cNvSpPr/>
          <p:nvPr/>
        </p:nvSpPr>
        <p:spPr>
          <a:xfrm>
            <a:off x="1908115" y="4816682"/>
            <a:ext cx="861391" cy="1457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B5F2A-5270-4C11-8C73-B92443F73153}"/>
              </a:ext>
            </a:extLst>
          </p:cNvPr>
          <p:cNvSpPr/>
          <p:nvPr/>
        </p:nvSpPr>
        <p:spPr>
          <a:xfrm>
            <a:off x="4114596" y="5181116"/>
            <a:ext cx="861391" cy="1457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58367-2878-41F4-B1CF-FD4DDE1E927E}"/>
              </a:ext>
            </a:extLst>
          </p:cNvPr>
          <p:cNvSpPr/>
          <p:nvPr/>
        </p:nvSpPr>
        <p:spPr>
          <a:xfrm>
            <a:off x="4107972" y="5360020"/>
            <a:ext cx="861391" cy="145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8E515-AC80-4D09-8B92-98B8846BDC14}"/>
              </a:ext>
            </a:extLst>
          </p:cNvPr>
          <p:cNvSpPr/>
          <p:nvPr/>
        </p:nvSpPr>
        <p:spPr>
          <a:xfrm>
            <a:off x="6168684" y="4717289"/>
            <a:ext cx="861391" cy="145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95388-C952-49F8-890A-E011E71FD81D}"/>
              </a:ext>
            </a:extLst>
          </p:cNvPr>
          <p:cNvSpPr/>
          <p:nvPr/>
        </p:nvSpPr>
        <p:spPr>
          <a:xfrm>
            <a:off x="6148808" y="5055217"/>
            <a:ext cx="861391" cy="1457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9915E-2E91-4BD1-BFB1-E44E05031E8B}"/>
              </a:ext>
            </a:extLst>
          </p:cNvPr>
          <p:cNvSpPr/>
          <p:nvPr/>
        </p:nvSpPr>
        <p:spPr>
          <a:xfrm>
            <a:off x="4750704" y="2729459"/>
            <a:ext cx="861391" cy="1457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492AD4-D213-4BB3-8780-E2F9E8DEF4CE}"/>
              </a:ext>
            </a:extLst>
          </p:cNvPr>
          <p:cNvSpPr txBox="1">
            <a:spLocks/>
          </p:cNvSpPr>
          <p:nvPr/>
        </p:nvSpPr>
        <p:spPr>
          <a:xfrm>
            <a:off x="8610600" y="4962456"/>
            <a:ext cx="2895600" cy="13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/>
              <a:t>Nota: los datos utilizados se obtuvieron de </a:t>
            </a:r>
            <a:r>
              <a:rPr lang="en-US" sz="1800" dirty="0" err="1">
                <a:hlinkClick r:id="rId3"/>
              </a:rPr>
              <a:t>D</a:t>
            </a:r>
            <a:r>
              <a:rPr lang="en-US" sz="1800" dirty="0" err="1">
                <a:hlinkClick r:id="rId3"/>
              </a:rPr>
              <a:t>oFactory</a:t>
            </a:r>
            <a:endParaRPr lang="es-MX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6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E9AEB-8807-458C-8DEE-FB80415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BFB6B-2386-4BB0-AE30-CFE0DABA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B05CA-DAC3-4FD9-8037-25CEA2B5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61" y="502260"/>
            <a:ext cx="9243333" cy="5674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CF0782-D4CC-49D5-B49F-161B8CDB33E7}"/>
              </a:ext>
            </a:extLst>
          </p:cNvPr>
          <p:cNvSpPr/>
          <p:nvPr/>
        </p:nvSpPr>
        <p:spPr>
          <a:xfrm>
            <a:off x="2093645" y="4657468"/>
            <a:ext cx="1295702" cy="185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28E4-BD22-4D40-B816-C7AAC5212DC8}"/>
              </a:ext>
            </a:extLst>
          </p:cNvPr>
          <p:cNvSpPr/>
          <p:nvPr/>
        </p:nvSpPr>
        <p:spPr>
          <a:xfrm>
            <a:off x="3611019" y="934399"/>
            <a:ext cx="1295702" cy="185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FDDAB-024C-4669-8974-4E19501719CE}"/>
              </a:ext>
            </a:extLst>
          </p:cNvPr>
          <p:cNvSpPr/>
          <p:nvPr/>
        </p:nvSpPr>
        <p:spPr>
          <a:xfrm>
            <a:off x="2080393" y="4133527"/>
            <a:ext cx="1295702" cy="1854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B5F2A-5270-4C11-8C73-B92443F73153}"/>
              </a:ext>
            </a:extLst>
          </p:cNvPr>
          <p:cNvSpPr/>
          <p:nvPr/>
        </p:nvSpPr>
        <p:spPr>
          <a:xfrm>
            <a:off x="5400057" y="4717409"/>
            <a:ext cx="1295702" cy="1854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58367-2878-41F4-B1CF-FD4DDE1E927E}"/>
              </a:ext>
            </a:extLst>
          </p:cNvPr>
          <p:cNvSpPr/>
          <p:nvPr/>
        </p:nvSpPr>
        <p:spPr>
          <a:xfrm>
            <a:off x="5406678" y="4975832"/>
            <a:ext cx="1295702" cy="1854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8E515-AC80-4D09-8B92-98B8846BDC14}"/>
              </a:ext>
            </a:extLst>
          </p:cNvPr>
          <p:cNvSpPr/>
          <p:nvPr/>
        </p:nvSpPr>
        <p:spPr>
          <a:xfrm>
            <a:off x="8461310" y="3988542"/>
            <a:ext cx="1295702" cy="1854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95388-C952-49F8-890A-E011E71FD81D}"/>
              </a:ext>
            </a:extLst>
          </p:cNvPr>
          <p:cNvSpPr/>
          <p:nvPr/>
        </p:nvSpPr>
        <p:spPr>
          <a:xfrm>
            <a:off x="8467938" y="4512001"/>
            <a:ext cx="1295702" cy="1854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49915E-2E91-4BD1-BFB1-E44E05031E8B}"/>
              </a:ext>
            </a:extLst>
          </p:cNvPr>
          <p:cNvSpPr/>
          <p:nvPr/>
        </p:nvSpPr>
        <p:spPr>
          <a:xfrm>
            <a:off x="6314459" y="1006797"/>
            <a:ext cx="1295702" cy="1854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30BB-75E9-4E63-8CAD-DE898796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4825-88D0-4D4B-A80E-2EC4F865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marzo del 2020 y la pandemia ha llegado a México. Se </a:t>
            </a:r>
            <a:r>
              <a:rPr lang="es-MX" dirty="0" err="1"/>
              <a:t>prevee</a:t>
            </a:r>
            <a:r>
              <a:rPr lang="es-MX" dirty="0"/>
              <a:t> una recesión económica por lo que es necesario reducir costos</a:t>
            </a:r>
          </a:p>
          <a:p>
            <a:r>
              <a:rPr lang="es-MX" dirty="0"/>
              <a:t> Suponiendo que al reducir mi catálogo se reducen mis costos de manera proporcional, ¿qué medidas puedo tomar?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4D25A-7E2B-4A4C-A5C6-4DF21816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F5F9B-16CF-4CE8-9339-51A362A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980-E717-415B-959C-3DE3599C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Solución: Identificar a mis mejores clientes y qué compran.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4926-47DE-4542-A082-6BC72BC6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s-MX" dirty="0"/>
              <a:t>Identificar aquellas órdenes que hacen el 20% de mi venta.</a:t>
            </a:r>
          </a:p>
          <a:p>
            <a:pPr marL="514350" indent="-514350">
              <a:buFont typeface="+mj-lt"/>
              <a:buAutoNum type="alphaUcPeriod"/>
            </a:pPr>
            <a:r>
              <a:rPr lang="es-MX" dirty="0"/>
              <a:t>Identificar a los clientes de esas órdenes.</a:t>
            </a:r>
          </a:p>
          <a:p>
            <a:pPr marL="514350" indent="-514350">
              <a:buFont typeface="+mj-lt"/>
              <a:buAutoNum type="alphaUcPeriod"/>
            </a:pPr>
            <a:r>
              <a:rPr lang="es-MX" dirty="0"/>
              <a:t>Y cuáles son sus productos favoritos.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B73EB-7634-477A-8B8B-C3242A05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32A1C-594F-469D-8A8D-0C42DD45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C0E2B8-8BD1-460A-8234-33D793D86D5F}"/>
              </a:ext>
            </a:extLst>
          </p:cNvPr>
          <p:cNvSpPr txBox="1">
            <a:spLocks/>
          </p:cNvSpPr>
          <p:nvPr/>
        </p:nvSpPr>
        <p:spPr>
          <a:xfrm>
            <a:off x="990600" y="5830957"/>
            <a:ext cx="10515600" cy="49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600" dirty="0"/>
              <a:t>Nota: la solución es sólo un ejemplo para practicar </a:t>
            </a:r>
            <a:r>
              <a:rPr lang="es-MX" sz="1600" i="1" dirty="0" err="1"/>
              <a:t>queries</a:t>
            </a:r>
            <a:r>
              <a:rPr lang="es-MX" sz="1600" i="1" dirty="0"/>
              <a:t> </a:t>
            </a:r>
            <a:r>
              <a:rPr lang="es-MX" sz="1600" dirty="0"/>
              <a:t>sin fundamentos de negocios.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6724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6FB5-EC28-4393-B868-3D0E3B8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A. Identificar aquellas órdenes que hacen el 20% de mi venta.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CDF52-4A32-42EF-A71F-5F75E958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8477B-919F-41B0-8EC8-CE16E4A7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sum(</a:t>
            </a:r>
            <a:r>
              <a:rPr lang="en-US" dirty="0" err="1"/>
              <a:t>totalAmount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`order`;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`order`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totalAmount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desc;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*, (</a:t>
            </a:r>
            <a:r>
              <a:rPr lang="en-US" dirty="0" err="1"/>
              <a:t>totalAmount</a:t>
            </a:r>
            <a:r>
              <a:rPr lang="en-US" dirty="0"/>
              <a:t> / 1354448.59)  as </a:t>
            </a:r>
            <a:r>
              <a:rPr lang="en-US" dirty="0" err="1"/>
              <a:t>relativeTotalAmount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`order`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totalAmount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28;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B3429-242C-4918-80FE-D0C794E3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MongoDB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26B68A-BA8A-46A6-ACEE-645E686A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6496878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</a:p>
          <a:p>
            <a:pPr marL="457200" lvl="1" indent="0">
              <a:buNone/>
            </a:pPr>
            <a:r>
              <a:rPr lang="en-US" dirty="0"/>
              <a:t>{    $sort: { </a:t>
            </a:r>
            <a:r>
              <a:rPr lang="en-US" dirty="0" err="1"/>
              <a:t>totalAmount</a:t>
            </a:r>
            <a:r>
              <a:rPr lang="en-US" dirty="0"/>
              <a:t>: -1}}, </a:t>
            </a:r>
          </a:p>
          <a:p>
            <a:pPr marL="457200" lvl="1" indent="0">
              <a:buNone/>
            </a:pPr>
            <a:r>
              <a:rPr lang="en-US" dirty="0"/>
              <a:t>{    $</a:t>
            </a:r>
            <a:r>
              <a:rPr lang="en-US" dirty="0" err="1"/>
              <a:t>addFields</a:t>
            </a:r>
            <a:r>
              <a:rPr lang="en-US" dirty="0"/>
              <a:t>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relativeTotalAmount</a:t>
            </a:r>
            <a:r>
              <a:rPr lang="en-US" dirty="0"/>
              <a:t>: {$divide: ['$</a:t>
            </a:r>
            <a:r>
              <a:rPr lang="en-US" dirty="0" err="1"/>
              <a:t>totalAmount</a:t>
            </a:r>
            <a:r>
              <a:rPr lang="en-US" dirty="0"/>
              <a:t>’, 1354458.59]}}}, </a:t>
            </a:r>
          </a:p>
          <a:p>
            <a:pPr marL="457200" lvl="1" indent="0">
              <a:buNone/>
            </a:pPr>
            <a:r>
              <a:rPr lang="en-US" dirty="0"/>
              <a:t>{    $limit: 28}, </a:t>
            </a:r>
          </a:p>
          <a:p>
            <a:pPr marL="457200" lvl="1" indent="0">
              <a:buNone/>
            </a:pPr>
            <a:r>
              <a:rPr lang="en-US" dirty="0"/>
              <a:t>{    $group: {</a:t>
            </a:r>
          </a:p>
          <a:p>
            <a:pPr marL="457200" lvl="1" indent="0">
              <a:buNone/>
            </a:pPr>
            <a:r>
              <a:rPr lang="en-US" dirty="0"/>
              <a:t>	_id: null,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topOrders</a:t>
            </a:r>
            <a:r>
              <a:rPr lang="en-US" dirty="0"/>
              <a:t>: {$sum: '$</a:t>
            </a:r>
            <a:r>
              <a:rPr lang="en-US" dirty="0" err="1"/>
              <a:t>relativeTotalAmount</a:t>
            </a:r>
            <a:r>
              <a:rPr lang="en-US" dirty="0"/>
              <a:t>’}</a:t>
            </a:r>
          </a:p>
          <a:p>
            <a:pPr marL="457200" lvl="1" indent="0">
              <a:buNone/>
            </a:pPr>
            <a:r>
              <a:rPr lang="en-US" dirty="0"/>
              <a:t>}}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A38E7-FC72-4DD8-BE4F-12820C35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6B1F-309E-41E7-98D7-FE8DF04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Cylinder 12">
            <a:hlinkClick r:id="rId2" action="ppaction://hlinksldjump"/>
            <a:extLst>
              <a:ext uri="{FF2B5EF4-FFF2-40B4-BE49-F238E27FC236}">
                <a16:creationId xmlns:a16="http://schemas.microsoft.com/office/drawing/2014/main" id="{69AC9E0C-C743-42E5-8711-FF9A7701FF52}"/>
              </a:ext>
            </a:extLst>
          </p:cNvPr>
          <p:cNvSpPr/>
          <p:nvPr/>
        </p:nvSpPr>
        <p:spPr>
          <a:xfrm>
            <a:off x="10840279" y="538163"/>
            <a:ext cx="690838" cy="65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6FB5-EC28-4393-B868-3D0E3B81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A. Identificar aquellas órdenes que hacen el 20% de mi venta.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CDF52-4A32-42EF-A71F-5F75E958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8477B-919F-41B0-8EC8-CE16E4A78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B3429-242C-4918-80FE-D0C794E3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MongoDB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26B68A-BA8A-46A6-ACEE-645E686A6B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A38E7-FC72-4DD8-BE4F-12820C35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BEDU, Andrés Cervantes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6B1F-309E-41E7-98D7-FE8DF04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4DB1-BA60-4AC8-9EF5-FEEDF6AD409E}" type="slidenum">
              <a:rPr lang="en-US" smtClean="0"/>
              <a:t>9</a:t>
            </a:fld>
            <a:endParaRPr lang="en-US"/>
          </a:p>
        </p:txBody>
      </p:sp>
      <p:sp>
        <p:nvSpPr>
          <p:cNvPr id="13" name="Cylinder 12">
            <a:hlinkClick r:id="rId2" action="ppaction://hlinksldjump"/>
            <a:extLst>
              <a:ext uri="{FF2B5EF4-FFF2-40B4-BE49-F238E27FC236}">
                <a16:creationId xmlns:a16="http://schemas.microsoft.com/office/drawing/2014/main" id="{69AC9E0C-C743-42E5-8711-FF9A7701FF52}"/>
              </a:ext>
            </a:extLst>
          </p:cNvPr>
          <p:cNvSpPr/>
          <p:nvPr/>
        </p:nvSpPr>
        <p:spPr>
          <a:xfrm>
            <a:off x="10840279" y="538163"/>
            <a:ext cx="690838" cy="65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7B391-4C60-4DB2-A06C-57C269D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25" y="2505075"/>
            <a:ext cx="5191850" cy="1381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B2E00-BBF5-444A-866E-D5396BAD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4486419"/>
            <a:ext cx="3534685" cy="710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F78F63-2740-45C6-92CA-14AEEE586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513664"/>
            <a:ext cx="3381847" cy="10193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B9EDAC-168B-4287-83D5-E6995F5A5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3627622"/>
            <a:ext cx="3219899" cy="876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8A63CE-9628-4D9A-8BA3-EF38A0F58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626357"/>
            <a:ext cx="3267531" cy="885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50895C-7B69-4A81-AEDD-AA7FFB093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5846404"/>
            <a:ext cx="321989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0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702</Words>
  <Application>Microsoft Office PowerPoint</Application>
  <PresentationFormat>Widescreen</PresentationFormat>
  <Paragraphs>135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Office Theme</vt:lpstr>
      <vt:lpstr>Uso de MySQL y MongoDB en un caso de negocio</vt:lpstr>
      <vt:lpstr>Agenda</vt:lpstr>
      <vt:lpstr>1. Objetivo</vt:lpstr>
      <vt:lpstr>2. Contexto (ficticio)</vt:lpstr>
      <vt:lpstr>PowerPoint Presentation</vt:lpstr>
      <vt:lpstr>Problema</vt:lpstr>
      <vt:lpstr>Solución: Identificar a mis mejores clientes y qué compran. </vt:lpstr>
      <vt:lpstr>A. Identificar aquellas órdenes que hacen el 20% de mi venta.</vt:lpstr>
      <vt:lpstr>A. Identificar aquellas órdenes que hacen el 20% de mi venta.</vt:lpstr>
      <vt:lpstr>B. Identificar a los clientes de las mejores órdenes.</vt:lpstr>
      <vt:lpstr>B. Identificar a los clientes de las mejores órdenes.</vt:lpstr>
      <vt:lpstr>C. Cuáles son los productos favoritos de mis mejores clientes.</vt:lpstr>
      <vt:lpstr>C. Cuáles son los productos favoritos de mis mejores clientes.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MySQL y MongoDB en un caso de negocio</dc:title>
  <dc:creator>Cervantes Andres</dc:creator>
  <cp:lastModifiedBy>Cervantes Andres</cp:lastModifiedBy>
  <cp:revision>4</cp:revision>
  <dcterms:created xsi:type="dcterms:W3CDTF">2020-06-27T00:40:02Z</dcterms:created>
  <dcterms:modified xsi:type="dcterms:W3CDTF">2020-06-27T07:51:38Z</dcterms:modified>
</cp:coreProperties>
</file>