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7" r:id="rId3"/>
    <p:sldId id="296" r:id="rId4"/>
    <p:sldId id="298" r:id="rId5"/>
    <p:sldId id="274" r:id="rId6"/>
    <p:sldId id="299" r:id="rId7"/>
    <p:sldId id="300" r:id="rId8"/>
    <p:sldId id="301" r:id="rId9"/>
    <p:sldId id="302" r:id="rId10"/>
    <p:sldId id="303" r:id="rId11"/>
    <p:sldId id="305" r:id="rId12"/>
    <p:sldId id="306" r:id="rId13"/>
    <p:sldId id="304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Cascadia Mono" panose="020B0609020000020004" pitchFamily="49" charset="0"/>
      <p:regular r:id="rId17"/>
      <p:bold r:id="rId18"/>
    </p:embeddedFont>
    <p:embeddedFont>
      <p:font typeface="Inter" panose="020B0604020202020204" charset="0"/>
      <p:regular r:id="rId19"/>
      <p:bold r:id="rId20"/>
      <p:italic r:id="rId21"/>
      <p:boldItalic r:id="rId22"/>
    </p:embeddedFont>
    <p:embeddedFont>
      <p:font typeface="Passion One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7575"/>
    <a:srgbClr val="B8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A2ABBA-9B43-4E9C-BE82-640D1BEFF9A8}">
  <a:tblStyle styleId="{54A2ABBA-9B43-4E9C-BE82-640D1BEFF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>
          <a:extLst>
            <a:ext uri="{FF2B5EF4-FFF2-40B4-BE49-F238E27FC236}">
              <a16:creationId xmlns:a16="http://schemas.microsoft.com/office/drawing/2014/main" id="{E1E782B6-B96A-BC86-AAA6-6F3D2DB8F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7eff44cef2_0_71:notes">
            <a:extLst>
              <a:ext uri="{FF2B5EF4-FFF2-40B4-BE49-F238E27FC236}">
                <a16:creationId xmlns:a16="http://schemas.microsoft.com/office/drawing/2014/main" id="{5643FE81-32C5-9F91-F32C-12444A1A68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7eff44cef2_0_71:notes">
            <a:extLst>
              <a:ext uri="{FF2B5EF4-FFF2-40B4-BE49-F238E27FC236}">
                <a16:creationId xmlns:a16="http://schemas.microsoft.com/office/drawing/2014/main" id="{35EA6BE0-34DC-CBF0-C89D-C52029665C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06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>
          <a:extLst>
            <a:ext uri="{FF2B5EF4-FFF2-40B4-BE49-F238E27FC236}">
              <a16:creationId xmlns:a16="http://schemas.microsoft.com/office/drawing/2014/main" id="{56806D8F-BAA1-CCAD-552C-CD3094207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>
            <a:extLst>
              <a:ext uri="{FF2B5EF4-FFF2-40B4-BE49-F238E27FC236}">
                <a16:creationId xmlns:a16="http://schemas.microsoft.com/office/drawing/2014/main" id="{73C99127-544A-F1E5-0AE8-7B46FF8AC8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>
            <a:extLst>
              <a:ext uri="{FF2B5EF4-FFF2-40B4-BE49-F238E27FC236}">
                <a16:creationId xmlns:a16="http://schemas.microsoft.com/office/drawing/2014/main" id="{CE9DB83F-0533-B95A-6B9D-BB608AC5A3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653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>
          <a:extLst>
            <a:ext uri="{FF2B5EF4-FFF2-40B4-BE49-F238E27FC236}">
              <a16:creationId xmlns:a16="http://schemas.microsoft.com/office/drawing/2014/main" id="{D248CD52-D988-9AB0-2997-F8ABD4EEF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>
            <a:extLst>
              <a:ext uri="{FF2B5EF4-FFF2-40B4-BE49-F238E27FC236}">
                <a16:creationId xmlns:a16="http://schemas.microsoft.com/office/drawing/2014/main" id="{5711EDFC-E7C6-93CD-3E8E-11863B2DAC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>
            <a:extLst>
              <a:ext uri="{FF2B5EF4-FFF2-40B4-BE49-F238E27FC236}">
                <a16:creationId xmlns:a16="http://schemas.microsoft.com/office/drawing/2014/main" id="{9FEEC523-5EF7-0984-97CA-8E396DDCA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850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>
          <a:extLst>
            <a:ext uri="{FF2B5EF4-FFF2-40B4-BE49-F238E27FC236}">
              <a16:creationId xmlns:a16="http://schemas.microsoft.com/office/drawing/2014/main" id="{7EEEC6D7-5FE6-8B61-D228-337873C07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>
            <a:extLst>
              <a:ext uri="{FF2B5EF4-FFF2-40B4-BE49-F238E27FC236}">
                <a16:creationId xmlns:a16="http://schemas.microsoft.com/office/drawing/2014/main" id="{AE1E08B8-C9D0-03F1-8C90-BA9234C407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>
            <a:extLst>
              <a:ext uri="{FF2B5EF4-FFF2-40B4-BE49-F238E27FC236}">
                <a16:creationId xmlns:a16="http://schemas.microsoft.com/office/drawing/2014/main" id="{C0194629-B088-1A2D-5BA4-E763F5640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13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>
          <a:extLst>
            <a:ext uri="{FF2B5EF4-FFF2-40B4-BE49-F238E27FC236}">
              <a16:creationId xmlns:a16="http://schemas.microsoft.com/office/drawing/2014/main" id="{D8D3307E-BB71-FF65-2123-496C509EF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e1d838b627_4_168:notes">
            <a:extLst>
              <a:ext uri="{FF2B5EF4-FFF2-40B4-BE49-F238E27FC236}">
                <a16:creationId xmlns:a16="http://schemas.microsoft.com/office/drawing/2014/main" id="{982C9429-07F7-8ED4-91E3-1DF6D5283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e1d838b627_4_168:notes">
            <a:extLst>
              <a:ext uri="{FF2B5EF4-FFF2-40B4-BE49-F238E27FC236}">
                <a16:creationId xmlns:a16="http://schemas.microsoft.com/office/drawing/2014/main" id="{4C88378A-124C-873C-8592-DA9D5A11F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36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>
          <a:extLst>
            <a:ext uri="{FF2B5EF4-FFF2-40B4-BE49-F238E27FC236}">
              <a16:creationId xmlns:a16="http://schemas.microsoft.com/office/drawing/2014/main" id="{4AF04164-F46B-905A-01B4-64EB4CC80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>
            <a:extLst>
              <a:ext uri="{FF2B5EF4-FFF2-40B4-BE49-F238E27FC236}">
                <a16:creationId xmlns:a16="http://schemas.microsoft.com/office/drawing/2014/main" id="{F2010A4E-0C0E-F79C-0FE6-7A886E8AB5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>
            <a:extLst>
              <a:ext uri="{FF2B5EF4-FFF2-40B4-BE49-F238E27FC236}">
                <a16:creationId xmlns:a16="http://schemas.microsoft.com/office/drawing/2014/main" id="{1D33B6E4-72C2-E1CF-9E81-841FFD0127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940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7eff44cef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7eff44cef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>
          <a:extLst>
            <a:ext uri="{FF2B5EF4-FFF2-40B4-BE49-F238E27FC236}">
              <a16:creationId xmlns:a16="http://schemas.microsoft.com/office/drawing/2014/main" id="{D87A4377-BA55-78BD-6061-B5E488050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7eff44cef2_0_71:notes">
            <a:extLst>
              <a:ext uri="{FF2B5EF4-FFF2-40B4-BE49-F238E27FC236}">
                <a16:creationId xmlns:a16="http://schemas.microsoft.com/office/drawing/2014/main" id="{D8030EBF-D41E-6782-EEAB-8917882A05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7eff44cef2_0_71:notes">
            <a:extLst>
              <a:ext uri="{FF2B5EF4-FFF2-40B4-BE49-F238E27FC236}">
                <a16:creationId xmlns:a16="http://schemas.microsoft.com/office/drawing/2014/main" id="{0994E7B6-72DA-99D4-3DDA-5B212CBF51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14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>
          <a:extLst>
            <a:ext uri="{FF2B5EF4-FFF2-40B4-BE49-F238E27FC236}">
              <a16:creationId xmlns:a16="http://schemas.microsoft.com/office/drawing/2014/main" id="{6E55EF63-8EFC-E303-30DE-BCC546D91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>
            <a:extLst>
              <a:ext uri="{FF2B5EF4-FFF2-40B4-BE49-F238E27FC236}">
                <a16:creationId xmlns:a16="http://schemas.microsoft.com/office/drawing/2014/main" id="{EBEE9765-9090-8E4F-214B-CD308F0B2F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>
            <a:extLst>
              <a:ext uri="{FF2B5EF4-FFF2-40B4-BE49-F238E27FC236}">
                <a16:creationId xmlns:a16="http://schemas.microsoft.com/office/drawing/2014/main" id="{70B0FB6B-D754-63D8-9808-3F0837F864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028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>
          <a:extLst>
            <a:ext uri="{FF2B5EF4-FFF2-40B4-BE49-F238E27FC236}">
              <a16:creationId xmlns:a16="http://schemas.microsoft.com/office/drawing/2014/main" id="{B9A54829-C16C-B72B-416D-DBD43F817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7eff44cef2_0_71:notes">
            <a:extLst>
              <a:ext uri="{FF2B5EF4-FFF2-40B4-BE49-F238E27FC236}">
                <a16:creationId xmlns:a16="http://schemas.microsoft.com/office/drawing/2014/main" id="{1C62CEC6-8341-65B8-F3A0-A8AF44DA5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7eff44cef2_0_71:notes">
            <a:extLst>
              <a:ext uri="{FF2B5EF4-FFF2-40B4-BE49-F238E27FC236}">
                <a16:creationId xmlns:a16="http://schemas.microsoft.com/office/drawing/2014/main" id="{01F6D9EE-0CAB-E8D6-9065-93F9DC18E5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54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>
          <a:extLst>
            <a:ext uri="{FF2B5EF4-FFF2-40B4-BE49-F238E27FC236}">
              <a16:creationId xmlns:a16="http://schemas.microsoft.com/office/drawing/2014/main" id="{A194B2BF-B87C-C7C7-4C33-225E32C30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>
            <a:extLst>
              <a:ext uri="{FF2B5EF4-FFF2-40B4-BE49-F238E27FC236}">
                <a16:creationId xmlns:a16="http://schemas.microsoft.com/office/drawing/2014/main" id="{65958CF3-CFD6-84DA-F55A-4CE0AB11D4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>
            <a:extLst>
              <a:ext uri="{FF2B5EF4-FFF2-40B4-BE49-F238E27FC236}">
                <a16:creationId xmlns:a16="http://schemas.microsoft.com/office/drawing/2014/main" id="{9AB9C8F0-C523-57C0-4E8C-FEF5672378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45187" y="25391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7073900" y="43342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90650" y="-739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488469" y="99066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1847" y="317796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2700000">
            <a:off x="8734960" y="34209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2700000">
            <a:off x="8734956" y="4708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2700000">
            <a:off x="3258027" y="2948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2700000">
            <a:off x="2091794" y="46543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2700000">
            <a:off x="266135" y="18944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95722" y="171242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548472" y="481431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14850" y="1577788"/>
            <a:ext cx="55143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430150" y="3547500"/>
            <a:ext cx="4283700" cy="45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6938575" y="552675"/>
            <a:ext cx="1492200" cy="450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090525"/>
            <a:ext cx="77040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7869273" y="-1426102"/>
            <a:ext cx="2352930" cy="235293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rot="-5400000">
            <a:off x="-659310" y="4179469"/>
            <a:ext cx="1686418" cy="729495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" name="Google Shape;41;p4"/>
          <p:cNvGrpSpPr/>
          <p:nvPr/>
        </p:nvGrpSpPr>
        <p:grpSpPr>
          <a:xfrm>
            <a:off x="7522021" y="-362459"/>
            <a:ext cx="901968" cy="901968"/>
            <a:chOff x="1350404" y="-3124999"/>
            <a:chExt cx="1570279" cy="1570279"/>
          </a:xfrm>
        </p:grpSpPr>
        <p:sp>
          <p:nvSpPr>
            <p:cNvPr id="42" name="Google Shape;42;p4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/>
          <p:nvPr/>
        </p:nvSpPr>
        <p:spPr>
          <a:xfrm rot="-2700000">
            <a:off x="222460" y="19835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/>
          <p:nvPr/>
        </p:nvSpPr>
        <p:spPr>
          <a:xfrm rot="-2700000">
            <a:off x="2415394" y="48410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 rot="-2700000">
            <a:off x="4455852" y="1388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215272" y="2681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-2700000">
            <a:off x="8781469" y="21161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subTitle" idx="1"/>
          </p:nvPr>
        </p:nvSpPr>
        <p:spPr>
          <a:xfrm>
            <a:off x="4938050" y="2727754"/>
            <a:ext cx="33462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>
            <a:spLocks noGrp="1"/>
          </p:cNvSpPr>
          <p:nvPr>
            <p:ph type="subTitle" idx="1"/>
          </p:nvPr>
        </p:nvSpPr>
        <p:spPr>
          <a:xfrm>
            <a:off x="7199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ubTitle" idx="2"/>
          </p:nvPr>
        </p:nvSpPr>
        <p:spPr>
          <a:xfrm>
            <a:off x="7199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subTitle" idx="3"/>
          </p:nvPr>
        </p:nvSpPr>
        <p:spPr>
          <a:xfrm>
            <a:off x="7199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4"/>
          <p:cNvSpPr txBox="1">
            <a:spLocks noGrp="1"/>
          </p:cNvSpPr>
          <p:nvPr>
            <p:ph type="subTitle" idx="4"/>
          </p:nvPr>
        </p:nvSpPr>
        <p:spPr>
          <a:xfrm>
            <a:off x="7199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subTitle" idx="5"/>
          </p:nvPr>
        </p:nvSpPr>
        <p:spPr>
          <a:xfrm>
            <a:off x="7199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subTitle" idx="6"/>
          </p:nvPr>
        </p:nvSpPr>
        <p:spPr>
          <a:xfrm>
            <a:off x="7199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subTitle" idx="7"/>
          </p:nvPr>
        </p:nvSpPr>
        <p:spPr>
          <a:xfrm>
            <a:off x="46993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ubTitle" idx="8"/>
          </p:nvPr>
        </p:nvSpPr>
        <p:spPr>
          <a:xfrm>
            <a:off x="46993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9"/>
          </p:nvPr>
        </p:nvSpPr>
        <p:spPr>
          <a:xfrm>
            <a:off x="46993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subTitle" idx="13"/>
          </p:nvPr>
        </p:nvSpPr>
        <p:spPr>
          <a:xfrm>
            <a:off x="46993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4"/>
          </p:nvPr>
        </p:nvSpPr>
        <p:spPr>
          <a:xfrm>
            <a:off x="46993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subTitle" idx="15"/>
          </p:nvPr>
        </p:nvSpPr>
        <p:spPr>
          <a:xfrm>
            <a:off x="46993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5" name="Google Shape;295;p24"/>
          <p:cNvSpPr/>
          <p:nvPr/>
        </p:nvSpPr>
        <p:spPr>
          <a:xfrm rot="-5400000">
            <a:off x="-889950" y="39513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8093184" y="-996666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/>
          <p:nvPr/>
        </p:nvSpPr>
        <p:spPr>
          <a:xfrm rot="-2700000">
            <a:off x="8833547" y="448552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4"/>
          <p:cNvSpPr/>
          <p:nvPr/>
        </p:nvSpPr>
        <p:spPr>
          <a:xfrm rot="-2700000">
            <a:off x="644581" y="2270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/>
          <p:nvPr/>
        </p:nvSpPr>
        <p:spPr>
          <a:xfrm rot="-2700000">
            <a:off x="4914890" y="48163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/>
          <p:nvPr/>
        </p:nvSpPr>
        <p:spPr>
          <a:xfrm rot="-2700000">
            <a:off x="240098" y="33170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/>
          <p:nvPr/>
        </p:nvSpPr>
        <p:spPr>
          <a:xfrm rot="-2700000">
            <a:off x="8639406" y="21484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6608360" y="1986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/>
          <p:nvPr/>
        </p:nvSpPr>
        <p:spPr>
          <a:xfrm>
            <a:off x="-753977" y="3910975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6"/>
          <p:cNvGrpSpPr/>
          <p:nvPr/>
        </p:nvGrpSpPr>
        <p:grpSpPr>
          <a:xfrm>
            <a:off x="295975" y="4188655"/>
            <a:ext cx="1694813" cy="830678"/>
            <a:chOff x="-215300" y="3851305"/>
            <a:chExt cx="1694813" cy="830678"/>
          </a:xfrm>
        </p:grpSpPr>
        <p:sp>
          <p:nvSpPr>
            <p:cNvPr id="321" name="Google Shape;321;p26"/>
            <p:cNvSpPr/>
            <p:nvPr/>
          </p:nvSpPr>
          <p:spPr>
            <a:xfrm>
              <a:off x="861887" y="3947362"/>
              <a:ext cx="215345" cy="4222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323" name="Google Shape;323;p26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Google Shape;326;p26"/>
            <p:cNvSpPr/>
            <p:nvPr/>
          </p:nvSpPr>
          <p:spPr>
            <a:xfrm>
              <a:off x="-85801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94020" y="4210340"/>
              <a:ext cx="105745" cy="471557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8397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053745" y="4472133"/>
              <a:ext cx="105745" cy="209628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1243698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32968" y="4087783"/>
              <a:ext cx="1329975" cy="42031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61417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128536" y="4354614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318446" y="418938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08356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98309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893172" y="4336368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1078172" y="4457909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1268082" y="4046253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6"/>
          <p:cNvSpPr/>
          <p:nvPr/>
        </p:nvSpPr>
        <p:spPr>
          <a:xfrm rot="-2700000">
            <a:off x="7679247" y="1832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6"/>
          <p:cNvSpPr/>
          <p:nvPr/>
        </p:nvSpPr>
        <p:spPr>
          <a:xfrm rot="-2700000">
            <a:off x="422294" y="56792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/>
          <p:nvPr/>
        </p:nvSpPr>
        <p:spPr>
          <a:xfrm rot="-2700000">
            <a:off x="8760102" y="35938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6"/>
          <p:cNvSpPr/>
          <p:nvPr/>
        </p:nvSpPr>
        <p:spPr>
          <a:xfrm rot="-2700000">
            <a:off x="228123" y="30408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6"/>
          <p:cNvSpPr/>
          <p:nvPr/>
        </p:nvSpPr>
        <p:spPr>
          <a:xfrm rot="-2700000">
            <a:off x="4242256" y="47461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3199535" y="1921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6"/>
          <p:cNvGrpSpPr/>
          <p:nvPr/>
        </p:nvGrpSpPr>
        <p:grpSpPr>
          <a:xfrm>
            <a:off x="8430783" y="1741366"/>
            <a:ext cx="901968" cy="901968"/>
            <a:chOff x="1350404" y="-3124999"/>
            <a:chExt cx="1570279" cy="1570279"/>
          </a:xfrm>
        </p:grpSpPr>
        <p:sp>
          <p:nvSpPr>
            <p:cNvPr id="351" name="Google Shape;351;p26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6"/>
          <p:cNvSpPr/>
          <p:nvPr/>
        </p:nvSpPr>
        <p:spPr>
          <a:xfrm>
            <a:off x="4407973" y="-1942300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8146410" y="47549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/>
          <p:nvPr/>
        </p:nvSpPr>
        <p:spPr>
          <a:xfrm>
            <a:off x="7128375" y="0"/>
            <a:ext cx="2517166" cy="1088852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650716" y="539506"/>
            <a:ext cx="1022136" cy="829949"/>
            <a:chOff x="7329141" y="362469"/>
            <a:chExt cx="1022136" cy="829949"/>
          </a:xfrm>
        </p:grpSpPr>
        <p:sp>
          <p:nvSpPr>
            <p:cNvPr id="360" name="Google Shape;360;p27"/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" name="Google Shape;362;p27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363" name="Google Shape;363;p27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7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" name="Google Shape;365;p27"/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7"/>
          <p:cNvSpPr/>
          <p:nvPr/>
        </p:nvSpPr>
        <p:spPr>
          <a:xfrm>
            <a:off x="6005759" y="460400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7"/>
          <p:cNvSpPr/>
          <p:nvPr/>
        </p:nvSpPr>
        <p:spPr>
          <a:xfrm rot="-2700000">
            <a:off x="547497" y="2405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7"/>
          <p:cNvSpPr/>
          <p:nvPr/>
        </p:nvSpPr>
        <p:spPr>
          <a:xfrm rot="-2700000">
            <a:off x="3740631" y="47064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7"/>
          <p:cNvSpPr/>
          <p:nvPr/>
        </p:nvSpPr>
        <p:spPr>
          <a:xfrm rot="-2700000">
            <a:off x="4869215" y="2405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7"/>
          <p:cNvSpPr/>
          <p:nvPr/>
        </p:nvSpPr>
        <p:spPr>
          <a:xfrm rot="-2700000">
            <a:off x="249023" y="41930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7"/>
          <p:cNvSpPr/>
          <p:nvPr/>
        </p:nvSpPr>
        <p:spPr>
          <a:xfrm rot="-2700000">
            <a:off x="8701281" y="20575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8370935" y="47152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-141118" y="4603993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-1383791" y="151605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1442285" y="1832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-995441" y="4347584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6570050" y="5"/>
            <a:ext cx="1320889" cy="571378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"/>
          <p:cNvSpPr/>
          <p:nvPr/>
        </p:nvSpPr>
        <p:spPr>
          <a:xfrm rot="-2700000">
            <a:off x="348672" y="37608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8"/>
          <p:cNvSpPr/>
          <p:nvPr/>
        </p:nvSpPr>
        <p:spPr>
          <a:xfrm rot="-2700000">
            <a:off x="154531" y="7176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/>
          <p:nvPr/>
        </p:nvSpPr>
        <p:spPr>
          <a:xfrm rot="-2700000">
            <a:off x="5835865" y="21704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8"/>
          <p:cNvSpPr/>
          <p:nvPr/>
        </p:nvSpPr>
        <p:spPr>
          <a:xfrm rot="-2700000">
            <a:off x="8076748" y="48178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8"/>
          <p:cNvSpPr/>
          <p:nvPr/>
        </p:nvSpPr>
        <p:spPr>
          <a:xfrm rot="-2700000">
            <a:off x="3131756" y="48178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8756660" y="21211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18"/>
          <p:cNvGrpSpPr/>
          <p:nvPr/>
        </p:nvGrpSpPr>
        <p:grpSpPr>
          <a:xfrm>
            <a:off x="8629633" y="4002066"/>
            <a:ext cx="901968" cy="901968"/>
            <a:chOff x="1350404" y="-3124999"/>
            <a:chExt cx="1570279" cy="1570279"/>
          </a:xfrm>
        </p:grpSpPr>
        <p:sp>
          <p:nvSpPr>
            <p:cNvPr id="199" name="Google Shape;199;p18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61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5" r:id="rId4"/>
    <p:sldLayoutId id="2147483670" r:id="rId5"/>
    <p:sldLayoutId id="2147483672" r:id="rId6"/>
    <p:sldLayoutId id="2147483673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ctrTitle"/>
          </p:nvPr>
        </p:nvSpPr>
        <p:spPr>
          <a:xfrm>
            <a:off x="1814844" y="1967932"/>
            <a:ext cx="55143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SQL SERVER</a:t>
            </a:r>
            <a:endParaRPr dirty="0"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8118467" y="4032000"/>
            <a:ext cx="1098804" cy="732535"/>
            <a:chOff x="8118467" y="4032000"/>
            <a:chExt cx="1098804" cy="732535"/>
          </a:xfrm>
        </p:grpSpPr>
        <p:sp>
          <p:nvSpPr>
            <p:cNvPr id="397" name="Google Shape;397;p31"/>
            <p:cNvSpPr/>
            <p:nvPr/>
          </p:nvSpPr>
          <p:spPr>
            <a:xfrm>
              <a:off x="8118467" y="4032000"/>
              <a:ext cx="183134" cy="183133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11846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11846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118467" y="4581402"/>
              <a:ext cx="183134" cy="183079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8301601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8301601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8301601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8301601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8484735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8484735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8484735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8484735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8667869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8667869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8667869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8667869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8851003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8851003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8851003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8851003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9034137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903413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903413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9034082" y="4581402"/>
              <a:ext cx="183133" cy="183079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8273696" y="4184110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8368300" y="42751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8588258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8456830" y="443399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8726908" y="4658168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8518057" y="437036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8170393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8456830" y="429354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8368300" y="4378844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8202566" y="44619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8174660" y="461713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8273696" y="432144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8919671" y="424725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1062846" y="290916"/>
            <a:ext cx="901968" cy="901968"/>
            <a:chOff x="1350404" y="-3124999"/>
            <a:chExt cx="1570279" cy="1570279"/>
          </a:xfrm>
        </p:grpSpPr>
        <p:sp>
          <p:nvSpPr>
            <p:cNvPr id="435" name="Google Shape;435;p31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31"/>
          <p:cNvGrpSpPr/>
          <p:nvPr/>
        </p:nvGrpSpPr>
        <p:grpSpPr>
          <a:xfrm>
            <a:off x="4060641" y="362469"/>
            <a:ext cx="1022706" cy="830413"/>
            <a:chOff x="7329141" y="362469"/>
            <a:chExt cx="1022706" cy="830413"/>
          </a:xfrm>
        </p:grpSpPr>
        <p:sp>
          <p:nvSpPr>
            <p:cNvPr id="441" name="Google Shape;441;p31"/>
            <p:cNvSpPr/>
            <p:nvPr/>
          </p:nvSpPr>
          <p:spPr>
            <a:xfrm>
              <a:off x="7329141" y="362469"/>
              <a:ext cx="1022706" cy="830413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479397" y="507863"/>
              <a:ext cx="275878" cy="490191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3" name="Google Shape;443;p31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444" name="Google Shape;444;p31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31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6" name="Google Shape;446;p31"/>
            <p:cNvSpPr/>
            <p:nvPr/>
          </p:nvSpPr>
          <p:spPr>
            <a:xfrm>
              <a:off x="7755275" y="507863"/>
              <a:ext cx="222402" cy="439126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7918481" y="577354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986379" y="855683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8078706" y="664248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8078706" y="691415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8078706" y="718541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8078706" y="946989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078706" y="974156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8078706" y="1001323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31"/>
          <p:cNvGrpSpPr/>
          <p:nvPr/>
        </p:nvGrpSpPr>
        <p:grpSpPr>
          <a:xfrm>
            <a:off x="-215300" y="3851305"/>
            <a:ext cx="1694813" cy="830678"/>
            <a:chOff x="-215300" y="3851305"/>
            <a:chExt cx="1694813" cy="830678"/>
          </a:xfrm>
        </p:grpSpPr>
        <p:sp>
          <p:nvSpPr>
            <p:cNvPr id="456" name="Google Shape;456;p31"/>
            <p:cNvSpPr/>
            <p:nvPr/>
          </p:nvSpPr>
          <p:spPr>
            <a:xfrm>
              <a:off x="861887" y="3947362"/>
              <a:ext cx="215268" cy="422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7" name="Google Shape;457;p31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458" name="Google Shape;458;p31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31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31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1" name="Google Shape;461;p31"/>
            <p:cNvSpPr/>
            <p:nvPr/>
          </p:nvSpPr>
          <p:spPr>
            <a:xfrm>
              <a:off x="-85801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294020" y="4210340"/>
              <a:ext cx="105708" cy="471388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83972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053745" y="4472133"/>
              <a:ext cx="105708" cy="209553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243698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2968" y="4087783"/>
              <a:ext cx="1329498" cy="42016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61417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28536" y="4354614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18446" y="418938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08356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98309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893172" y="4336368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078172" y="4457909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268082" y="4046253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>
          <a:extLst>
            <a:ext uri="{FF2B5EF4-FFF2-40B4-BE49-F238E27FC236}">
              <a16:creationId xmlns:a16="http://schemas.microsoft.com/office/drawing/2014/main" id="{FB70A50F-FF84-6ED9-C837-6247E220D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">
            <a:extLst>
              <a:ext uri="{FF2B5EF4-FFF2-40B4-BE49-F238E27FC236}">
                <a16:creationId xmlns:a16="http://schemas.microsoft.com/office/drawing/2014/main" id="{C112FFD9-C2C0-B2A3-84D1-02AAEF0CD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ORDER BY</a:t>
            </a:r>
            <a:endParaRPr dirty="0"/>
          </a:p>
        </p:txBody>
      </p:sp>
      <p:sp>
        <p:nvSpPr>
          <p:cNvPr id="1098" name="Google Shape;1098;p49">
            <a:extLst>
              <a:ext uri="{FF2B5EF4-FFF2-40B4-BE49-F238E27FC236}">
                <a16:creationId xmlns:a16="http://schemas.microsoft.com/office/drawing/2014/main" id="{61842709-187E-8EBD-9CB5-1F31568621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6450" y="1052050"/>
            <a:ext cx="77040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dirty="0"/>
              <a:t>Al usar varias columnas en </a:t>
            </a:r>
            <a:r>
              <a:rPr lang="es-MX" b="1" dirty="0"/>
              <a:t>ORDER BY</a:t>
            </a:r>
            <a:r>
              <a:rPr lang="es-MX" dirty="0"/>
              <a:t>, la primera tiene mayor prioridad para ordenar; las siguientes solo se usan si hay empates.</a:t>
            </a:r>
            <a:endParaRPr lang="en-US" dirty="0"/>
          </a:p>
        </p:txBody>
      </p:sp>
      <p:graphicFrame>
        <p:nvGraphicFramePr>
          <p:cNvPr id="1099" name="Google Shape;1099;p49">
            <a:extLst>
              <a:ext uri="{FF2B5EF4-FFF2-40B4-BE49-F238E27FC236}">
                <a16:creationId xmlns:a16="http://schemas.microsoft.com/office/drawing/2014/main" id="{FA51C30C-9491-FC4B-025E-EAC0A1ED4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238319"/>
              </p:ext>
            </p:extLst>
          </p:nvPr>
        </p:nvGraphicFramePr>
        <p:xfrm>
          <a:off x="1033361" y="2438690"/>
          <a:ext cx="2167039" cy="2532050"/>
        </p:xfrm>
        <a:graphic>
          <a:graphicData uri="http://schemas.openxmlformats.org/drawingml/2006/table">
            <a:tbl>
              <a:tblPr>
                <a:noFill/>
                <a:tableStyleId>{54A2ABBA-9B43-4E9C-BE82-640D1BEFF9A8}</a:tableStyleId>
              </a:tblPr>
              <a:tblGrid>
                <a:gridCol w="890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00"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Nombre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Ciudad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Mylitza</a:t>
                      </a:r>
                      <a:endParaRPr lang="es-MX" sz="1400" b="1" i="0" u="none" strike="noStrike" cap="none" dirty="0">
                        <a:solidFill>
                          <a:schemeClr val="dk1"/>
                        </a:solidFill>
                        <a:latin typeface="Inter"/>
                        <a:ea typeface="Inter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Garcia</a:t>
                      </a:r>
                      <a:endParaRPr lang="es-MX" sz="1400" b="1" i="0" u="none" strike="noStrike" cap="none" dirty="0">
                        <a:solidFill>
                          <a:schemeClr val="dk1"/>
                        </a:solidFill>
                        <a:latin typeface="Inter"/>
                        <a:ea typeface="Inter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Andres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Avendaño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69706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Mylitza</a:t>
                      </a:r>
                      <a:endParaRPr lang="es-MX" sz="1400" b="1" i="0" u="none" strike="noStrike" cap="none" dirty="0">
                        <a:solidFill>
                          <a:schemeClr val="dk1"/>
                        </a:solidFill>
                        <a:latin typeface="Inter"/>
                        <a:ea typeface="Inter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Arial"/>
                          <a:sym typeface="Arial"/>
                        </a:rPr>
                        <a:t>Garza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99172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Felipe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Salas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949455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Elliot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Lafarga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2967"/>
                  </a:ext>
                </a:extLst>
              </a:tr>
            </a:tbl>
          </a:graphicData>
        </a:graphic>
      </p:graphicFrame>
      <p:sp>
        <p:nvSpPr>
          <p:cNvPr id="1103" name="Google Shape;1103;p49">
            <a:extLst>
              <a:ext uri="{FF2B5EF4-FFF2-40B4-BE49-F238E27FC236}">
                <a16:creationId xmlns:a16="http://schemas.microsoft.com/office/drawing/2014/main" id="{4F4D20E2-140E-8D77-78FE-6CD7A090F6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9184" y="1674850"/>
            <a:ext cx="3675391" cy="7162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*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FROM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Personas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ORDER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BY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Nombre </a:t>
            </a: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ASC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, Apellido </a:t>
            </a: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ASC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</p:txBody>
      </p:sp>
      <p:sp>
        <p:nvSpPr>
          <p:cNvPr id="2" name="Google Shape;1098;p49">
            <a:extLst>
              <a:ext uri="{FF2B5EF4-FFF2-40B4-BE49-F238E27FC236}">
                <a16:creationId xmlns:a16="http://schemas.microsoft.com/office/drawing/2014/main" id="{D843A37A-5FE8-654A-6C41-AC5946CF459F}"/>
              </a:ext>
            </a:extLst>
          </p:cNvPr>
          <p:cNvSpPr txBox="1">
            <a:spLocks/>
          </p:cNvSpPr>
          <p:nvPr/>
        </p:nvSpPr>
        <p:spPr>
          <a:xfrm>
            <a:off x="4478096" y="1762751"/>
            <a:ext cx="1523682" cy="48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Font typeface="Inter"/>
              <a:buNone/>
            </a:pPr>
            <a:r>
              <a:rPr lang="es-MX" b="1" dirty="0"/>
              <a:t>Resultado:</a:t>
            </a:r>
            <a:endParaRPr lang="en-US" b="1" dirty="0"/>
          </a:p>
        </p:txBody>
      </p:sp>
      <p:graphicFrame>
        <p:nvGraphicFramePr>
          <p:cNvPr id="4" name="Google Shape;1099;p49">
            <a:extLst>
              <a:ext uri="{FF2B5EF4-FFF2-40B4-BE49-F238E27FC236}">
                <a16:creationId xmlns:a16="http://schemas.microsoft.com/office/drawing/2014/main" id="{A510165D-B7CD-5EEB-6843-411C7F84B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431667"/>
              </p:ext>
            </p:extLst>
          </p:nvPr>
        </p:nvGraphicFramePr>
        <p:xfrm>
          <a:off x="4478096" y="2438690"/>
          <a:ext cx="2913215" cy="2532050"/>
        </p:xfrm>
        <a:graphic>
          <a:graphicData uri="http://schemas.openxmlformats.org/drawingml/2006/table">
            <a:tbl>
              <a:tblPr>
                <a:noFill/>
                <a:tableStyleId>{54A2ABBA-9B43-4E9C-BE82-640D1BEFF9A8}</a:tableStyleId>
              </a:tblPr>
              <a:tblGrid>
                <a:gridCol w="1507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00"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Nombre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Ciudad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Andres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Avendaño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Elliot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Lafarga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69706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Felipe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Salas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99172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Mylitza</a:t>
                      </a:r>
                      <a:endParaRPr lang="es-MX" sz="1400" b="1" i="0" u="none" strike="noStrike" cap="none" dirty="0">
                        <a:solidFill>
                          <a:schemeClr val="dk1"/>
                        </a:solidFill>
                        <a:latin typeface="Inter"/>
                        <a:ea typeface="Inter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Garcia</a:t>
                      </a:r>
                      <a:endParaRPr lang="es-MX" sz="1400" b="1" i="0" u="none" strike="noStrike" cap="none" dirty="0">
                        <a:solidFill>
                          <a:schemeClr val="dk1"/>
                        </a:solidFill>
                        <a:latin typeface="Inter"/>
                        <a:ea typeface="Inter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949455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Mylitza</a:t>
                      </a:r>
                      <a:endParaRPr lang="es-MX" sz="1400" b="1" i="0" u="none" strike="noStrike" cap="none" dirty="0">
                        <a:solidFill>
                          <a:schemeClr val="dk1"/>
                        </a:solidFill>
                        <a:latin typeface="Inter"/>
                        <a:ea typeface="Inter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Garza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16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>
          <a:extLst>
            <a:ext uri="{FF2B5EF4-FFF2-40B4-BE49-F238E27FC236}">
              <a16:creationId xmlns:a16="http://schemas.microsoft.com/office/drawing/2014/main" id="{F60F6BBB-A33F-1608-E5A9-54DDEEE06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>
            <a:extLst>
              <a:ext uri="{FF2B5EF4-FFF2-40B4-BE49-F238E27FC236}">
                <a16:creationId xmlns:a16="http://schemas.microsoft.com/office/drawing/2014/main" id="{18F9D3FB-C866-CAE0-BAAD-0491C627CB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WHERE</a:t>
            </a:r>
            <a:endParaRPr dirty="0"/>
          </a:p>
        </p:txBody>
      </p:sp>
      <p:sp>
        <p:nvSpPr>
          <p:cNvPr id="484" name="Google Shape;484;p32">
            <a:extLst>
              <a:ext uri="{FF2B5EF4-FFF2-40B4-BE49-F238E27FC236}">
                <a16:creationId xmlns:a16="http://schemas.microsoft.com/office/drawing/2014/main" id="{1ABEF539-DB83-F409-16DA-15B7432F1F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90524"/>
            <a:ext cx="7704000" cy="659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</a:t>
            </a:r>
            <a:r>
              <a:rPr lang="es-MX" dirty="0"/>
              <a:t>l comando </a:t>
            </a:r>
            <a:r>
              <a:rPr lang="es-MX" b="1" dirty="0"/>
              <a:t>WHERE</a:t>
            </a:r>
            <a:r>
              <a:rPr lang="es-MX" dirty="0"/>
              <a:t> permite filtrar filas que cumplen una condición.</a:t>
            </a:r>
          </a:p>
          <a:p>
            <a:pPr marL="0" lvl="0" indent="0">
              <a:buNone/>
            </a:pPr>
            <a:r>
              <a:rPr lang="es-MX" dirty="0"/>
              <a:t>Se usa con operadores como </a:t>
            </a:r>
            <a:r>
              <a:rPr lang="es-MX" b="1" dirty="0"/>
              <a:t>=</a:t>
            </a:r>
            <a:r>
              <a:rPr lang="es-MX" dirty="0"/>
              <a:t>, </a:t>
            </a:r>
            <a:r>
              <a:rPr lang="es-MX" b="1" dirty="0"/>
              <a:t>&gt;</a:t>
            </a:r>
            <a:r>
              <a:rPr lang="es-MX" dirty="0"/>
              <a:t>, </a:t>
            </a:r>
            <a:r>
              <a:rPr lang="es-MX" b="1" dirty="0"/>
              <a:t>&lt;</a:t>
            </a:r>
            <a:r>
              <a:rPr lang="es-MX" dirty="0"/>
              <a:t>, </a:t>
            </a:r>
            <a:r>
              <a:rPr lang="es-MX" b="1" dirty="0"/>
              <a:t>&lt;&gt;</a:t>
            </a:r>
            <a:r>
              <a:rPr lang="es-MX" dirty="0"/>
              <a:t>, </a:t>
            </a:r>
            <a:r>
              <a:rPr lang="es-MX" b="1" dirty="0"/>
              <a:t>&lt;=</a:t>
            </a:r>
            <a:r>
              <a:rPr lang="es-MX" dirty="0"/>
              <a:t>, </a:t>
            </a:r>
            <a:r>
              <a:rPr lang="es-MX" b="1" dirty="0"/>
              <a:t>&gt;=</a:t>
            </a:r>
            <a:r>
              <a:rPr lang="es-MX" dirty="0"/>
              <a:t> y entre otras combinaciones mas.</a:t>
            </a:r>
            <a:endParaRPr dirty="0"/>
          </a:p>
        </p:txBody>
      </p:sp>
      <p:grpSp>
        <p:nvGrpSpPr>
          <p:cNvPr id="488" name="Google Shape;488;p32">
            <a:extLst>
              <a:ext uri="{FF2B5EF4-FFF2-40B4-BE49-F238E27FC236}">
                <a16:creationId xmlns:a16="http://schemas.microsoft.com/office/drawing/2014/main" id="{47C607E9-C746-CABA-974D-2F4A833749CD}"/>
              </a:ext>
            </a:extLst>
          </p:cNvPr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2EA90CD9-4FC3-6E02-A433-9BF7500CBC91}"/>
                </a:ext>
              </a:extLst>
            </p:cNvPr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>
              <a:extLst>
                <a:ext uri="{FF2B5EF4-FFF2-40B4-BE49-F238E27FC236}">
                  <a16:creationId xmlns:a16="http://schemas.microsoft.com/office/drawing/2014/main" id="{51A3E2D6-8BF2-4BD9-E23F-2CB8AF5A0095}"/>
                </a:ext>
              </a:extLst>
            </p:cNvPr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>
              <a:extLst>
                <a:ext uri="{FF2B5EF4-FFF2-40B4-BE49-F238E27FC236}">
                  <a16:creationId xmlns:a16="http://schemas.microsoft.com/office/drawing/2014/main" id="{408A8CD0-F5D5-3001-488A-7481954E9319}"/>
                </a:ext>
              </a:extLst>
            </p:cNvPr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>
              <a:extLst>
                <a:ext uri="{FF2B5EF4-FFF2-40B4-BE49-F238E27FC236}">
                  <a16:creationId xmlns:a16="http://schemas.microsoft.com/office/drawing/2014/main" id="{6D878A10-A0F3-3A0B-4410-24D9B82D1F91}"/>
                </a:ext>
              </a:extLst>
            </p:cNvPr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>
              <a:extLst>
                <a:ext uri="{FF2B5EF4-FFF2-40B4-BE49-F238E27FC236}">
                  <a16:creationId xmlns:a16="http://schemas.microsoft.com/office/drawing/2014/main" id="{181B546B-F1A6-7589-2DF0-EEB193798DA5}"/>
                </a:ext>
              </a:extLst>
            </p:cNvPr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>
              <a:extLst>
                <a:ext uri="{FF2B5EF4-FFF2-40B4-BE49-F238E27FC236}">
                  <a16:creationId xmlns:a16="http://schemas.microsoft.com/office/drawing/2014/main" id="{B73B69D6-FA04-BBB3-A8AE-E4E37E402DCA}"/>
                </a:ext>
              </a:extLst>
            </p:cNvPr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>
              <a:extLst>
                <a:ext uri="{FF2B5EF4-FFF2-40B4-BE49-F238E27FC236}">
                  <a16:creationId xmlns:a16="http://schemas.microsoft.com/office/drawing/2014/main" id="{1C171784-6E69-4275-C56D-31F33493C8A2}"/>
                </a:ext>
              </a:extLst>
            </p:cNvPr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>
              <a:extLst>
                <a:ext uri="{FF2B5EF4-FFF2-40B4-BE49-F238E27FC236}">
                  <a16:creationId xmlns:a16="http://schemas.microsoft.com/office/drawing/2014/main" id="{44EADB00-6384-DD2A-58F8-48358493F28A}"/>
                </a:ext>
              </a:extLst>
            </p:cNvPr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>
              <a:extLst>
                <a:ext uri="{FF2B5EF4-FFF2-40B4-BE49-F238E27FC236}">
                  <a16:creationId xmlns:a16="http://schemas.microsoft.com/office/drawing/2014/main" id="{6C696EBD-9B16-E58A-CB17-1FF78594FD9F}"/>
                </a:ext>
              </a:extLst>
            </p:cNvPr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>
              <a:extLst>
                <a:ext uri="{FF2B5EF4-FFF2-40B4-BE49-F238E27FC236}">
                  <a16:creationId xmlns:a16="http://schemas.microsoft.com/office/drawing/2014/main" id="{E991282B-3214-DA1A-869F-37A719B5BF20}"/>
                </a:ext>
              </a:extLst>
            </p:cNvPr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>
              <a:extLst>
                <a:ext uri="{FF2B5EF4-FFF2-40B4-BE49-F238E27FC236}">
                  <a16:creationId xmlns:a16="http://schemas.microsoft.com/office/drawing/2014/main" id="{121CCDFF-4E79-567E-24F6-26FBE487C2CA}"/>
                </a:ext>
              </a:extLst>
            </p:cNvPr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>
              <a:extLst>
                <a:ext uri="{FF2B5EF4-FFF2-40B4-BE49-F238E27FC236}">
                  <a16:creationId xmlns:a16="http://schemas.microsoft.com/office/drawing/2014/main" id="{247F95D6-AE69-4115-359F-A8A49B332DF0}"/>
                </a:ext>
              </a:extLst>
            </p:cNvPr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>
              <a:extLst>
                <a:ext uri="{FF2B5EF4-FFF2-40B4-BE49-F238E27FC236}">
                  <a16:creationId xmlns:a16="http://schemas.microsoft.com/office/drawing/2014/main" id="{FA3B423A-81B3-559F-0259-06E279EB858A}"/>
                </a:ext>
              </a:extLst>
            </p:cNvPr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>
              <a:extLst>
                <a:ext uri="{FF2B5EF4-FFF2-40B4-BE49-F238E27FC236}">
                  <a16:creationId xmlns:a16="http://schemas.microsoft.com/office/drawing/2014/main" id="{AD26F915-0356-457C-9209-69DA9BFAAFFC}"/>
                </a:ext>
              </a:extLst>
            </p:cNvPr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26;p42">
            <a:extLst>
              <a:ext uri="{FF2B5EF4-FFF2-40B4-BE49-F238E27FC236}">
                <a16:creationId xmlns:a16="http://schemas.microsoft.com/office/drawing/2014/main" id="{67B77A21-909F-6E50-921F-A997C31D53A2}"/>
              </a:ext>
            </a:extLst>
          </p:cNvPr>
          <p:cNvSpPr txBox="1">
            <a:spLocks/>
          </p:cNvSpPr>
          <p:nvPr/>
        </p:nvSpPr>
        <p:spPr>
          <a:xfrm>
            <a:off x="1213720" y="2151303"/>
            <a:ext cx="5869832" cy="199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*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FROM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Nombre_Tabla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WHERE 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Columna1</a:t>
            </a:r>
          </a:p>
          <a:p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Columna1, Columna2,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ColumnaN</a:t>
            </a:r>
            <a:b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WHERE 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Columna1</a:t>
            </a:r>
          </a:p>
          <a:p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oogle Shape;838;p42">
            <a:extLst>
              <a:ext uri="{FF2B5EF4-FFF2-40B4-BE49-F238E27FC236}">
                <a16:creationId xmlns:a16="http://schemas.microsoft.com/office/drawing/2014/main" id="{C267676A-C66B-840D-4168-5CFBB3197877}"/>
              </a:ext>
            </a:extLst>
          </p:cNvPr>
          <p:cNvGrpSpPr/>
          <p:nvPr/>
        </p:nvGrpSpPr>
        <p:grpSpPr>
          <a:xfrm flipH="1">
            <a:off x="-10859" y="4052975"/>
            <a:ext cx="1269123" cy="979170"/>
            <a:chOff x="713232" y="1645097"/>
            <a:chExt cx="1269123" cy="979170"/>
          </a:xfrm>
        </p:grpSpPr>
        <p:sp>
          <p:nvSpPr>
            <p:cNvPr id="5" name="Google Shape;839;p42">
              <a:extLst>
                <a:ext uri="{FF2B5EF4-FFF2-40B4-BE49-F238E27FC236}">
                  <a16:creationId xmlns:a16="http://schemas.microsoft.com/office/drawing/2014/main" id="{A56341AB-813D-45AA-1272-54B09B85CB83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40;p42">
              <a:extLst>
                <a:ext uri="{FF2B5EF4-FFF2-40B4-BE49-F238E27FC236}">
                  <a16:creationId xmlns:a16="http://schemas.microsoft.com/office/drawing/2014/main" id="{1F8CCF79-59A5-E97E-B6D0-313C281598B7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41;p42">
              <a:extLst>
                <a:ext uri="{FF2B5EF4-FFF2-40B4-BE49-F238E27FC236}">
                  <a16:creationId xmlns:a16="http://schemas.microsoft.com/office/drawing/2014/main" id="{487CEA04-DD8F-27C9-5BB1-AAE2A617EB85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42;p42">
              <a:extLst>
                <a:ext uri="{FF2B5EF4-FFF2-40B4-BE49-F238E27FC236}">
                  <a16:creationId xmlns:a16="http://schemas.microsoft.com/office/drawing/2014/main" id="{916CEB35-00D2-D4C6-92BD-798D12868326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43;p42">
              <a:extLst>
                <a:ext uri="{FF2B5EF4-FFF2-40B4-BE49-F238E27FC236}">
                  <a16:creationId xmlns:a16="http://schemas.microsoft.com/office/drawing/2014/main" id="{036D4744-3073-77CD-D5DE-108EEDB826F4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44;p42">
              <a:extLst>
                <a:ext uri="{FF2B5EF4-FFF2-40B4-BE49-F238E27FC236}">
                  <a16:creationId xmlns:a16="http://schemas.microsoft.com/office/drawing/2014/main" id="{253B34D0-CB60-C2BB-A364-9CD60A7E223F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45;p42">
              <a:extLst>
                <a:ext uri="{FF2B5EF4-FFF2-40B4-BE49-F238E27FC236}">
                  <a16:creationId xmlns:a16="http://schemas.microsoft.com/office/drawing/2014/main" id="{8B0E11BF-6C61-30D1-86CC-6276204DE160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46;p42">
              <a:extLst>
                <a:ext uri="{FF2B5EF4-FFF2-40B4-BE49-F238E27FC236}">
                  <a16:creationId xmlns:a16="http://schemas.microsoft.com/office/drawing/2014/main" id="{2019DC1B-6733-012E-BDEC-FDA4F33F54BD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47;p42">
              <a:extLst>
                <a:ext uri="{FF2B5EF4-FFF2-40B4-BE49-F238E27FC236}">
                  <a16:creationId xmlns:a16="http://schemas.microsoft.com/office/drawing/2014/main" id="{98C73D3A-DDED-F97E-BC90-5651ED4EF4CD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848;p42">
              <a:extLst>
                <a:ext uri="{FF2B5EF4-FFF2-40B4-BE49-F238E27FC236}">
                  <a16:creationId xmlns:a16="http://schemas.microsoft.com/office/drawing/2014/main" id="{45ED25E2-BCD6-13FB-30B0-E424A34E28B1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15" name="Google Shape;849;p42">
                <a:extLst>
                  <a:ext uri="{FF2B5EF4-FFF2-40B4-BE49-F238E27FC236}">
                    <a16:creationId xmlns:a16="http://schemas.microsoft.com/office/drawing/2014/main" id="{23B29653-A563-8AD7-34A6-5B3034653212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50;p42">
                <a:extLst>
                  <a:ext uri="{FF2B5EF4-FFF2-40B4-BE49-F238E27FC236}">
                    <a16:creationId xmlns:a16="http://schemas.microsoft.com/office/drawing/2014/main" id="{EE96218E-1FC8-B177-FB46-68CF64B8B7AF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1;p42">
                <a:extLst>
                  <a:ext uri="{FF2B5EF4-FFF2-40B4-BE49-F238E27FC236}">
                    <a16:creationId xmlns:a16="http://schemas.microsoft.com/office/drawing/2014/main" id="{452B0845-DC2E-0A19-CB78-93D3FDE72544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Google Shape;532;p33">
            <a:extLst>
              <a:ext uri="{FF2B5EF4-FFF2-40B4-BE49-F238E27FC236}">
                <a16:creationId xmlns:a16="http://schemas.microsoft.com/office/drawing/2014/main" id="{7CF14B88-3455-CE2C-3693-F10966877090}"/>
              </a:ext>
            </a:extLst>
          </p:cNvPr>
          <p:cNvSpPr txBox="1">
            <a:spLocks/>
          </p:cNvSpPr>
          <p:nvPr/>
        </p:nvSpPr>
        <p:spPr>
          <a:xfrm>
            <a:off x="1258264" y="1706036"/>
            <a:ext cx="617745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dk1"/>
                </a:solidFill>
                <a:latin typeface="Passion One"/>
                <a:sym typeface="Passion One"/>
              </a:rPr>
              <a:t>SINTAXIS</a:t>
            </a:r>
            <a:endParaRPr lang="es-MX" sz="2000" dirty="0">
              <a:solidFill>
                <a:schemeClr val="dk1"/>
              </a:solidFill>
              <a:latin typeface="Passion One"/>
            </a:endParaRPr>
          </a:p>
        </p:txBody>
      </p:sp>
    </p:spTree>
    <p:extLst>
      <p:ext uri="{BB962C8B-B14F-4D97-AF65-F5344CB8AC3E}">
        <p14:creationId xmlns:p14="http://schemas.microsoft.com/office/powerpoint/2010/main" val="122482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>
          <a:extLst>
            <a:ext uri="{FF2B5EF4-FFF2-40B4-BE49-F238E27FC236}">
              <a16:creationId xmlns:a16="http://schemas.microsoft.com/office/drawing/2014/main" id="{37BE8AFC-ABFC-10B3-E920-CA7E200F5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>
            <a:extLst>
              <a:ext uri="{FF2B5EF4-FFF2-40B4-BE49-F238E27FC236}">
                <a16:creationId xmlns:a16="http://schemas.microsoft.com/office/drawing/2014/main" id="{D0B3918C-BBD4-234E-60E8-9C63305198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LIKE</a:t>
            </a:r>
            <a:endParaRPr dirty="0"/>
          </a:p>
        </p:txBody>
      </p:sp>
      <p:sp>
        <p:nvSpPr>
          <p:cNvPr id="484" name="Google Shape;484;p32">
            <a:extLst>
              <a:ext uri="{FF2B5EF4-FFF2-40B4-BE49-F238E27FC236}">
                <a16:creationId xmlns:a16="http://schemas.microsoft.com/office/drawing/2014/main" id="{09B2EE49-8298-C89D-6065-74C6D7DAC8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90524"/>
            <a:ext cx="7704000" cy="659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usa para buscar texto que coincida parcialmente con un patrón.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usa con comodines como </a:t>
            </a:r>
            <a:r>
              <a:rPr lang="es-MX" b="1" dirty="0"/>
              <a:t>%</a:t>
            </a:r>
            <a:r>
              <a:rPr lang="es-MX" dirty="0"/>
              <a:t>, </a:t>
            </a:r>
            <a:r>
              <a:rPr lang="es-MX" b="1" dirty="0"/>
              <a:t>_</a:t>
            </a:r>
            <a:r>
              <a:rPr lang="es-MX" dirty="0"/>
              <a:t>, </a:t>
            </a:r>
            <a:r>
              <a:rPr lang="es-MX" b="1" dirty="0"/>
              <a:t>[ ]</a:t>
            </a:r>
            <a:r>
              <a:rPr lang="es-MX" dirty="0"/>
              <a:t>, </a:t>
            </a:r>
            <a:r>
              <a:rPr lang="es-MX" b="1" dirty="0"/>
              <a:t>^</a:t>
            </a:r>
            <a:r>
              <a:rPr lang="es-MX" dirty="0"/>
              <a:t> y </a:t>
            </a:r>
            <a:r>
              <a:rPr lang="es-MX" b="1" dirty="0"/>
              <a:t>-</a:t>
            </a:r>
            <a:r>
              <a:rPr lang="es-MX" dirty="0"/>
              <a:t> para crear patrones de búsqueda.</a:t>
            </a:r>
            <a:endParaRPr dirty="0"/>
          </a:p>
        </p:txBody>
      </p:sp>
      <p:grpSp>
        <p:nvGrpSpPr>
          <p:cNvPr id="488" name="Google Shape;488;p32">
            <a:extLst>
              <a:ext uri="{FF2B5EF4-FFF2-40B4-BE49-F238E27FC236}">
                <a16:creationId xmlns:a16="http://schemas.microsoft.com/office/drawing/2014/main" id="{D3E94C6D-3EE8-6127-E1BE-D239C5002B2A}"/>
              </a:ext>
            </a:extLst>
          </p:cNvPr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61975095-04E9-F824-C7A8-FED5737C8DDD}"/>
                </a:ext>
              </a:extLst>
            </p:cNvPr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>
              <a:extLst>
                <a:ext uri="{FF2B5EF4-FFF2-40B4-BE49-F238E27FC236}">
                  <a16:creationId xmlns:a16="http://schemas.microsoft.com/office/drawing/2014/main" id="{39DDB3E3-45DD-BF89-BF1B-129C1F48095D}"/>
                </a:ext>
              </a:extLst>
            </p:cNvPr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>
              <a:extLst>
                <a:ext uri="{FF2B5EF4-FFF2-40B4-BE49-F238E27FC236}">
                  <a16:creationId xmlns:a16="http://schemas.microsoft.com/office/drawing/2014/main" id="{8C9EEB4D-1BA4-9454-F8ED-16087FDFE87C}"/>
                </a:ext>
              </a:extLst>
            </p:cNvPr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>
              <a:extLst>
                <a:ext uri="{FF2B5EF4-FFF2-40B4-BE49-F238E27FC236}">
                  <a16:creationId xmlns:a16="http://schemas.microsoft.com/office/drawing/2014/main" id="{7C8D5CCC-3E14-1628-FD1F-1F70E1930137}"/>
                </a:ext>
              </a:extLst>
            </p:cNvPr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>
              <a:extLst>
                <a:ext uri="{FF2B5EF4-FFF2-40B4-BE49-F238E27FC236}">
                  <a16:creationId xmlns:a16="http://schemas.microsoft.com/office/drawing/2014/main" id="{F8A89DD9-16E2-1F9B-7315-B9AFCDE74FC4}"/>
                </a:ext>
              </a:extLst>
            </p:cNvPr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>
              <a:extLst>
                <a:ext uri="{FF2B5EF4-FFF2-40B4-BE49-F238E27FC236}">
                  <a16:creationId xmlns:a16="http://schemas.microsoft.com/office/drawing/2014/main" id="{295A9319-7744-B295-12F0-6E4EAA4175E6}"/>
                </a:ext>
              </a:extLst>
            </p:cNvPr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>
              <a:extLst>
                <a:ext uri="{FF2B5EF4-FFF2-40B4-BE49-F238E27FC236}">
                  <a16:creationId xmlns:a16="http://schemas.microsoft.com/office/drawing/2014/main" id="{7A3970DB-F168-37BA-AB75-27B20E11943B}"/>
                </a:ext>
              </a:extLst>
            </p:cNvPr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>
              <a:extLst>
                <a:ext uri="{FF2B5EF4-FFF2-40B4-BE49-F238E27FC236}">
                  <a16:creationId xmlns:a16="http://schemas.microsoft.com/office/drawing/2014/main" id="{83442757-7137-4942-1577-334AAE074B0C}"/>
                </a:ext>
              </a:extLst>
            </p:cNvPr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>
              <a:extLst>
                <a:ext uri="{FF2B5EF4-FFF2-40B4-BE49-F238E27FC236}">
                  <a16:creationId xmlns:a16="http://schemas.microsoft.com/office/drawing/2014/main" id="{F7EB8FEF-D543-656F-1544-1BF0CC082799}"/>
                </a:ext>
              </a:extLst>
            </p:cNvPr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>
              <a:extLst>
                <a:ext uri="{FF2B5EF4-FFF2-40B4-BE49-F238E27FC236}">
                  <a16:creationId xmlns:a16="http://schemas.microsoft.com/office/drawing/2014/main" id="{E10203A8-0A7E-1702-7D4E-F3229643E48E}"/>
                </a:ext>
              </a:extLst>
            </p:cNvPr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>
              <a:extLst>
                <a:ext uri="{FF2B5EF4-FFF2-40B4-BE49-F238E27FC236}">
                  <a16:creationId xmlns:a16="http://schemas.microsoft.com/office/drawing/2014/main" id="{DE9B710A-6117-6827-5A99-3C3EE5EC8981}"/>
                </a:ext>
              </a:extLst>
            </p:cNvPr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>
              <a:extLst>
                <a:ext uri="{FF2B5EF4-FFF2-40B4-BE49-F238E27FC236}">
                  <a16:creationId xmlns:a16="http://schemas.microsoft.com/office/drawing/2014/main" id="{FA290846-B672-37ED-AD51-BB60B33A0CFF}"/>
                </a:ext>
              </a:extLst>
            </p:cNvPr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>
              <a:extLst>
                <a:ext uri="{FF2B5EF4-FFF2-40B4-BE49-F238E27FC236}">
                  <a16:creationId xmlns:a16="http://schemas.microsoft.com/office/drawing/2014/main" id="{10DA4B78-3960-4D51-CC40-DFA2EF8FE49A}"/>
                </a:ext>
              </a:extLst>
            </p:cNvPr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>
              <a:extLst>
                <a:ext uri="{FF2B5EF4-FFF2-40B4-BE49-F238E27FC236}">
                  <a16:creationId xmlns:a16="http://schemas.microsoft.com/office/drawing/2014/main" id="{9798DB69-00B8-11B8-BBB0-E5ABB166A59E}"/>
                </a:ext>
              </a:extLst>
            </p:cNvPr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26;p42">
            <a:extLst>
              <a:ext uri="{FF2B5EF4-FFF2-40B4-BE49-F238E27FC236}">
                <a16:creationId xmlns:a16="http://schemas.microsoft.com/office/drawing/2014/main" id="{D081A76F-E3F1-5B38-7256-F9165CA6A2D0}"/>
              </a:ext>
            </a:extLst>
          </p:cNvPr>
          <p:cNvSpPr txBox="1">
            <a:spLocks/>
          </p:cNvSpPr>
          <p:nvPr/>
        </p:nvSpPr>
        <p:spPr>
          <a:xfrm>
            <a:off x="1213720" y="2151303"/>
            <a:ext cx="5869832" cy="199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*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FROM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Nombre_Tabla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</a:b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Columna1 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LIKE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s-MX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Patron</a:t>
            </a:r>
            <a:r>
              <a:rPr lang="es-MX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Arial"/>
              <a:sym typeface="Arial"/>
            </a:endParaRPr>
          </a:p>
          <a:p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Columna1, Columna2,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ColumnaN</a:t>
            </a:r>
            <a:b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Columna1 </a:t>
            </a:r>
            <a:r>
              <a:rPr lang="es-MX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LIKE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s-MX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Patron</a:t>
            </a:r>
            <a:r>
              <a:rPr lang="es-MX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Arial"/>
              <a:sym typeface="Arial"/>
            </a:endParaRPr>
          </a:p>
          <a:p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oogle Shape;838;p42">
            <a:extLst>
              <a:ext uri="{FF2B5EF4-FFF2-40B4-BE49-F238E27FC236}">
                <a16:creationId xmlns:a16="http://schemas.microsoft.com/office/drawing/2014/main" id="{139867CE-3105-1C37-CF49-75BE5D53EDFB}"/>
              </a:ext>
            </a:extLst>
          </p:cNvPr>
          <p:cNvGrpSpPr/>
          <p:nvPr/>
        </p:nvGrpSpPr>
        <p:grpSpPr>
          <a:xfrm flipH="1">
            <a:off x="-10859" y="4052975"/>
            <a:ext cx="1269123" cy="979170"/>
            <a:chOff x="713232" y="1645097"/>
            <a:chExt cx="1269123" cy="979170"/>
          </a:xfrm>
        </p:grpSpPr>
        <p:sp>
          <p:nvSpPr>
            <p:cNvPr id="5" name="Google Shape;839;p42">
              <a:extLst>
                <a:ext uri="{FF2B5EF4-FFF2-40B4-BE49-F238E27FC236}">
                  <a16:creationId xmlns:a16="http://schemas.microsoft.com/office/drawing/2014/main" id="{52D14695-1778-A327-70C3-72ADEAF01D77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40;p42">
              <a:extLst>
                <a:ext uri="{FF2B5EF4-FFF2-40B4-BE49-F238E27FC236}">
                  <a16:creationId xmlns:a16="http://schemas.microsoft.com/office/drawing/2014/main" id="{AA3661FF-1C32-8CF3-E2A2-F690B98CD8EF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41;p42">
              <a:extLst>
                <a:ext uri="{FF2B5EF4-FFF2-40B4-BE49-F238E27FC236}">
                  <a16:creationId xmlns:a16="http://schemas.microsoft.com/office/drawing/2014/main" id="{7062A9BE-8BF4-D7BA-8F50-0EE8257A0FF9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42;p42">
              <a:extLst>
                <a:ext uri="{FF2B5EF4-FFF2-40B4-BE49-F238E27FC236}">
                  <a16:creationId xmlns:a16="http://schemas.microsoft.com/office/drawing/2014/main" id="{26EB6971-5588-B8EE-E15E-A5D1A125366F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43;p42">
              <a:extLst>
                <a:ext uri="{FF2B5EF4-FFF2-40B4-BE49-F238E27FC236}">
                  <a16:creationId xmlns:a16="http://schemas.microsoft.com/office/drawing/2014/main" id="{23547822-C1C3-3F15-B724-166062B64B4B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44;p42">
              <a:extLst>
                <a:ext uri="{FF2B5EF4-FFF2-40B4-BE49-F238E27FC236}">
                  <a16:creationId xmlns:a16="http://schemas.microsoft.com/office/drawing/2014/main" id="{54E8A889-CA42-0576-1320-F36C64626423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45;p42">
              <a:extLst>
                <a:ext uri="{FF2B5EF4-FFF2-40B4-BE49-F238E27FC236}">
                  <a16:creationId xmlns:a16="http://schemas.microsoft.com/office/drawing/2014/main" id="{68972027-6A01-7C17-149F-94A26F76B352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46;p42">
              <a:extLst>
                <a:ext uri="{FF2B5EF4-FFF2-40B4-BE49-F238E27FC236}">
                  <a16:creationId xmlns:a16="http://schemas.microsoft.com/office/drawing/2014/main" id="{941E936B-B396-B1F2-6CCE-0B91F1A58813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47;p42">
              <a:extLst>
                <a:ext uri="{FF2B5EF4-FFF2-40B4-BE49-F238E27FC236}">
                  <a16:creationId xmlns:a16="http://schemas.microsoft.com/office/drawing/2014/main" id="{E184F3C4-CF16-1203-CD3E-AAABB789BBD8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848;p42">
              <a:extLst>
                <a:ext uri="{FF2B5EF4-FFF2-40B4-BE49-F238E27FC236}">
                  <a16:creationId xmlns:a16="http://schemas.microsoft.com/office/drawing/2014/main" id="{FA1A05DF-A3E2-A5E2-BEF1-648AC881B7FF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15" name="Google Shape;849;p42">
                <a:extLst>
                  <a:ext uri="{FF2B5EF4-FFF2-40B4-BE49-F238E27FC236}">
                    <a16:creationId xmlns:a16="http://schemas.microsoft.com/office/drawing/2014/main" id="{8DB382DA-4C54-1A9F-C3FE-C52502362E29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50;p42">
                <a:extLst>
                  <a:ext uri="{FF2B5EF4-FFF2-40B4-BE49-F238E27FC236}">
                    <a16:creationId xmlns:a16="http://schemas.microsoft.com/office/drawing/2014/main" id="{DF0EC033-D692-0F27-8176-254936A78C48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1;p42">
                <a:extLst>
                  <a:ext uri="{FF2B5EF4-FFF2-40B4-BE49-F238E27FC236}">
                    <a16:creationId xmlns:a16="http://schemas.microsoft.com/office/drawing/2014/main" id="{F6FB0E21-A7E7-0F60-93DB-12D893D50916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Google Shape;532;p33">
            <a:extLst>
              <a:ext uri="{FF2B5EF4-FFF2-40B4-BE49-F238E27FC236}">
                <a16:creationId xmlns:a16="http://schemas.microsoft.com/office/drawing/2014/main" id="{A97E8ECE-0EA2-F54B-A14A-3ACAB5E8CD31}"/>
              </a:ext>
            </a:extLst>
          </p:cNvPr>
          <p:cNvSpPr txBox="1">
            <a:spLocks/>
          </p:cNvSpPr>
          <p:nvPr/>
        </p:nvSpPr>
        <p:spPr>
          <a:xfrm>
            <a:off x="1258264" y="1706036"/>
            <a:ext cx="617745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dk1"/>
                </a:solidFill>
                <a:latin typeface="Passion One"/>
                <a:sym typeface="Passion One"/>
              </a:rPr>
              <a:t>SINTAXIS</a:t>
            </a:r>
            <a:endParaRPr lang="es-MX" sz="2000" dirty="0">
              <a:solidFill>
                <a:schemeClr val="dk1"/>
              </a:solidFill>
              <a:latin typeface="Passion One"/>
            </a:endParaRPr>
          </a:p>
        </p:txBody>
      </p:sp>
    </p:spTree>
    <p:extLst>
      <p:ext uri="{BB962C8B-B14F-4D97-AF65-F5344CB8AC3E}">
        <p14:creationId xmlns:p14="http://schemas.microsoft.com/office/powerpoint/2010/main" val="190832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>
          <a:extLst>
            <a:ext uri="{FF2B5EF4-FFF2-40B4-BE49-F238E27FC236}">
              <a16:creationId xmlns:a16="http://schemas.microsoft.com/office/drawing/2014/main" id="{00A0AEC7-8D51-A1E9-57E2-87854103F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>
            <a:extLst>
              <a:ext uri="{FF2B5EF4-FFF2-40B4-BE49-F238E27FC236}">
                <a16:creationId xmlns:a16="http://schemas.microsoft.com/office/drawing/2014/main" id="{E5F3EC57-5027-6A9D-CB83-912E5B77C8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BETWEEN</a:t>
            </a:r>
            <a:endParaRPr dirty="0"/>
          </a:p>
        </p:txBody>
      </p:sp>
      <p:sp>
        <p:nvSpPr>
          <p:cNvPr id="484" name="Google Shape;484;p32">
            <a:extLst>
              <a:ext uri="{FF2B5EF4-FFF2-40B4-BE49-F238E27FC236}">
                <a16:creationId xmlns:a16="http://schemas.microsoft.com/office/drawing/2014/main" id="{4076234C-3AF4-48B8-7777-A40D08A9C8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90524"/>
            <a:ext cx="7704000" cy="659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usa para filtrar datos dentro de un rango de valores como números, texto o fechas.</a:t>
            </a:r>
            <a:endParaRPr dirty="0"/>
          </a:p>
        </p:txBody>
      </p:sp>
      <p:grpSp>
        <p:nvGrpSpPr>
          <p:cNvPr id="488" name="Google Shape;488;p32">
            <a:extLst>
              <a:ext uri="{FF2B5EF4-FFF2-40B4-BE49-F238E27FC236}">
                <a16:creationId xmlns:a16="http://schemas.microsoft.com/office/drawing/2014/main" id="{697774FE-B7B4-33FF-C216-0C50893D4709}"/>
              </a:ext>
            </a:extLst>
          </p:cNvPr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648F50D7-4F04-6EFA-EAD1-EC633D35D4A6}"/>
                </a:ext>
              </a:extLst>
            </p:cNvPr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>
              <a:extLst>
                <a:ext uri="{FF2B5EF4-FFF2-40B4-BE49-F238E27FC236}">
                  <a16:creationId xmlns:a16="http://schemas.microsoft.com/office/drawing/2014/main" id="{1DE8E722-A9E3-CA10-55E2-F99DB18A7079}"/>
                </a:ext>
              </a:extLst>
            </p:cNvPr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>
              <a:extLst>
                <a:ext uri="{FF2B5EF4-FFF2-40B4-BE49-F238E27FC236}">
                  <a16:creationId xmlns:a16="http://schemas.microsoft.com/office/drawing/2014/main" id="{0F94CE2B-0778-CDB6-3BAD-2E1B107FF04D}"/>
                </a:ext>
              </a:extLst>
            </p:cNvPr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>
              <a:extLst>
                <a:ext uri="{FF2B5EF4-FFF2-40B4-BE49-F238E27FC236}">
                  <a16:creationId xmlns:a16="http://schemas.microsoft.com/office/drawing/2014/main" id="{6EEB28F0-F587-D3E2-66F6-8B3E23113825}"/>
                </a:ext>
              </a:extLst>
            </p:cNvPr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>
              <a:extLst>
                <a:ext uri="{FF2B5EF4-FFF2-40B4-BE49-F238E27FC236}">
                  <a16:creationId xmlns:a16="http://schemas.microsoft.com/office/drawing/2014/main" id="{09286830-E3D3-0802-A382-43CAB1D809CE}"/>
                </a:ext>
              </a:extLst>
            </p:cNvPr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>
              <a:extLst>
                <a:ext uri="{FF2B5EF4-FFF2-40B4-BE49-F238E27FC236}">
                  <a16:creationId xmlns:a16="http://schemas.microsoft.com/office/drawing/2014/main" id="{E93817B0-04E3-D7A0-BCA7-14B259659CB3}"/>
                </a:ext>
              </a:extLst>
            </p:cNvPr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>
              <a:extLst>
                <a:ext uri="{FF2B5EF4-FFF2-40B4-BE49-F238E27FC236}">
                  <a16:creationId xmlns:a16="http://schemas.microsoft.com/office/drawing/2014/main" id="{17C2E68F-323E-BF9E-5E70-20285C3BEA3D}"/>
                </a:ext>
              </a:extLst>
            </p:cNvPr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>
              <a:extLst>
                <a:ext uri="{FF2B5EF4-FFF2-40B4-BE49-F238E27FC236}">
                  <a16:creationId xmlns:a16="http://schemas.microsoft.com/office/drawing/2014/main" id="{9B367047-37BC-3E3C-011D-D34FEDDA6D5B}"/>
                </a:ext>
              </a:extLst>
            </p:cNvPr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>
              <a:extLst>
                <a:ext uri="{FF2B5EF4-FFF2-40B4-BE49-F238E27FC236}">
                  <a16:creationId xmlns:a16="http://schemas.microsoft.com/office/drawing/2014/main" id="{847F675A-614E-0E81-81F5-01E85EECBD83}"/>
                </a:ext>
              </a:extLst>
            </p:cNvPr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>
              <a:extLst>
                <a:ext uri="{FF2B5EF4-FFF2-40B4-BE49-F238E27FC236}">
                  <a16:creationId xmlns:a16="http://schemas.microsoft.com/office/drawing/2014/main" id="{48BE9D2E-ACBB-B2D5-E690-B9F2DD352C68}"/>
                </a:ext>
              </a:extLst>
            </p:cNvPr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>
              <a:extLst>
                <a:ext uri="{FF2B5EF4-FFF2-40B4-BE49-F238E27FC236}">
                  <a16:creationId xmlns:a16="http://schemas.microsoft.com/office/drawing/2014/main" id="{29AF87FF-2A01-74EE-7809-2970A308F1F3}"/>
                </a:ext>
              </a:extLst>
            </p:cNvPr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>
              <a:extLst>
                <a:ext uri="{FF2B5EF4-FFF2-40B4-BE49-F238E27FC236}">
                  <a16:creationId xmlns:a16="http://schemas.microsoft.com/office/drawing/2014/main" id="{1E0CE49E-A708-CC12-4C67-CD48341DAAF1}"/>
                </a:ext>
              </a:extLst>
            </p:cNvPr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>
              <a:extLst>
                <a:ext uri="{FF2B5EF4-FFF2-40B4-BE49-F238E27FC236}">
                  <a16:creationId xmlns:a16="http://schemas.microsoft.com/office/drawing/2014/main" id="{04057E0F-E307-F8B4-9A1B-3C3965BF8C71}"/>
                </a:ext>
              </a:extLst>
            </p:cNvPr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>
              <a:extLst>
                <a:ext uri="{FF2B5EF4-FFF2-40B4-BE49-F238E27FC236}">
                  <a16:creationId xmlns:a16="http://schemas.microsoft.com/office/drawing/2014/main" id="{49466CCD-8998-68DD-7B93-E041D04CAD8C}"/>
                </a:ext>
              </a:extLst>
            </p:cNvPr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26;p42">
            <a:extLst>
              <a:ext uri="{FF2B5EF4-FFF2-40B4-BE49-F238E27FC236}">
                <a16:creationId xmlns:a16="http://schemas.microsoft.com/office/drawing/2014/main" id="{0CD27923-E9BC-DC0A-DE95-A52C8C77D037}"/>
              </a:ext>
            </a:extLst>
          </p:cNvPr>
          <p:cNvSpPr txBox="1">
            <a:spLocks/>
          </p:cNvSpPr>
          <p:nvPr/>
        </p:nvSpPr>
        <p:spPr>
          <a:xfrm>
            <a:off x="1213720" y="2151303"/>
            <a:ext cx="5869832" cy="199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*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FROM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Nombre_Tabla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Columna1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BETWEEN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Valor1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Valor2</a:t>
            </a:r>
          </a:p>
          <a:p>
            <a:pPr marL="114300" indent="0">
              <a:buNone/>
            </a:pP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Columna1, Columna2,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ColumnaN</a:t>
            </a:r>
            <a:b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Columna1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BETWEEN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Valor1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Valor2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oogle Shape;838;p42">
            <a:extLst>
              <a:ext uri="{FF2B5EF4-FFF2-40B4-BE49-F238E27FC236}">
                <a16:creationId xmlns:a16="http://schemas.microsoft.com/office/drawing/2014/main" id="{3C60BA4D-0641-8A50-F152-30A242B38FA2}"/>
              </a:ext>
            </a:extLst>
          </p:cNvPr>
          <p:cNvGrpSpPr/>
          <p:nvPr/>
        </p:nvGrpSpPr>
        <p:grpSpPr>
          <a:xfrm flipH="1">
            <a:off x="-10859" y="4052975"/>
            <a:ext cx="1269123" cy="979170"/>
            <a:chOff x="713232" y="1645097"/>
            <a:chExt cx="1269123" cy="979170"/>
          </a:xfrm>
        </p:grpSpPr>
        <p:sp>
          <p:nvSpPr>
            <p:cNvPr id="5" name="Google Shape;839;p42">
              <a:extLst>
                <a:ext uri="{FF2B5EF4-FFF2-40B4-BE49-F238E27FC236}">
                  <a16:creationId xmlns:a16="http://schemas.microsoft.com/office/drawing/2014/main" id="{0254ED20-2C09-4931-5356-9422C3BE989F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40;p42">
              <a:extLst>
                <a:ext uri="{FF2B5EF4-FFF2-40B4-BE49-F238E27FC236}">
                  <a16:creationId xmlns:a16="http://schemas.microsoft.com/office/drawing/2014/main" id="{2A469548-4B47-6C43-9AC7-0F7B3CB37574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41;p42">
              <a:extLst>
                <a:ext uri="{FF2B5EF4-FFF2-40B4-BE49-F238E27FC236}">
                  <a16:creationId xmlns:a16="http://schemas.microsoft.com/office/drawing/2014/main" id="{6302146B-875C-6CDB-1CFC-29219352D626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42;p42">
              <a:extLst>
                <a:ext uri="{FF2B5EF4-FFF2-40B4-BE49-F238E27FC236}">
                  <a16:creationId xmlns:a16="http://schemas.microsoft.com/office/drawing/2014/main" id="{BC911646-BADA-216E-7CA9-655C325A7F77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43;p42">
              <a:extLst>
                <a:ext uri="{FF2B5EF4-FFF2-40B4-BE49-F238E27FC236}">
                  <a16:creationId xmlns:a16="http://schemas.microsoft.com/office/drawing/2014/main" id="{7A8A7C18-6C34-27A9-7C9E-5B2582D6794A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44;p42">
              <a:extLst>
                <a:ext uri="{FF2B5EF4-FFF2-40B4-BE49-F238E27FC236}">
                  <a16:creationId xmlns:a16="http://schemas.microsoft.com/office/drawing/2014/main" id="{DF8EAEFA-1188-2615-967B-A181DC21C471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45;p42">
              <a:extLst>
                <a:ext uri="{FF2B5EF4-FFF2-40B4-BE49-F238E27FC236}">
                  <a16:creationId xmlns:a16="http://schemas.microsoft.com/office/drawing/2014/main" id="{F71702FD-8C03-2B3E-E631-26F9D0D14E26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46;p42">
              <a:extLst>
                <a:ext uri="{FF2B5EF4-FFF2-40B4-BE49-F238E27FC236}">
                  <a16:creationId xmlns:a16="http://schemas.microsoft.com/office/drawing/2014/main" id="{6534B998-190F-1EFB-0131-2369F6F7876B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47;p42">
              <a:extLst>
                <a:ext uri="{FF2B5EF4-FFF2-40B4-BE49-F238E27FC236}">
                  <a16:creationId xmlns:a16="http://schemas.microsoft.com/office/drawing/2014/main" id="{158DE46B-795F-9A79-AE60-FE9D48C75542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848;p42">
              <a:extLst>
                <a:ext uri="{FF2B5EF4-FFF2-40B4-BE49-F238E27FC236}">
                  <a16:creationId xmlns:a16="http://schemas.microsoft.com/office/drawing/2014/main" id="{1F9EAC71-A32E-BE48-A22C-9DB5F59E3335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15" name="Google Shape;849;p42">
                <a:extLst>
                  <a:ext uri="{FF2B5EF4-FFF2-40B4-BE49-F238E27FC236}">
                    <a16:creationId xmlns:a16="http://schemas.microsoft.com/office/drawing/2014/main" id="{095742C5-DBDB-0040-9CEC-6F385DA9FCB5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50;p42">
                <a:extLst>
                  <a:ext uri="{FF2B5EF4-FFF2-40B4-BE49-F238E27FC236}">
                    <a16:creationId xmlns:a16="http://schemas.microsoft.com/office/drawing/2014/main" id="{FC6210F9-1909-5798-A495-6A14E7D1AA83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1;p42">
                <a:extLst>
                  <a:ext uri="{FF2B5EF4-FFF2-40B4-BE49-F238E27FC236}">
                    <a16:creationId xmlns:a16="http://schemas.microsoft.com/office/drawing/2014/main" id="{2D0D222D-9C45-EC27-C5C6-00297F7864D9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Google Shape;532;p33">
            <a:extLst>
              <a:ext uri="{FF2B5EF4-FFF2-40B4-BE49-F238E27FC236}">
                <a16:creationId xmlns:a16="http://schemas.microsoft.com/office/drawing/2014/main" id="{5FBF4137-D32B-3C8B-DA48-B0775A90915E}"/>
              </a:ext>
            </a:extLst>
          </p:cNvPr>
          <p:cNvSpPr txBox="1">
            <a:spLocks/>
          </p:cNvSpPr>
          <p:nvPr/>
        </p:nvSpPr>
        <p:spPr>
          <a:xfrm>
            <a:off x="1258264" y="1706036"/>
            <a:ext cx="617745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dk1"/>
                </a:solidFill>
                <a:latin typeface="Passion One"/>
                <a:sym typeface="Passion One"/>
              </a:rPr>
              <a:t>SINTAXIS</a:t>
            </a:r>
            <a:endParaRPr lang="es-MX" sz="2000" dirty="0">
              <a:solidFill>
                <a:schemeClr val="dk1"/>
              </a:solidFill>
              <a:latin typeface="Passion One"/>
            </a:endParaRPr>
          </a:p>
        </p:txBody>
      </p:sp>
    </p:spTree>
    <p:extLst>
      <p:ext uri="{BB962C8B-B14F-4D97-AF65-F5344CB8AC3E}">
        <p14:creationId xmlns:p14="http://schemas.microsoft.com/office/powerpoint/2010/main" val="95559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</a:t>
            </a:r>
            <a:endParaRPr dirty="0"/>
          </a:p>
        </p:txBody>
      </p:sp>
      <p:sp>
        <p:nvSpPr>
          <p:cNvPr id="484" name="Google Shape;484;p32"/>
          <p:cNvSpPr txBox="1">
            <a:spLocks noGrp="1"/>
          </p:cNvSpPr>
          <p:nvPr>
            <p:ph type="body" idx="1"/>
          </p:nvPr>
        </p:nvSpPr>
        <p:spPr>
          <a:xfrm>
            <a:off x="720000" y="1090525"/>
            <a:ext cx="77040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comando SELECT se utiliza para seleccionar datos de una base de datos.</a:t>
            </a:r>
            <a:endParaRPr dirty="0"/>
          </a:p>
        </p:txBody>
      </p:sp>
      <p:grpSp>
        <p:nvGrpSpPr>
          <p:cNvPr id="488" name="Google Shape;488;p32"/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489" name="Google Shape;489;p32"/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26;p42">
            <a:extLst>
              <a:ext uri="{FF2B5EF4-FFF2-40B4-BE49-F238E27FC236}">
                <a16:creationId xmlns:a16="http://schemas.microsoft.com/office/drawing/2014/main" id="{3E58B703-6B8D-9918-1C47-B22BB39C75E7}"/>
              </a:ext>
            </a:extLst>
          </p:cNvPr>
          <p:cNvSpPr txBox="1">
            <a:spLocks/>
          </p:cNvSpPr>
          <p:nvPr/>
        </p:nvSpPr>
        <p:spPr>
          <a:xfrm>
            <a:off x="1213720" y="2017044"/>
            <a:ext cx="4761250" cy="166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 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b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Columna1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Columna2,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ColumnaN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grpSp>
        <p:nvGrpSpPr>
          <p:cNvPr id="4" name="Google Shape;838;p42">
            <a:extLst>
              <a:ext uri="{FF2B5EF4-FFF2-40B4-BE49-F238E27FC236}">
                <a16:creationId xmlns:a16="http://schemas.microsoft.com/office/drawing/2014/main" id="{4A920C6C-99C9-02F7-88B7-5605A776763B}"/>
              </a:ext>
            </a:extLst>
          </p:cNvPr>
          <p:cNvGrpSpPr/>
          <p:nvPr/>
        </p:nvGrpSpPr>
        <p:grpSpPr>
          <a:xfrm flipH="1">
            <a:off x="-10859" y="4052975"/>
            <a:ext cx="1269123" cy="979170"/>
            <a:chOff x="713232" y="1645097"/>
            <a:chExt cx="1269123" cy="979170"/>
          </a:xfrm>
        </p:grpSpPr>
        <p:sp>
          <p:nvSpPr>
            <p:cNvPr id="5" name="Google Shape;839;p42">
              <a:extLst>
                <a:ext uri="{FF2B5EF4-FFF2-40B4-BE49-F238E27FC236}">
                  <a16:creationId xmlns:a16="http://schemas.microsoft.com/office/drawing/2014/main" id="{848859EA-2638-29CE-63BE-32DF6DEC1556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40;p42">
              <a:extLst>
                <a:ext uri="{FF2B5EF4-FFF2-40B4-BE49-F238E27FC236}">
                  <a16:creationId xmlns:a16="http://schemas.microsoft.com/office/drawing/2014/main" id="{5499F08D-2586-880F-3509-D90994DE2DC0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41;p42">
              <a:extLst>
                <a:ext uri="{FF2B5EF4-FFF2-40B4-BE49-F238E27FC236}">
                  <a16:creationId xmlns:a16="http://schemas.microsoft.com/office/drawing/2014/main" id="{DEE1E87B-BC44-3765-791B-6D29698A5D34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42;p42">
              <a:extLst>
                <a:ext uri="{FF2B5EF4-FFF2-40B4-BE49-F238E27FC236}">
                  <a16:creationId xmlns:a16="http://schemas.microsoft.com/office/drawing/2014/main" id="{240A2A6D-ED2F-D99F-B404-B14E6E9E059F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43;p42">
              <a:extLst>
                <a:ext uri="{FF2B5EF4-FFF2-40B4-BE49-F238E27FC236}">
                  <a16:creationId xmlns:a16="http://schemas.microsoft.com/office/drawing/2014/main" id="{A75BFA84-247B-BC0D-1B5D-1F3BF58561D6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44;p42">
              <a:extLst>
                <a:ext uri="{FF2B5EF4-FFF2-40B4-BE49-F238E27FC236}">
                  <a16:creationId xmlns:a16="http://schemas.microsoft.com/office/drawing/2014/main" id="{D69D189B-4631-2325-4465-10D13F971F1D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45;p42">
              <a:extLst>
                <a:ext uri="{FF2B5EF4-FFF2-40B4-BE49-F238E27FC236}">
                  <a16:creationId xmlns:a16="http://schemas.microsoft.com/office/drawing/2014/main" id="{1BD3A3C2-F8D3-F7AF-5D3D-203A3BFAC2FF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46;p42">
              <a:extLst>
                <a:ext uri="{FF2B5EF4-FFF2-40B4-BE49-F238E27FC236}">
                  <a16:creationId xmlns:a16="http://schemas.microsoft.com/office/drawing/2014/main" id="{3B33F109-D46C-330D-5905-C17E4549284F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47;p42">
              <a:extLst>
                <a:ext uri="{FF2B5EF4-FFF2-40B4-BE49-F238E27FC236}">
                  <a16:creationId xmlns:a16="http://schemas.microsoft.com/office/drawing/2014/main" id="{95B6DCCB-BE7C-C15C-66D4-720881F69E67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848;p42">
              <a:extLst>
                <a:ext uri="{FF2B5EF4-FFF2-40B4-BE49-F238E27FC236}">
                  <a16:creationId xmlns:a16="http://schemas.microsoft.com/office/drawing/2014/main" id="{3F8C874F-9E2E-BEAD-B58A-81865A4517C6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15" name="Google Shape;849;p42">
                <a:extLst>
                  <a:ext uri="{FF2B5EF4-FFF2-40B4-BE49-F238E27FC236}">
                    <a16:creationId xmlns:a16="http://schemas.microsoft.com/office/drawing/2014/main" id="{1CF2B579-D471-2C5E-8809-2F5091491E31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50;p42">
                <a:extLst>
                  <a:ext uri="{FF2B5EF4-FFF2-40B4-BE49-F238E27FC236}">
                    <a16:creationId xmlns:a16="http://schemas.microsoft.com/office/drawing/2014/main" id="{02356C1C-0C47-A098-B965-6AFA17F802C9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1;p42">
                <a:extLst>
                  <a:ext uri="{FF2B5EF4-FFF2-40B4-BE49-F238E27FC236}">
                    <a16:creationId xmlns:a16="http://schemas.microsoft.com/office/drawing/2014/main" id="{684F9EFF-FFB0-425B-46BF-BB7E542A2FAF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Google Shape;532;p33">
            <a:extLst>
              <a:ext uri="{FF2B5EF4-FFF2-40B4-BE49-F238E27FC236}">
                <a16:creationId xmlns:a16="http://schemas.microsoft.com/office/drawing/2014/main" id="{5E776F85-D0EF-D71C-C6F8-1AE6A741366D}"/>
              </a:ext>
            </a:extLst>
          </p:cNvPr>
          <p:cNvSpPr txBox="1">
            <a:spLocks/>
          </p:cNvSpPr>
          <p:nvPr/>
        </p:nvSpPr>
        <p:spPr>
          <a:xfrm>
            <a:off x="1258264" y="1569444"/>
            <a:ext cx="617745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dk1"/>
                </a:solidFill>
                <a:latin typeface="Passion One"/>
                <a:sym typeface="Passion One"/>
              </a:rPr>
              <a:t>SINTAXIS</a:t>
            </a:r>
            <a:endParaRPr lang="es-MX" sz="2000" dirty="0">
              <a:solidFill>
                <a:schemeClr val="dk1"/>
              </a:solidFill>
              <a:latin typeface="Passion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>
          <a:extLst>
            <a:ext uri="{FF2B5EF4-FFF2-40B4-BE49-F238E27FC236}">
              <a16:creationId xmlns:a16="http://schemas.microsoft.com/office/drawing/2014/main" id="{6DA30FEB-35E7-2C13-B625-99BE94F05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2">
            <a:extLst>
              <a:ext uri="{FF2B5EF4-FFF2-40B4-BE49-F238E27FC236}">
                <a16:creationId xmlns:a16="http://schemas.microsoft.com/office/drawing/2014/main" id="{0A08187D-7FF7-9FCA-F767-B2119614F8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Tablas de AdventureWorks2022</a:t>
            </a:r>
            <a:endParaRPr dirty="0"/>
          </a:p>
        </p:txBody>
      </p:sp>
      <p:sp>
        <p:nvSpPr>
          <p:cNvPr id="826" name="Google Shape;826;p42">
            <a:extLst>
              <a:ext uri="{FF2B5EF4-FFF2-40B4-BE49-F238E27FC236}">
                <a16:creationId xmlns:a16="http://schemas.microsoft.com/office/drawing/2014/main" id="{679F9417-461A-790A-AC99-0E1B224328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Guarda los datos personales de todas las personas registradas en el sistema: empleados, clientes, contactos, etc.</a:t>
            </a:r>
          </a:p>
        </p:txBody>
      </p:sp>
      <p:sp>
        <p:nvSpPr>
          <p:cNvPr id="827" name="Google Shape;827;p42">
            <a:extLst>
              <a:ext uri="{FF2B5EF4-FFF2-40B4-BE49-F238E27FC236}">
                <a16:creationId xmlns:a16="http://schemas.microsoft.com/office/drawing/2014/main" id="{E039E4BB-8D65-BE6F-5895-21053640D36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Person.Person</a:t>
            </a:r>
            <a:endParaRPr dirty="0"/>
          </a:p>
        </p:txBody>
      </p:sp>
      <p:sp>
        <p:nvSpPr>
          <p:cNvPr id="828" name="Google Shape;828;p42">
            <a:extLst>
              <a:ext uri="{FF2B5EF4-FFF2-40B4-BE49-F238E27FC236}">
                <a16:creationId xmlns:a16="http://schemas.microsoft.com/office/drawing/2014/main" id="{DF11868E-A9D4-E587-6310-5E6C549E7B2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99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MX" dirty="0"/>
              <a:t>Almacena información específica de los empleados.</a:t>
            </a:r>
            <a:endParaRPr dirty="0"/>
          </a:p>
        </p:txBody>
      </p:sp>
      <p:sp>
        <p:nvSpPr>
          <p:cNvPr id="829" name="Google Shape;829;p42">
            <a:extLst>
              <a:ext uri="{FF2B5EF4-FFF2-40B4-BE49-F238E27FC236}">
                <a16:creationId xmlns:a16="http://schemas.microsoft.com/office/drawing/2014/main" id="{A6D6A7E3-97D8-CE71-2280-011A0395D79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99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HumanResources.Employee</a:t>
            </a:r>
            <a:endParaRPr lang="es-MX" dirty="0"/>
          </a:p>
        </p:txBody>
      </p:sp>
      <p:sp>
        <p:nvSpPr>
          <p:cNvPr id="830" name="Google Shape;830;p42">
            <a:extLst>
              <a:ext uri="{FF2B5EF4-FFF2-40B4-BE49-F238E27FC236}">
                <a16:creationId xmlns:a16="http://schemas.microsoft.com/office/drawing/2014/main" id="{582805C8-7A13-9231-24A0-5ACA46A700B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7199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MX" dirty="0"/>
              <a:t>Contiene información de todos los productos que la empresa fabrica o vende.</a:t>
            </a:r>
          </a:p>
        </p:txBody>
      </p:sp>
      <p:sp>
        <p:nvSpPr>
          <p:cNvPr id="831" name="Google Shape;831;p42">
            <a:extLst>
              <a:ext uri="{FF2B5EF4-FFF2-40B4-BE49-F238E27FC236}">
                <a16:creationId xmlns:a16="http://schemas.microsoft.com/office/drawing/2014/main" id="{570179DE-C361-44A5-4585-3B1458C3F347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7199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Production.Product</a:t>
            </a:r>
            <a:endParaRPr dirty="0"/>
          </a:p>
        </p:txBody>
      </p:sp>
      <p:sp>
        <p:nvSpPr>
          <p:cNvPr id="832" name="Google Shape;832;p42">
            <a:extLst>
              <a:ext uri="{FF2B5EF4-FFF2-40B4-BE49-F238E27FC236}">
                <a16:creationId xmlns:a16="http://schemas.microsoft.com/office/drawing/2014/main" id="{A45600B0-C1E9-C08B-4367-91044015D9CE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6993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MX" dirty="0"/>
              <a:t>Contiene opiniones y calificaciones hechas por clientes sobre productos.</a:t>
            </a:r>
            <a:endParaRPr dirty="0"/>
          </a:p>
        </p:txBody>
      </p:sp>
      <p:sp>
        <p:nvSpPr>
          <p:cNvPr id="833" name="Google Shape;833;p42">
            <a:extLst>
              <a:ext uri="{FF2B5EF4-FFF2-40B4-BE49-F238E27FC236}">
                <a16:creationId xmlns:a16="http://schemas.microsoft.com/office/drawing/2014/main" id="{2A83DEBF-1AC0-EFAA-6A6B-7F9B241007ED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6993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Production.ProductReview</a:t>
            </a:r>
            <a:endParaRPr lang="es-MX" dirty="0"/>
          </a:p>
        </p:txBody>
      </p:sp>
      <p:sp>
        <p:nvSpPr>
          <p:cNvPr id="834" name="Google Shape;834;p42">
            <a:extLst>
              <a:ext uri="{FF2B5EF4-FFF2-40B4-BE49-F238E27FC236}">
                <a16:creationId xmlns:a16="http://schemas.microsoft.com/office/drawing/2014/main" id="{ACD8363A-2242-36D1-FABC-AF299D79960A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46993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MX" dirty="0"/>
              <a:t>Guarda información de los clientes de la empresa.</a:t>
            </a:r>
            <a:endParaRPr dirty="0"/>
          </a:p>
        </p:txBody>
      </p:sp>
      <p:sp>
        <p:nvSpPr>
          <p:cNvPr id="835" name="Google Shape;835;p42">
            <a:extLst>
              <a:ext uri="{FF2B5EF4-FFF2-40B4-BE49-F238E27FC236}">
                <a16:creationId xmlns:a16="http://schemas.microsoft.com/office/drawing/2014/main" id="{D66A270A-8B7C-F5BD-023B-D082A538600B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46993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Sales.Customer</a:t>
            </a:r>
            <a:endParaRPr dirty="0"/>
          </a:p>
        </p:txBody>
      </p:sp>
      <p:sp>
        <p:nvSpPr>
          <p:cNvPr id="836" name="Google Shape;836;p42">
            <a:extLst>
              <a:ext uri="{FF2B5EF4-FFF2-40B4-BE49-F238E27FC236}">
                <a16:creationId xmlns:a16="http://schemas.microsoft.com/office/drawing/2014/main" id="{C982A1D3-B2AD-B16D-137B-C508DB4DAD74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46993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MX" dirty="0"/>
              <a:t>Lista de direcciones de correo electrónico asociadas a personas registradas en el sistema.</a:t>
            </a:r>
            <a:endParaRPr dirty="0"/>
          </a:p>
        </p:txBody>
      </p:sp>
      <p:sp>
        <p:nvSpPr>
          <p:cNvPr id="837" name="Google Shape;837;p42">
            <a:extLst>
              <a:ext uri="{FF2B5EF4-FFF2-40B4-BE49-F238E27FC236}">
                <a16:creationId xmlns:a16="http://schemas.microsoft.com/office/drawing/2014/main" id="{55433DCC-8D86-3A7F-B0CB-0FFAC63E9EC8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46993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Person.EmailAddress</a:t>
            </a:r>
            <a:endParaRPr dirty="0"/>
          </a:p>
        </p:txBody>
      </p:sp>
      <p:grpSp>
        <p:nvGrpSpPr>
          <p:cNvPr id="838" name="Google Shape;838;p42">
            <a:extLst>
              <a:ext uri="{FF2B5EF4-FFF2-40B4-BE49-F238E27FC236}">
                <a16:creationId xmlns:a16="http://schemas.microsoft.com/office/drawing/2014/main" id="{70551E4E-6D63-306A-A9ED-AFCB94FE19B0}"/>
              </a:ext>
            </a:extLst>
          </p:cNvPr>
          <p:cNvGrpSpPr/>
          <p:nvPr/>
        </p:nvGrpSpPr>
        <p:grpSpPr>
          <a:xfrm flipH="1">
            <a:off x="-797143" y="1736697"/>
            <a:ext cx="1269123" cy="979170"/>
            <a:chOff x="713232" y="1645097"/>
            <a:chExt cx="1269123" cy="979170"/>
          </a:xfrm>
        </p:grpSpPr>
        <p:sp>
          <p:nvSpPr>
            <p:cNvPr id="839" name="Google Shape;839;p42">
              <a:extLst>
                <a:ext uri="{FF2B5EF4-FFF2-40B4-BE49-F238E27FC236}">
                  <a16:creationId xmlns:a16="http://schemas.microsoft.com/office/drawing/2014/main" id="{883D3D4E-38D4-A319-4377-F716F0B9833D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2">
              <a:extLst>
                <a:ext uri="{FF2B5EF4-FFF2-40B4-BE49-F238E27FC236}">
                  <a16:creationId xmlns:a16="http://schemas.microsoft.com/office/drawing/2014/main" id="{0BCE1FE1-2DF3-A2E6-756D-842DFD46D487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2">
              <a:extLst>
                <a:ext uri="{FF2B5EF4-FFF2-40B4-BE49-F238E27FC236}">
                  <a16:creationId xmlns:a16="http://schemas.microsoft.com/office/drawing/2014/main" id="{AFDFA125-BCD9-B110-30BE-6EC632499720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2">
              <a:extLst>
                <a:ext uri="{FF2B5EF4-FFF2-40B4-BE49-F238E27FC236}">
                  <a16:creationId xmlns:a16="http://schemas.microsoft.com/office/drawing/2014/main" id="{5928F84B-1BF9-7909-F2C2-686E47071C68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2">
              <a:extLst>
                <a:ext uri="{FF2B5EF4-FFF2-40B4-BE49-F238E27FC236}">
                  <a16:creationId xmlns:a16="http://schemas.microsoft.com/office/drawing/2014/main" id="{8F315E1B-6EFE-3295-B25F-F97BBB568BF9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2">
              <a:extLst>
                <a:ext uri="{FF2B5EF4-FFF2-40B4-BE49-F238E27FC236}">
                  <a16:creationId xmlns:a16="http://schemas.microsoft.com/office/drawing/2014/main" id="{19DC8111-9DD5-0B67-F01D-736939576168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2">
              <a:extLst>
                <a:ext uri="{FF2B5EF4-FFF2-40B4-BE49-F238E27FC236}">
                  <a16:creationId xmlns:a16="http://schemas.microsoft.com/office/drawing/2014/main" id="{DDE1B143-11BD-F6FC-CBC9-5E5FB22011D5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2">
              <a:extLst>
                <a:ext uri="{FF2B5EF4-FFF2-40B4-BE49-F238E27FC236}">
                  <a16:creationId xmlns:a16="http://schemas.microsoft.com/office/drawing/2014/main" id="{717B6CF1-D3B3-269F-1AE4-54845CD2A53C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2">
              <a:extLst>
                <a:ext uri="{FF2B5EF4-FFF2-40B4-BE49-F238E27FC236}">
                  <a16:creationId xmlns:a16="http://schemas.microsoft.com/office/drawing/2014/main" id="{B6427627-FBE4-2F7F-6D53-5A1A4FA4DBA5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8" name="Google Shape;848;p42">
              <a:extLst>
                <a:ext uri="{FF2B5EF4-FFF2-40B4-BE49-F238E27FC236}">
                  <a16:creationId xmlns:a16="http://schemas.microsoft.com/office/drawing/2014/main" id="{17A9E83B-A10B-A77C-2D61-F28B7B588B3A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849" name="Google Shape;849;p42">
                <a:extLst>
                  <a:ext uri="{FF2B5EF4-FFF2-40B4-BE49-F238E27FC236}">
                    <a16:creationId xmlns:a16="http://schemas.microsoft.com/office/drawing/2014/main" id="{446FC410-F962-D9BA-9C20-E83A0D31DC4D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42">
                <a:extLst>
                  <a:ext uri="{FF2B5EF4-FFF2-40B4-BE49-F238E27FC236}">
                    <a16:creationId xmlns:a16="http://schemas.microsoft.com/office/drawing/2014/main" id="{B29775E4-127B-A2DE-B723-83FD53A04CD9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42">
                <a:extLst>
                  <a:ext uri="{FF2B5EF4-FFF2-40B4-BE49-F238E27FC236}">
                    <a16:creationId xmlns:a16="http://schemas.microsoft.com/office/drawing/2014/main" id="{DD038E12-05A0-CB3A-0403-589181CDBB46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755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>
          <a:extLst>
            <a:ext uri="{FF2B5EF4-FFF2-40B4-BE49-F238E27FC236}">
              <a16:creationId xmlns:a16="http://schemas.microsoft.com/office/drawing/2014/main" id="{05FEFC9E-59AE-9182-6934-4EF51E0BB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>
            <a:extLst>
              <a:ext uri="{FF2B5EF4-FFF2-40B4-BE49-F238E27FC236}">
                <a16:creationId xmlns:a16="http://schemas.microsoft.com/office/drawing/2014/main" id="{A195290A-8C05-2A1B-4A86-F8A13F2D3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</a:t>
            </a:r>
            <a:endParaRPr dirty="0"/>
          </a:p>
        </p:txBody>
      </p:sp>
      <p:sp>
        <p:nvSpPr>
          <p:cNvPr id="484" name="Google Shape;484;p32">
            <a:extLst>
              <a:ext uri="{FF2B5EF4-FFF2-40B4-BE49-F238E27FC236}">
                <a16:creationId xmlns:a16="http://schemas.microsoft.com/office/drawing/2014/main" id="{93130663-9EFD-9103-B20B-60A06A12A6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90525"/>
            <a:ext cx="77040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comando COUNT se utiliza para contar cuantas filas hay en una tabla o resultado.</a:t>
            </a:r>
            <a:endParaRPr dirty="0"/>
          </a:p>
        </p:txBody>
      </p:sp>
      <p:grpSp>
        <p:nvGrpSpPr>
          <p:cNvPr id="488" name="Google Shape;488;p32">
            <a:extLst>
              <a:ext uri="{FF2B5EF4-FFF2-40B4-BE49-F238E27FC236}">
                <a16:creationId xmlns:a16="http://schemas.microsoft.com/office/drawing/2014/main" id="{296F9C51-2BD5-909D-3748-474674EF37F3}"/>
              </a:ext>
            </a:extLst>
          </p:cNvPr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98DBBA9C-181A-6BE4-F7F7-663538E04565}"/>
                </a:ext>
              </a:extLst>
            </p:cNvPr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>
              <a:extLst>
                <a:ext uri="{FF2B5EF4-FFF2-40B4-BE49-F238E27FC236}">
                  <a16:creationId xmlns:a16="http://schemas.microsoft.com/office/drawing/2014/main" id="{9C4723D8-5C3E-6F0F-E9A1-DF032659AA3C}"/>
                </a:ext>
              </a:extLst>
            </p:cNvPr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>
              <a:extLst>
                <a:ext uri="{FF2B5EF4-FFF2-40B4-BE49-F238E27FC236}">
                  <a16:creationId xmlns:a16="http://schemas.microsoft.com/office/drawing/2014/main" id="{AD1CB63B-B2FE-375D-8180-F21ECC415C8B}"/>
                </a:ext>
              </a:extLst>
            </p:cNvPr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>
              <a:extLst>
                <a:ext uri="{FF2B5EF4-FFF2-40B4-BE49-F238E27FC236}">
                  <a16:creationId xmlns:a16="http://schemas.microsoft.com/office/drawing/2014/main" id="{9C93D496-9783-FD71-7029-298660B45D49}"/>
                </a:ext>
              </a:extLst>
            </p:cNvPr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>
              <a:extLst>
                <a:ext uri="{FF2B5EF4-FFF2-40B4-BE49-F238E27FC236}">
                  <a16:creationId xmlns:a16="http://schemas.microsoft.com/office/drawing/2014/main" id="{A00C0E62-7F58-5AA2-A445-CC3ACF465FEB}"/>
                </a:ext>
              </a:extLst>
            </p:cNvPr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>
              <a:extLst>
                <a:ext uri="{FF2B5EF4-FFF2-40B4-BE49-F238E27FC236}">
                  <a16:creationId xmlns:a16="http://schemas.microsoft.com/office/drawing/2014/main" id="{C37A974E-3698-F692-D369-95335BC87F1C}"/>
                </a:ext>
              </a:extLst>
            </p:cNvPr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>
              <a:extLst>
                <a:ext uri="{FF2B5EF4-FFF2-40B4-BE49-F238E27FC236}">
                  <a16:creationId xmlns:a16="http://schemas.microsoft.com/office/drawing/2014/main" id="{5BDE562A-A49F-68AD-E05C-9A5846A371AD}"/>
                </a:ext>
              </a:extLst>
            </p:cNvPr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>
              <a:extLst>
                <a:ext uri="{FF2B5EF4-FFF2-40B4-BE49-F238E27FC236}">
                  <a16:creationId xmlns:a16="http://schemas.microsoft.com/office/drawing/2014/main" id="{59C3F330-F10A-A41C-AD5A-A7CDC545E131}"/>
                </a:ext>
              </a:extLst>
            </p:cNvPr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>
              <a:extLst>
                <a:ext uri="{FF2B5EF4-FFF2-40B4-BE49-F238E27FC236}">
                  <a16:creationId xmlns:a16="http://schemas.microsoft.com/office/drawing/2014/main" id="{936297A6-B718-E61F-464F-7E32803A26B7}"/>
                </a:ext>
              </a:extLst>
            </p:cNvPr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>
              <a:extLst>
                <a:ext uri="{FF2B5EF4-FFF2-40B4-BE49-F238E27FC236}">
                  <a16:creationId xmlns:a16="http://schemas.microsoft.com/office/drawing/2014/main" id="{6728FF75-D9DC-A578-5328-BD9451A400BA}"/>
                </a:ext>
              </a:extLst>
            </p:cNvPr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>
              <a:extLst>
                <a:ext uri="{FF2B5EF4-FFF2-40B4-BE49-F238E27FC236}">
                  <a16:creationId xmlns:a16="http://schemas.microsoft.com/office/drawing/2014/main" id="{B0566C31-D653-CFEB-4C20-B982BC486E81}"/>
                </a:ext>
              </a:extLst>
            </p:cNvPr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>
              <a:extLst>
                <a:ext uri="{FF2B5EF4-FFF2-40B4-BE49-F238E27FC236}">
                  <a16:creationId xmlns:a16="http://schemas.microsoft.com/office/drawing/2014/main" id="{439A8620-107C-32C7-0C2E-BD04A428A410}"/>
                </a:ext>
              </a:extLst>
            </p:cNvPr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>
              <a:extLst>
                <a:ext uri="{FF2B5EF4-FFF2-40B4-BE49-F238E27FC236}">
                  <a16:creationId xmlns:a16="http://schemas.microsoft.com/office/drawing/2014/main" id="{53F51B55-1D64-9B94-3416-FA0BBEB898C8}"/>
                </a:ext>
              </a:extLst>
            </p:cNvPr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>
              <a:extLst>
                <a:ext uri="{FF2B5EF4-FFF2-40B4-BE49-F238E27FC236}">
                  <a16:creationId xmlns:a16="http://schemas.microsoft.com/office/drawing/2014/main" id="{44290E91-8744-B2C0-D404-CC64A0F71737}"/>
                </a:ext>
              </a:extLst>
            </p:cNvPr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26;p42">
            <a:extLst>
              <a:ext uri="{FF2B5EF4-FFF2-40B4-BE49-F238E27FC236}">
                <a16:creationId xmlns:a16="http://schemas.microsoft.com/office/drawing/2014/main" id="{61DF8FA1-B06E-4C64-4F13-69585F9BC3E9}"/>
              </a:ext>
            </a:extLst>
          </p:cNvPr>
          <p:cNvSpPr txBox="1">
            <a:spLocks/>
          </p:cNvSpPr>
          <p:nvPr/>
        </p:nvSpPr>
        <p:spPr>
          <a:xfrm>
            <a:off x="1213720" y="2017044"/>
            <a:ext cx="3029096" cy="166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 </a:t>
            </a:r>
            <a:r>
              <a:rPr lang="es-MX" sz="14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s-MX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(*)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b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s-MX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columna</a:t>
            </a:r>
            <a:r>
              <a:rPr lang="es-MX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dirty="0">
              <a:highlight>
                <a:srgbClr val="FFFFFF"/>
              </a:highlight>
            </a:endParaRP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oogle Shape;838;p42">
            <a:extLst>
              <a:ext uri="{FF2B5EF4-FFF2-40B4-BE49-F238E27FC236}">
                <a16:creationId xmlns:a16="http://schemas.microsoft.com/office/drawing/2014/main" id="{306E6608-2432-C402-926D-A77599800B23}"/>
              </a:ext>
            </a:extLst>
          </p:cNvPr>
          <p:cNvGrpSpPr/>
          <p:nvPr/>
        </p:nvGrpSpPr>
        <p:grpSpPr>
          <a:xfrm flipH="1">
            <a:off x="-10859" y="4052975"/>
            <a:ext cx="1269123" cy="979170"/>
            <a:chOff x="713232" y="1645097"/>
            <a:chExt cx="1269123" cy="979170"/>
          </a:xfrm>
        </p:grpSpPr>
        <p:sp>
          <p:nvSpPr>
            <p:cNvPr id="5" name="Google Shape;839;p42">
              <a:extLst>
                <a:ext uri="{FF2B5EF4-FFF2-40B4-BE49-F238E27FC236}">
                  <a16:creationId xmlns:a16="http://schemas.microsoft.com/office/drawing/2014/main" id="{1700D95A-72C7-297E-BB81-A4A63FCEAA3C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40;p42">
              <a:extLst>
                <a:ext uri="{FF2B5EF4-FFF2-40B4-BE49-F238E27FC236}">
                  <a16:creationId xmlns:a16="http://schemas.microsoft.com/office/drawing/2014/main" id="{D475850B-A052-41EA-B540-870B68F3A9D3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41;p42">
              <a:extLst>
                <a:ext uri="{FF2B5EF4-FFF2-40B4-BE49-F238E27FC236}">
                  <a16:creationId xmlns:a16="http://schemas.microsoft.com/office/drawing/2014/main" id="{48BBD11C-4BE8-6EB6-8AF1-CF457F039A3D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42;p42">
              <a:extLst>
                <a:ext uri="{FF2B5EF4-FFF2-40B4-BE49-F238E27FC236}">
                  <a16:creationId xmlns:a16="http://schemas.microsoft.com/office/drawing/2014/main" id="{49CCA0BC-F865-BDE9-B7AA-01FE3EA07774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43;p42">
              <a:extLst>
                <a:ext uri="{FF2B5EF4-FFF2-40B4-BE49-F238E27FC236}">
                  <a16:creationId xmlns:a16="http://schemas.microsoft.com/office/drawing/2014/main" id="{67E2C774-3813-6F12-E6DB-58BC4276FF23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44;p42">
              <a:extLst>
                <a:ext uri="{FF2B5EF4-FFF2-40B4-BE49-F238E27FC236}">
                  <a16:creationId xmlns:a16="http://schemas.microsoft.com/office/drawing/2014/main" id="{93A9B9D4-5343-E327-CA5E-1AC265EA0DD3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45;p42">
              <a:extLst>
                <a:ext uri="{FF2B5EF4-FFF2-40B4-BE49-F238E27FC236}">
                  <a16:creationId xmlns:a16="http://schemas.microsoft.com/office/drawing/2014/main" id="{33941122-F108-4A9F-832C-689A8907C69E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46;p42">
              <a:extLst>
                <a:ext uri="{FF2B5EF4-FFF2-40B4-BE49-F238E27FC236}">
                  <a16:creationId xmlns:a16="http://schemas.microsoft.com/office/drawing/2014/main" id="{6A6C6A24-749E-2AEB-6021-6E7F16CFC16A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47;p42">
              <a:extLst>
                <a:ext uri="{FF2B5EF4-FFF2-40B4-BE49-F238E27FC236}">
                  <a16:creationId xmlns:a16="http://schemas.microsoft.com/office/drawing/2014/main" id="{8906EEC2-BF9A-1EE0-0841-0FAEFD8A9619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848;p42">
              <a:extLst>
                <a:ext uri="{FF2B5EF4-FFF2-40B4-BE49-F238E27FC236}">
                  <a16:creationId xmlns:a16="http://schemas.microsoft.com/office/drawing/2014/main" id="{E4D9AE45-9B5E-6AC1-CA25-65C225BF79DA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15" name="Google Shape;849;p42">
                <a:extLst>
                  <a:ext uri="{FF2B5EF4-FFF2-40B4-BE49-F238E27FC236}">
                    <a16:creationId xmlns:a16="http://schemas.microsoft.com/office/drawing/2014/main" id="{3A4E1C4A-3510-02C1-70DD-EA26AF69ABBF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50;p42">
                <a:extLst>
                  <a:ext uri="{FF2B5EF4-FFF2-40B4-BE49-F238E27FC236}">
                    <a16:creationId xmlns:a16="http://schemas.microsoft.com/office/drawing/2014/main" id="{F1BD3849-B16F-ECD9-870F-03CBF85D2FAC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1;p42">
                <a:extLst>
                  <a:ext uri="{FF2B5EF4-FFF2-40B4-BE49-F238E27FC236}">
                    <a16:creationId xmlns:a16="http://schemas.microsoft.com/office/drawing/2014/main" id="{0F40BEC5-3D14-0130-C184-4F988782E107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Google Shape;532;p33">
            <a:extLst>
              <a:ext uri="{FF2B5EF4-FFF2-40B4-BE49-F238E27FC236}">
                <a16:creationId xmlns:a16="http://schemas.microsoft.com/office/drawing/2014/main" id="{16EB072A-9795-291B-0FEB-8943FE270696}"/>
              </a:ext>
            </a:extLst>
          </p:cNvPr>
          <p:cNvSpPr txBox="1">
            <a:spLocks/>
          </p:cNvSpPr>
          <p:nvPr/>
        </p:nvSpPr>
        <p:spPr>
          <a:xfrm>
            <a:off x="1258264" y="1569444"/>
            <a:ext cx="617745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dk1"/>
                </a:solidFill>
                <a:latin typeface="Passion One"/>
                <a:sym typeface="Passion One"/>
              </a:rPr>
              <a:t>SINTAXIS</a:t>
            </a:r>
            <a:endParaRPr lang="es-MX" sz="2000" dirty="0">
              <a:solidFill>
                <a:schemeClr val="dk1"/>
              </a:solidFill>
              <a:latin typeface="Passion One"/>
            </a:endParaRPr>
          </a:p>
        </p:txBody>
      </p:sp>
      <p:sp>
        <p:nvSpPr>
          <p:cNvPr id="18" name="Google Shape;862;p43">
            <a:extLst>
              <a:ext uri="{FF2B5EF4-FFF2-40B4-BE49-F238E27FC236}">
                <a16:creationId xmlns:a16="http://schemas.microsoft.com/office/drawing/2014/main" id="{0F7F16F9-CDA0-2259-A98B-05ACF59A253C}"/>
              </a:ext>
            </a:extLst>
          </p:cNvPr>
          <p:cNvSpPr txBox="1"/>
          <p:nvPr/>
        </p:nvSpPr>
        <p:spPr>
          <a:xfrm>
            <a:off x="5537908" y="2631865"/>
            <a:ext cx="3029096" cy="132700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 se especifica un nombre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lang="es-MX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 columna</a:t>
            </a:r>
            <a:r>
              <a:rPr lang="es-MX" dirty="0">
                <a:solidFill>
                  <a:schemeClr val="dk1"/>
                </a:solidFill>
                <a:latin typeface="Inter"/>
                <a:ea typeface="Inter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(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)</a:t>
            </a:r>
            <a:r>
              <a:rPr lang="es-MX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MX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en lugar </a:t>
            </a:r>
            <a:r>
              <a:rPr lang="es-MX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 un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(*)</a:t>
            </a:r>
            <a:r>
              <a:rPr lang="es-MX" dirty="0">
                <a:solidFill>
                  <a:schemeClr val="dk1"/>
                </a:solidFill>
                <a:latin typeface="Inter"/>
                <a:ea typeface="Inter"/>
              </a:rPr>
              <a:t>, no se contaran los valores NULL</a:t>
            </a:r>
            <a:endParaRPr lang="es-MX" dirty="0">
              <a:solidFill>
                <a:schemeClr val="dk1"/>
              </a:solidFill>
              <a:latin typeface="Inter"/>
              <a:ea typeface="Inter"/>
              <a:sym typeface="Inter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6B8F91-E953-0EE7-26A3-2D0624AF56D8}"/>
              </a:ext>
            </a:extLst>
          </p:cNvPr>
          <p:cNvCxnSpPr/>
          <p:nvPr/>
        </p:nvCxnSpPr>
        <p:spPr>
          <a:xfrm>
            <a:off x="4023360" y="3213664"/>
            <a:ext cx="14264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02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</a:t>
            </a:r>
            <a:endParaRPr dirty="0"/>
          </a:p>
        </p:txBody>
      </p:sp>
      <p:sp>
        <p:nvSpPr>
          <p:cNvPr id="1098" name="Google Shape;1098;p49"/>
          <p:cNvSpPr txBox="1">
            <a:spLocks noGrp="1"/>
          </p:cNvSpPr>
          <p:nvPr>
            <p:ph type="body" idx="4294967295"/>
          </p:nvPr>
        </p:nvSpPr>
        <p:spPr>
          <a:xfrm>
            <a:off x="726450" y="1052050"/>
            <a:ext cx="77040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Al usar 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(*) </a:t>
            </a:r>
            <a:r>
              <a:rPr lang="en-US" dirty="0" err="1">
                <a:highlight>
                  <a:srgbClr val="FFFFFF"/>
                </a:highlight>
              </a:rPr>
              <a:t>cuenta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todas</a:t>
            </a:r>
            <a:r>
              <a:rPr lang="en-US" dirty="0">
                <a:highlight>
                  <a:srgbClr val="FFFFFF"/>
                </a:highlight>
              </a:rPr>
              <a:t> las </a:t>
            </a:r>
            <a:r>
              <a:rPr lang="en-US" dirty="0" err="1">
                <a:highlight>
                  <a:srgbClr val="FFFFFF"/>
                </a:highlight>
              </a:rPr>
              <a:t>filas</a:t>
            </a:r>
            <a:r>
              <a:rPr lang="en-US" dirty="0">
                <a:highlight>
                  <a:srgbClr val="FFFFFF"/>
                </a:highlight>
              </a:rPr>
              <a:t> de la </a:t>
            </a:r>
            <a:r>
              <a:rPr lang="en-US" dirty="0" err="1">
                <a:highlight>
                  <a:srgbClr val="FFFFFF"/>
                </a:highlight>
              </a:rPr>
              <a:t>tabla</a:t>
            </a:r>
            <a:r>
              <a:rPr lang="en-US" dirty="0">
                <a:highlight>
                  <a:srgbClr val="FFFFFF"/>
                </a:highlight>
              </a:rPr>
              <a:t>.</a:t>
            </a:r>
            <a:endParaRPr lang="en-US" dirty="0"/>
          </a:p>
        </p:txBody>
      </p:sp>
      <p:graphicFrame>
        <p:nvGraphicFramePr>
          <p:cNvPr id="1099" name="Google Shape;1099;p49"/>
          <p:cNvGraphicFramePr/>
          <p:nvPr>
            <p:extLst>
              <p:ext uri="{D42A27DB-BD31-4B8C-83A1-F6EECF244321}">
                <p14:modId xmlns:p14="http://schemas.microsoft.com/office/powerpoint/2010/main" val="3524461066"/>
              </p:ext>
            </p:extLst>
          </p:nvPr>
        </p:nvGraphicFramePr>
        <p:xfrm>
          <a:off x="3534138" y="1902550"/>
          <a:ext cx="5061223" cy="2703650"/>
        </p:xfrm>
        <a:graphic>
          <a:graphicData uri="http://schemas.openxmlformats.org/drawingml/2006/table">
            <a:tbl>
              <a:tblPr>
                <a:noFill/>
                <a:tableStyleId>{54A2ABBA-9B43-4E9C-BE82-640D1BEFF9A8}</a:tableStyleId>
              </a:tblPr>
              <a:tblGrid>
                <a:gridCol w="1563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BusinessEntityID</a:t>
                      </a:r>
                      <a:endParaRPr sz="1600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FirstName</a:t>
                      </a:r>
                      <a:endParaRPr sz="1600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MiddleName</a:t>
                      </a:r>
                      <a:endParaRPr sz="1600" b="1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LastName</a:t>
                      </a:r>
                      <a:endParaRPr sz="1600" b="1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Andres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NULL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Avendaño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Mylitza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Anai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García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069706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Elliot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Vladimir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Lafarga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99172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WIlliams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Eduardo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Salas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949455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Felipe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NULL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Salas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011579"/>
                  </a:ext>
                </a:extLst>
              </a:tr>
            </a:tbl>
          </a:graphicData>
        </a:graphic>
      </p:graphicFrame>
      <p:sp>
        <p:nvSpPr>
          <p:cNvPr id="1103" name="Google Shape;1103;p49"/>
          <p:cNvSpPr txBox="1">
            <a:spLocks noGrp="1"/>
          </p:cNvSpPr>
          <p:nvPr>
            <p:ph type="body" idx="4294967295"/>
          </p:nvPr>
        </p:nvSpPr>
        <p:spPr>
          <a:xfrm>
            <a:off x="543041" y="2571750"/>
            <a:ext cx="2913215" cy="77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COUNT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(*)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s-MX" sz="1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>
          <a:extLst>
            <a:ext uri="{FF2B5EF4-FFF2-40B4-BE49-F238E27FC236}">
              <a16:creationId xmlns:a16="http://schemas.microsoft.com/office/drawing/2014/main" id="{64B06942-F092-BBD8-8B8D-DCE2BF529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">
            <a:extLst>
              <a:ext uri="{FF2B5EF4-FFF2-40B4-BE49-F238E27FC236}">
                <a16:creationId xmlns:a16="http://schemas.microsoft.com/office/drawing/2014/main" id="{EB767E82-6900-E058-F274-6C69A3DB5E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</a:t>
            </a:r>
            <a:endParaRPr dirty="0"/>
          </a:p>
        </p:txBody>
      </p:sp>
      <p:sp>
        <p:nvSpPr>
          <p:cNvPr id="1098" name="Google Shape;1098;p49">
            <a:extLst>
              <a:ext uri="{FF2B5EF4-FFF2-40B4-BE49-F238E27FC236}">
                <a16:creationId xmlns:a16="http://schemas.microsoft.com/office/drawing/2014/main" id="{0BB777E5-F1FB-0390-6BF0-C7DC8418BF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6450" y="1052050"/>
            <a:ext cx="77040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Al usar un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(</a:t>
            </a:r>
            <a:r>
              <a:rPr kumimoji="0" lang="es-MX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ea typeface="Inter"/>
                <a:sym typeface="Inter"/>
              </a:rPr>
              <a:t>MiddleName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)</a:t>
            </a:r>
            <a:r>
              <a:rPr lang="en-US" dirty="0">
                <a:highlight>
                  <a:srgbClr val="FFFFFF"/>
                </a:highlight>
              </a:rPr>
              <a:t>, solo se </a:t>
            </a:r>
            <a:r>
              <a:rPr lang="en-US" dirty="0" err="1">
                <a:highlight>
                  <a:srgbClr val="FFFFFF"/>
                </a:highlight>
              </a:rPr>
              <a:t>contaran</a:t>
            </a:r>
            <a:r>
              <a:rPr lang="en-US" dirty="0">
                <a:highlight>
                  <a:srgbClr val="FFFFFF"/>
                </a:highlight>
              </a:rPr>
              <a:t> las </a:t>
            </a:r>
            <a:r>
              <a:rPr lang="en-US" dirty="0" err="1">
                <a:highlight>
                  <a:srgbClr val="FFFFFF"/>
                </a:highlight>
              </a:rPr>
              <a:t>filas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donde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esa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columna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b="1" dirty="0">
                <a:highlight>
                  <a:srgbClr val="FFFFFF"/>
                </a:highlight>
              </a:rPr>
              <a:t>no sea NULL.</a:t>
            </a:r>
            <a:endParaRPr lang="en-US" b="1" dirty="0"/>
          </a:p>
        </p:txBody>
      </p:sp>
      <p:graphicFrame>
        <p:nvGraphicFramePr>
          <p:cNvPr id="1099" name="Google Shape;1099;p49">
            <a:extLst>
              <a:ext uri="{FF2B5EF4-FFF2-40B4-BE49-F238E27FC236}">
                <a16:creationId xmlns:a16="http://schemas.microsoft.com/office/drawing/2014/main" id="{BE62140D-A619-0916-1393-5C6398E32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997465"/>
              </p:ext>
            </p:extLst>
          </p:nvPr>
        </p:nvGraphicFramePr>
        <p:xfrm>
          <a:off x="3534138" y="1902550"/>
          <a:ext cx="5061223" cy="2703650"/>
        </p:xfrm>
        <a:graphic>
          <a:graphicData uri="http://schemas.openxmlformats.org/drawingml/2006/table">
            <a:tbl>
              <a:tblPr>
                <a:noFill/>
                <a:tableStyleId>{54A2ABBA-9B43-4E9C-BE82-640D1BEFF9A8}</a:tableStyleId>
              </a:tblPr>
              <a:tblGrid>
                <a:gridCol w="1563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BusinessEntityID</a:t>
                      </a:r>
                      <a:endParaRPr sz="1600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FirstName</a:t>
                      </a:r>
                      <a:endParaRPr sz="1600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MiddleName</a:t>
                      </a:r>
                      <a:endParaRPr sz="1600" b="1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LastName</a:t>
                      </a:r>
                      <a:endParaRPr sz="1600" b="1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Andres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NULL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Avendaño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Mylitza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Anai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García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069706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Elliot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Vladimir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Lafarga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99172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WIlliams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Eduardo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Salas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949455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Felipe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NULL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Salas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11579"/>
                  </a:ext>
                </a:extLst>
              </a:tr>
            </a:tbl>
          </a:graphicData>
        </a:graphic>
      </p:graphicFrame>
      <p:sp>
        <p:nvSpPr>
          <p:cNvPr id="1104" name="Google Shape;1104;p49">
            <a:extLst>
              <a:ext uri="{FF2B5EF4-FFF2-40B4-BE49-F238E27FC236}">
                <a16:creationId xmlns:a16="http://schemas.microsoft.com/office/drawing/2014/main" id="{AFC298EA-046B-B724-4064-0DB1220B3E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8639" y="2571750"/>
            <a:ext cx="2913216" cy="77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MiddleName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Person.Person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>
          <a:extLst>
            <a:ext uri="{FF2B5EF4-FFF2-40B4-BE49-F238E27FC236}">
              <a16:creationId xmlns:a16="http://schemas.microsoft.com/office/drawing/2014/main" id="{9F42A59E-8C35-036F-9246-9E900DA98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>
            <a:extLst>
              <a:ext uri="{FF2B5EF4-FFF2-40B4-BE49-F238E27FC236}">
                <a16:creationId xmlns:a16="http://schemas.microsoft.com/office/drawing/2014/main" id="{98F91143-979D-60D6-642E-8386C36AE7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DISTINCT</a:t>
            </a:r>
            <a:endParaRPr dirty="0"/>
          </a:p>
        </p:txBody>
      </p:sp>
      <p:sp>
        <p:nvSpPr>
          <p:cNvPr id="484" name="Google Shape;484;p32">
            <a:extLst>
              <a:ext uri="{FF2B5EF4-FFF2-40B4-BE49-F238E27FC236}">
                <a16:creationId xmlns:a16="http://schemas.microsoft.com/office/drawing/2014/main" id="{439E0B23-5A89-5247-84DA-BA813240A8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90524"/>
            <a:ext cx="7704000" cy="659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comando </a:t>
            </a:r>
            <a:r>
              <a:rPr lang="es-MX" dirty="0"/>
              <a:t>DISTINCT</a:t>
            </a:r>
            <a:r>
              <a:rPr lang="es-ES" dirty="0"/>
              <a:t> solo muestra valores únicos en la columna o columnas seleccionadas.</a:t>
            </a:r>
            <a:endParaRPr dirty="0"/>
          </a:p>
        </p:txBody>
      </p:sp>
      <p:grpSp>
        <p:nvGrpSpPr>
          <p:cNvPr id="488" name="Google Shape;488;p32">
            <a:extLst>
              <a:ext uri="{FF2B5EF4-FFF2-40B4-BE49-F238E27FC236}">
                <a16:creationId xmlns:a16="http://schemas.microsoft.com/office/drawing/2014/main" id="{79FD1B49-039A-69A7-91EC-625760DEB479}"/>
              </a:ext>
            </a:extLst>
          </p:cNvPr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23D6CA9C-4A50-DEC3-5055-598FA38A402A}"/>
                </a:ext>
              </a:extLst>
            </p:cNvPr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>
              <a:extLst>
                <a:ext uri="{FF2B5EF4-FFF2-40B4-BE49-F238E27FC236}">
                  <a16:creationId xmlns:a16="http://schemas.microsoft.com/office/drawing/2014/main" id="{6274FDC5-35BA-E2DC-6558-0876991754EC}"/>
                </a:ext>
              </a:extLst>
            </p:cNvPr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>
              <a:extLst>
                <a:ext uri="{FF2B5EF4-FFF2-40B4-BE49-F238E27FC236}">
                  <a16:creationId xmlns:a16="http://schemas.microsoft.com/office/drawing/2014/main" id="{AD36CDAA-FCFA-B966-6BF6-E91E3021E6CE}"/>
                </a:ext>
              </a:extLst>
            </p:cNvPr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>
              <a:extLst>
                <a:ext uri="{FF2B5EF4-FFF2-40B4-BE49-F238E27FC236}">
                  <a16:creationId xmlns:a16="http://schemas.microsoft.com/office/drawing/2014/main" id="{6E37B844-BDB2-7EB5-389C-771ADB277A00}"/>
                </a:ext>
              </a:extLst>
            </p:cNvPr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>
              <a:extLst>
                <a:ext uri="{FF2B5EF4-FFF2-40B4-BE49-F238E27FC236}">
                  <a16:creationId xmlns:a16="http://schemas.microsoft.com/office/drawing/2014/main" id="{94E1E949-5A01-6215-24FE-C6D5D9651E0E}"/>
                </a:ext>
              </a:extLst>
            </p:cNvPr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>
              <a:extLst>
                <a:ext uri="{FF2B5EF4-FFF2-40B4-BE49-F238E27FC236}">
                  <a16:creationId xmlns:a16="http://schemas.microsoft.com/office/drawing/2014/main" id="{AF6C3FDD-EA75-B01F-544B-7808D6A6A1DE}"/>
                </a:ext>
              </a:extLst>
            </p:cNvPr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>
              <a:extLst>
                <a:ext uri="{FF2B5EF4-FFF2-40B4-BE49-F238E27FC236}">
                  <a16:creationId xmlns:a16="http://schemas.microsoft.com/office/drawing/2014/main" id="{A42EAEF3-DA30-20E6-9404-DEC8C112A824}"/>
                </a:ext>
              </a:extLst>
            </p:cNvPr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>
              <a:extLst>
                <a:ext uri="{FF2B5EF4-FFF2-40B4-BE49-F238E27FC236}">
                  <a16:creationId xmlns:a16="http://schemas.microsoft.com/office/drawing/2014/main" id="{C02CA138-6F63-F00F-8AE0-35FAFFE2B1A6}"/>
                </a:ext>
              </a:extLst>
            </p:cNvPr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>
              <a:extLst>
                <a:ext uri="{FF2B5EF4-FFF2-40B4-BE49-F238E27FC236}">
                  <a16:creationId xmlns:a16="http://schemas.microsoft.com/office/drawing/2014/main" id="{680EF567-7574-8173-FC8D-E02CA0128763}"/>
                </a:ext>
              </a:extLst>
            </p:cNvPr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>
              <a:extLst>
                <a:ext uri="{FF2B5EF4-FFF2-40B4-BE49-F238E27FC236}">
                  <a16:creationId xmlns:a16="http://schemas.microsoft.com/office/drawing/2014/main" id="{CDEF0D6C-A6C1-DAB5-C4E8-695023DA4084}"/>
                </a:ext>
              </a:extLst>
            </p:cNvPr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>
              <a:extLst>
                <a:ext uri="{FF2B5EF4-FFF2-40B4-BE49-F238E27FC236}">
                  <a16:creationId xmlns:a16="http://schemas.microsoft.com/office/drawing/2014/main" id="{6CCC8BF7-60DF-420C-1843-22C6F9D95E5D}"/>
                </a:ext>
              </a:extLst>
            </p:cNvPr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>
              <a:extLst>
                <a:ext uri="{FF2B5EF4-FFF2-40B4-BE49-F238E27FC236}">
                  <a16:creationId xmlns:a16="http://schemas.microsoft.com/office/drawing/2014/main" id="{6915B3B9-A53C-4365-83A9-246982193A10}"/>
                </a:ext>
              </a:extLst>
            </p:cNvPr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>
              <a:extLst>
                <a:ext uri="{FF2B5EF4-FFF2-40B4-BE49-F238E27FC236}">
                  <a16:creationId xmlns:a16="http://schemas.microsoft.com/office/drawing/2014/main" id="{52BFE6E4-A615-7A59-AE4C-87E73F011298}"/>
                </a:ext>
              </a:extLst>
            </p:cNvPr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>
              <a:extLst>
                <a:ext uri="{FF2B5EF4-FFF2-40B4-BE49-F238E27FC236}">
                  <a16:creationId xmlns:a16="http://schemas.microsoft.com/office/drawing/2014/main" id="{F9F0F491-A560-AC1D-C265-B841D3E94F98}"/>
                </a:ext>
              </a:extLst>
            </p:cNvPr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26;p42">
            <a:extLst>
              <a:ext uri="{FF2B5EF4-FFF2-40B4-BE49-F238E27FC236}">
                <a16:creationId xmlns:a16="http://schemas.microsoft.com/office/drawing/2014/main" id="{980E9014-032C-2309-EB95-293AF19DA8A8}"/>
              </a:ext>
            </a:extLst>
          </p:cNvPr>
          <p:cNvSpPr txBox="1">
            <a:spLocks/>
          </p:cNvSpPr>
          <p:nvPr/>
        </p:nvSpPr>
        <p:spPr>
          <a:xfrm>
            <a:off x="1213720" y="2151303"/>
            <a:ext cx="5869832" cy="149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DISTINCT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Columna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DISTINCT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Columna1, Columna2,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ColumnaN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FROM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Nombre_Tabla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oogle Shape;838;p42">
            <a:extLst>
              <a:ext uri="{FF2B5EF4-FFF2-40B4-BE49-F238E27FC236}">
                <a16:creationId xmlns:a16="http://schemas.microsoft.com/office/drawing/2014/main" id="{048F1013-B45D-E403-3DF1-CF2D71BF1C89}"/>
              </a:ext>
            </a:extLst>
          </p:cNvPr>
          <p:cNvGrpSpPr/>
          <p:nvPr/>
        </p:nvGrpSpPr>
        <p:grpSpPr>
          <a:xfrm flipH="1">
            <a:off x="-10859" y="4052975"/>
            <a:ext cx="1269123" cy="979170"/>
            <a:chOff x="713232" y="1645097"/>
            <a:chExt cx="1269123" cy="979170"/>
          </a:xfrm>
        </p:grpSpPr>
        <p:sp>
          <p:nvSpPr>
            <p:cNvPr id="5" name="Google Shape;839;p42">
              <a:extLst>
                <a:ext uri="{FF2B5EF4-FFF2-40B4-BE49-F238E27FC236}">
                  <a16:creationId xmlns:a16="http://schemas.microsoft.com/office/drawing/2014/main" id="{BD3DEE3D-1ACA-93A0-3D26-B0131BF79F18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40;p42">
              <a:extLst>
                <a:ext uri="{FF2B5EF4-FFF2-40B4-BE49-F238E27FC236}">
                  <a16:creationId xmlns:a16="http://schemas.microsoft.com/office/drawing/2014/main" id="{E98EB946-CF4A-B6C2-258E-C7E12705CE81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41;p42">
              <a:extLst>
                <a:ext uri="{FF2B5EF4-FFF2-40B4-BE49-F238E27FC236}">
                  <a16:creationId xmlns:a16="http://schemas.microsoft.com/office/drawing/2014/main" id="{F1D13C34-F52E-7562-D7D9-937F5004034B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42;p42">
              <a:extLst>
                <a:ext uri="{FF2B5EF4-FFF2-40B4-BE49-F238E27FC236}">
                  <a16:creationId xmlns:a16="http://schemas.microsoft.com/office/drawing/2014/main" id="{9226F65A-F714-F03B-3C7F-3D673359F9D6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43;p42">
              <a:extLst>
                <a:ext uri="{FF2B5EF4-FFF2-40B4-BE49-F238E27FC236}">
                  <a16:creationId xmlns:a16="http://schemas.microsoft.com/office/drawing/2014/main" id="{6669F42A-8C6A-9C03-C228-6F59B1C9F3D9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44;p42">
              <a:extLst>
                <a:ext uri="{FF2B5EF4-FFF2-40B4-BE49-F238E27FC236}">
                  <a16:creationId xmlns:a16="http://schemas.microsoft.com/office/drawing/2014/main" id="{88DEA655-D8FF-9460-0ADA-D9E4458ABCC6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45;p42">
              <a:extLst>
                <a:ext uri="{FF2B5EF4-FFF2-40B4-BE49-F238E27FC236}">
                  <a16:creationId xmlns:a16="http://schemas.microsoft.com/office/drawing/2014/main" id="{552AA1DB-C47F-FB31-DE3F-2576C7380654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46;p42">
              <a:extLst>
                <a:ext uri="{FF2B5EF4-FFF2-40B4-BE49-F238E27FC236}">
                  <a16:creationId xmlns:a16="http://schemas.microsoft.com/office/drawing/2014/main" id="{C0CEC8E1-8FD9-F986-9D9B-75A0F23A848C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47;p42">
              <a:extLst>
                <a:ext uri="{FF2B5EF4-FFF2-40B4-BE49-F238E27FC236}">
                  <a16:creationId xmlns:a16="http://schemas.microsoft.com/office/drawing/2014/main" id="{C9CCE1AD-D3C2-33D4-F28B-72390B321B27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848;p42">
              <a:extLst>
                <a:ext uri="{FF2B5EF4-FFF2-40B4-BE49-F238E27FC236}">
                  <a16:creationId xmlns:a16="http://schemas.microsoft.com/office/drawing/2014/main" id="{BA224C69-164F-01A4-DC2D-8322AC8029A4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15" name="Google Shape;849;p42">
                <a:extLst>
                  <a:ext uri="{FF2B5EF4-FFF2-40B4-BE49-F238E27FC236}">
                    <a16:creationId xmlns:a16="http://schemas.microsoft.com/office/drawing/2014/main" id="{84230F17-0FF2-55CF-DC38-31486D6A1C0C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50;p42">
                <a:extLst>
                  <a:ext uri="{FF2B5EF4-FFF2-40B4-BE49-F238E27FC236}">
                    <a16:creationId xmlns:a16="http://schemas.microsoft.com/office/drawing/2014/main" id="{4A698E62-8388-581A-3260-B450B8D223BB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1;p42">
                <a:extLst>
                  <a:ext uri="{FF2B5EF4-FFF2-40B4-BE49-F238E27FC236}">
                    <a16:creationId xmlns:a16="http://schemas.microsoft.com/office/drawing/2014/main" id="{4B0176B7-0A3B-6170-5A1B-208F9095E660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Google Shape;532;p33">
            <a:extLst>
              <a:ext uri="{FF2B5EF4-FFF2-40B4-BE49-F238E27FC236}">
                <a16:creationId xmlns:a16="http://schemas.microsoft.com/office/drawing/2014/main" id="{3E5C64BE-2C4B-3625-77D5-C314B66A4C49}"/>
              </a:ext>
            </a:extLst>
          </p:cNvPr>
          <p:cNvSpPr txBox="1">
            <a:spLocks/>
          </p:cNvSpPr>
          <p:nvPr/>
        </p:nvSpPr>
        <p:spPr>
          <a:xfrm>
            <a:off x="1258264" y="1706036"/>
            <a:ext cx="617745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dk1"/>
                </a:solidFill>
                <a:latin typeface="Passion One"/>
                <a:sym typeface="Passion One"/>
              </a:rPr>
              <a:t>SINTAXIS</a:t>
            </a:r>
            <a:endParaRPr lang="es-MX" sz="2000" dirty="0">
              <a:solidFill>
                <a:schemeClr val="dk1"/>
              </a:solidFill>
              <a:latin typeface="Passion One"/>
            </a:endParaRPr>
          </a:p>
        </p:txBody>
      </p:sp>
    </p:spTree>
    <p:extLst>
      <p:ext uri="{BB962C8B-B14F-4D97-AF65-F5344CB8AC3E}">
        <p14:creationId xmlns:p14="http://schemas.microsoft.com/office/powerpoint/2010/main" val="422438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>
          <a:extLst>
            <a:ext uri="{FF2B5EF4-FFF2-40B4-BE49-F238E27FC236}">
              <a16:creationId xmlns:a16="http://schemas.microsoft.com/office/drawing/2014/main" id="{2E75DD73-3F7D-B09B-BC8A-B4CF59772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">
            <a:extLst>
              <a:ext uri="{FF2B5EF4-FFF2-40B4-BE49-F238E27FC236}">
                <a16:creationId xmlns:a16="http://schemas.microsoft.com/office/drawing/2014/main" id="{86907D48-ADE4-7BB3-870A-DE0534F5E5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DISTINCT</a:t>
            </a:r>
            <a:endParaRPr dirty="0"/>
          </a:p>
        </p:txBody>
      </p:sp>
      <p:sp>
        <p:nvSpPr>
          <p:cNvPr id="1098" name="Google Shape;1098;p49">
            <a:extLst>
              <a:ext uri="{FF2B5EF4-FFF2-40B4-BE49-F238E27FC236}">
                <a16:creationId xmlns:a16="http://schemas.microsoft.com/office/drawing/2014/main" id="{91338AF3-3F08-31DF-882E-FE4BCA6717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6450" y="1052050"/>
            <a:ext cx="77040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dirty="0"/>
              <a:t>Al usar </a:t>
            </a:r>
            <a:r>
              <a:rPr lang="es-MX" b="1" dirty="0"/>
              <a:t>DISTINCT</a:t>
            </a:r>
            <a:r>
              <a:rPr lang="es-MX" dirty="0"/>
              <a:t> en más de una columna, elimina los duplicados de las columnas combinadas</a:t>
            </a:r>
            <a:endParaRPr lang="en-US" dirty="0"/>
          </a:p>
        </p:txBody>
      </p:sp>
      <p:graphicFrame>
        <p:nvGraphicFramePr>
          <p:cNvPr id="1099" name="Google Shape;1099;p49">
            <a:extLst>
              <a:ext uri="{FF2B5EF4-FFF2-40B4-BE49-F238E27FC236}">
                <a16:creationId xmlns:a16="http://schemas.microsoft.com/office/drawing/2014/main" id="{D528FEFE-6174-48B8-BB08-9E382ACEE4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25410"/>
              </p:ext>
            </p:extLst>
          </p:nvPr>
        </p:nvGraphicFramePr>
        <p:xfrm>
          <a:off x="826592" y="2438690"/>
          <a:ext cx="2913215" cy="2139680"/>
        </p:xfrm>
        <a:graphic>
          <a:graphicData uri="http://schemas.openxmlformats.org/drawingml/2006/table">
            <a:tbl>
              <a:tblPr>
                <a:noFill/>
                <a:tableStyleId>{54A2ABBA-9B43-4E9C-BE82-640D1BEFF9A8}</a:tableStyleId>
              </a:tblPr>
              <a:tblGrid>
                <a:gridCol w="1507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00"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Nombre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Ciudad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Ana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Monterrey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Ana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Monterrey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069706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Juan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CDMX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99172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Ana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CDMX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949455"/>
                  </a:ext>
                </a:extLst>
              </a:tr>
            </a:tbl>
          </a:graphicData>
        </a:graphic>
      </p:graphicFrame>
      <p:sp>
        <p:nvSpPr>
          <p:cNvPr id="1103" name="Google Shape;1103;p49">
            <a:extLst>
              <a:ext uri="{FF2B5EF4-FFF2-40B4-BE49-F238E27FC236}">
                <a16:creationId xmlns:a16="http://schemas.microsoft.com/office/drawing/2014/main" id="{D5744699-3D57-1F2B-2821-3496666BE9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5505" y="1696221"/>
            <a:ext cx="3675391" cy="62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DISTINCT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Nombre, Ciudad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FROM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Tabla</a:t>
            </a:r>
          </a:p>
        </p:txBody>
      </p:sp>
      <p:sp>
        <p:nvSpPr>
          <p:cNvPr id="2" name="Google Shape;1098;p49">
            <a:extLst>
              <a:ext uri="{FF2B5EF4-FFF2-40B4-BE49-F238E27FC236}">
                <a16:creationId xmlns:a16="http://schemas.microsoft.com/office/drawing/2014/main" id="{80A48E1F-E701-F052-CCD1-AB5E4093E822}"/>
              </a:ext>
            </a:extLst>
          </p:cNvPr>
          <p:cNvSpPr txBox="1">
            <a:spLocks/>
          </p:cNvSpPr>
          <p:nvPr/>
        </p:nvSpPr>
        <p:spPr>
          <a:xfrm>
            <a:off x="4846320" y="1762751"/>
            <a:ext cx="1523682" cy="48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Font typeface="Inter"/>
              <a:buNone/>
            </a:pPr>
            <a:r>
              <a:rPr lang="es-MX" b="1" dirty="0"/>
              <a:t>Resultado:</a:t>
            </a:r>
            <a:endParaRPr lang="en-US" b="1" dirty="0"/>
          </a:p>
        </p:txBody>
      </p:sp>
      <p:graphicFrame>
        <p:nvGraphicFramePr>
          <p:cNvPr id="3" name="Google Shape;1099;p49">
            <a:extLst>
              <a:ext uri="{FF2B5EF4-FFF2-40B4-BE49-F238E27FC236}">
                <a16:creationId xmlns:a16="http://schemas.microsoft.com/office/drawing/2014/main" id="{3EA2A378-8BE7-5C7C-6E28-10C273ECF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156192"/>
              </p:ext>
            </p:extLst>
          </p:nvPr>
        </p:nvGraphicFramePr>
        <p:xfrm>
          <a:off x="4578450" y="2438690"/>
          <a:ext cx="2913215" cy="1747310"/>
        </p:xfrm>
        <a:graphic>
          <a:graphicData uri="http://schemas.openxmlformats.org/drawingml/2006/table">
            <a:tbl>
              <a:tblPr>
                <a:noFill/>
                <a:tableStyleId>{54A2ABBA-9B43-4E9C-BE82-640D1BEFF9A8}</a:tableStyleId>
              </a:tblPr>
              <a:tblGrid>
                <a:gridCol w="1507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00"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Nombre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Ciudad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Ana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Monterrey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Juan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CDMX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99172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Ana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CDMX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94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1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>
          <a:extLst>
            <a:ext uri="{FF2B5EF4-FFF2-40B4-BE49-F238E27FC236}">
              <a16:creationId xmlns:a16="http://schemas.microsoft.com/office/drawing/2014/main" id="{48A2DAA8-597F-D59A-D36F-AABCD96BA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>
            <a:extLst>
              <a:ext uri="{FF2B5EF4-FFF2-40B4-BE49-F238E27FC236}">
                <a16:creationId xmlns:a16="http://schemas.microsoft.com/office/drawing/2014/main" id="{77185225-8F46-44C8-2A5D-52EF3DFD40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ORDER BY</a:t>
            </a:r>
            <a:endParaRPr dirty="0"/>
          </a:p>
        </p:txBody>
      </p:sp>
      <p:sp>
        <p:nvSpPr>
          <p:cNvPr id="484" name="Google Shape;484;p32">
            <a:extLst>
              <a:ext uri="{FF2B5EF4-FFF2-40B4-BE49-F238E27FC236}">
                <a16:creationId xmlns:a16="http://schemas.microsoft.com/office/drawing/2014/main" id="{16DCCB20-D516-766D-49E9-94405115B0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90524"/>
            <a:ext cx="7704000" cy="659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usa para </a:t>
            </a:r>
            <a:r>
              <a:rPr lang="es-MX" b="1" dirty="0"/>
              <a:t>ordenar</a:t>
            </a:r>
            <a:r>
              <a:rPr lang="es-MX" dirty="0"/>
              <a:t> los resultados de manera ascendente o </a:t>
            </a:r>
            <a:r>
              <a:rPr lang="es-MX"/>
              <a:t>descendente en una </a:t>
            </a:r>
            <a:r>
              <a:rPr lang="es-MX" dirty="0"/>
              <a:t>consulta por una o más columnas.</a:t>
            </a:r>
            <a:endParaRPr dirty="0"/>
          </a:p>
        </p:txBody>
      </p:sp>
      <p:grpSp>
        <p:nvGrpSpPr>
          <p:cNvPr id="488" name="Google Shape;488;p32">
            <a:extLst>
              <a:ext uri="{FF2B5EF4-FFF2-40B4-BE49-F238E27FC236}">
                <a16:creationId xmlns:a16="http://schemas.microsoft.com/office/drawing/2014/main" id="{FE9FC290-C264-3D05-E30A-5CCAB7D563B7}"/>
              </a:ext>
            </a:extLst>
          </p:cNvPr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112A5E1F-F66E-311D-44B1-B3F4DC4DFF89}"/>
                </a:ext>
              </a:extLst>
            </p:cNvPr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>
              <a:extLst>
                <a:ext uri="{FF2B5EF4-FFF2-40B4-BE49-F238E27FC236}">
                  <a16:creationId xmlns:a16="http://schemas.microsoft.com/office/drawing/2014/main" id="{C56E8276-E9D7-DB91-CB22-1357B2DC90C9}"/>
                </a:ext>
              </a:extLst>
            </p:cNvPr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>
              <a:extLst>
                <a:ext uri="{FF2B5EF4-FFF2-40B4-BE49-F238E27FC236}">
                  <a16:creationId xmlns:a16="http://schemas.microsoft.com/office/drawing/2014/main" id="{C877ADA0-C32F-E8C6-A212-B4659627ACF2}"/>
                </a:ext>
              </a:extLst>
            </p:cNvPr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>
              <a:extLst>
                <a:ext uri="{FF2B5EF4-FFF2-40B4-BE49-F238E27FC236}">
                  <a16:creationId xmlns:a16="http://schemas.microsoft.com/office/drawing/2014/main" id="{E4BB82C5-1989-7DF0-D58A-F79839DEE90B}"/>
                </a:ext>
              </a:extLst>
            </p:cNvPr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>
              <a:extLst>
                <a:ext uri="{FF2B5EF4-FFF2-40B4-BE49-F238E27FC236}">
                  <a16:creationId xmlns:a16="http://schemas.microsoft.com/office/drawing/2014/main" id="{ADCD58C3-42C8-06C4-A9FC-DBFD1D449A3F}"/>
                </a:ext>
              </a:extLst>
            </p:cNvPr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>
              <a:extLst>
                <a:ext uri="{FF2B5EF4-FFF2-40B4-BE49-F238E27FC236}">
                  <a16:creationId xmlns:a16="http://schemas.microsoft.com/office/drawing/2014/main" id="{3E24FD34-F4AB-F1A4-CE14-6A1621A77E0F}"/>
                </a:ext>
              </a:extLst>
            </p:cNvPr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>
              <a:extLst>
                <a:ext uri="{FF2B5EF4-FFF2-40B4-BE49-F238E27FC236}">
                  <a16:creationId xmlns:a16="http://schemas.microsoft.com/office/drawing/2014/main" id="{E3CA5587-495D-8D41-1C2D-9AC96673B53B}"/>
                </a:ext>
              </a:extLst>
            </p:cNvPr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>
              <a:extLst>
                <a:ext uri="{FF2B5EF4-FFF2-40B4-BE49-F238E27FC236}">
                  <a16:creationId xmlns:a16="http://schemas.microsoft.com/office/drawing/2014/main" id="{FF4F1926-1091-F4F5-8C92-BFDF5B66F380}"/>
                </a:ext>
              </a:extLst>
            </p:cNvPr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>
              <a:extLst>
                <a:ext uri="{FF2B5EF4-FFF2-40B4-BE49-F238E27FC236}">
                  <a16:creationId xmlns:a16="http://schemas.microsoft.com/office/drawing/2014/main" id="{7BD45EF8-FFC9-57D8-AA6B-2FB7059AD959}"/>
                </a:ext>
              </a:extLst>
            </p:cNvPr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>
              <a:extLst>
                <a:ext uri="{FF2B5EF4-FFF2-40B4-BE49-F238E27FC236}">
                  <a16:creationId xmlns:a16="http://schemas.microsoft.com/office/drawing/2014/main" id="{AF96D064-9500-5EA3-D46C-E2221937E0CC}"/>
                </a:ext>
              </a:extLst>
            </p:cNvPr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>
              <a:extLst>
                <a:ext uri="{FF2B5EF4-FFF2-40B4-BE49-F238E27FC236}">
                  <a16:creationId xmlns:a16="http://schemas.microsoft.com/office/drawing/2014/main" id="{8558FCC3-FC9E-57EB-937D-CC026A755AD5}"/>
                </a:ext>
              </a:extLst>
            </p:cNvPr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>
              <a:extLst>
                <a:ext uri="{FF2B5EF4-FFF2-40B4-BE49-F238E27FC236}">
                  <a16:creationId xmlns:a16="http://schemas.microsoft.com/office/drawing/2014/main" id="{E286C616-8721-2E88-CAD4-AD705576995D}"/>
                </a:ext>
              </a:extLst>
            </p:cNvPr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>
              <a:extLst>
                <a:ext uri="{FF2B5EF4-FFF2-40B4-BE49-F238E27FC236}">
                  <a16:creationId xmlns:a16="http://schemas.microsoft.com/office/drawing/2014/main" id="{30738454-F237-D01D-4B70-379EF7BDE178}"/>
                </a:ext>
              </a:extLst>
            </p:cNvPr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>
              <a:extLst>
                <a:ext uri="{FF2B5EF4-FFF2-40B4-BE49-F238E27FC236}">
                  <a16:creationId xmlns:a16="http://schemas.microsoft.com/office/drawing/2014/main" id="{47B6E425-109D-4AB8-2ADE-5840ABAE7EFF}"/>
                </a:ext>
              </a:extLst>
            </p:cNvPr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26;p42">
            <a:extLst>
              <a:ext uri="{FF2B5EF4-FFF2-40B4-BE49-F238E27FC236}">
                <a16:creationId xmlns:a16="http://schemas.microsoft.com/office/drawing/2014/main" id="{2F250DC6-59A1-039E-A3BD-D0D804618F4E}"/>
              </a:ext>
            </a:extLst>
          </p:cNvPr>
          <p:cNvSpPr txBox="1">
            <a:spLocks/>
          </p:cNvSpPr>
          <p:nvPr/>
        </p:nvSpPr>
        <p:spPr>
          <a:xfrm>
            <a:off x="1213720" y="2151303"/>
            <a:ext cx="5869832" cy="2968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*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FROM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Nombre_Tabla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ORDER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BY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Columna1 [</a:t>
            </a: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ASC</a:t>
            </a:r>
            <a:r>
              <a:rPr lang="es-MX" dirty="0">
                <a:solidFill>
                  <a:srgbClr val="000000"/>
                </a:solidFill>
                <a:latin typeface="Cascadia Mono" panose="020B0609020000020004" pitchFamily="49" charset="0"/>
                <a:cs typeface="Arial"/>
                <a:sym typeface="Arial"/>
              </a:rPr>
              <a:t>|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DESC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]</a:t>
            </a:r>
          </a:p>
          <a:p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Columna1, Columna2,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ColumnaN</a:t>
            </a:r>
            <a:b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Columna1, Columna2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[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ASC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|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DESC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]</a:t>
            </a:r>
          </a:p>
          <a:p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Arial"/>
              <a:sym typeface="Arial"/>
            </a:endParaRPr>
          </a:p>
          <a:p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SELECT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*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</a:b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FROM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Nombre_Tabla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</a:b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ORDER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lang="es-MX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BY</a:t>
            </a:r>
            <a:r>
              <a:rPr lang="es-MX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 Columna1 3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Arial"/>
              <a:sym typeface="Arial"/>
            </a:endParaRPr>
          </a:p>
          <a:p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oogle Shape;838;p42">
            <a:extLst>
              <a:ext uri="{FF2B5EF4-FFF2-40B4-BE49-F238E27FC236}">
                <a16:creationId xmlns:a16="http://schemas.microsoft.com/office/drawing/2014/main" id="{33FBE254-1CFC-8F65-CFAB-58185BE8C198}"/>
              </a:ext>
            </a:extLst>
          </p:cNvPr>
          <p:cNvGrpSpPr/>
          <p:nvPr/>
        </p:nvGrpSpPr>
        <p:grpSpPr>
          <a:xfrm flipH="1">
            <a:off x="-10859" y="4052975"/>
            <a:ext cx="1269123" cy="979170"/>
            <a:chOff x="713232" y="1645097"/>
            <a:chExt cx="1269123" cy="979170"/>
          </a:xfrm>
        </p:grpSpPr>
        <p:sp>
          <p:nvSpPr>
            <p:cNvPr id="5" name="Google Shape;839;p42">
              <a:extLst>
                <a:ext uri="{FF2B5EF4-FFF2-40B4-BE49-F238E27FC236}">
                  <a16:creationId xmlns:a16="http://schemas.microsoft.com/office/drawing/2014/main" id="{B90869E2-30D5-14C3-3464-37B6D28A1745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40;p42">
              <a:extLst>
                <a:ext uri="{FF2B5EF4-FFF2-40B4-BE49-F238E27FC236}">
                  <a16:creationId xmlns:a16="http://schemas.microsoft.com/office/drawing/2014/main" id="{96A194F8-1204-C3CA-04BD-241BEB3F37EB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41;p42">
              <a:extLst>
                <a:ext uri="{FF2B5EF4-FFF2-40B4-BE49-F238E27FC236}">
                  <a16:creationId xmlns:a16="http://schemas.microsoft.com/office/drawing/2014/main" id="{6AB60EA1-2508-2728-8B26-25CC1B659866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42;p42">
              <a:extLst>
                <a:ext uri="{FF2B5EF4-FFF2-40B4-BE49-F238E27FC236}">
                  <a16:creationId xmlns:a16="http://schemas.microsoft.com/office/drawing/2014/main" id="{CE8CF046-FD36-E839-2909-9B9482797C66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43;p42">
              <a:extLst>
                <a:ext uri="{FF2B5EF4-FFF2-40B4-BE49-F238E27FC236}">
                  <a16:creationId xmlns:a16="http://schemas.microsoft.com/office/drawing/2014/main" id="{13223D53-2F74-BAA9-C3C0-9B36591D94A2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44;p42">
              <a:extLst>
                <a:ext uri="{FF2B5EF4-FFF2-40B4-BE49-F238E27FC236}">
                  <a16:creationId xmlns:a16="http://schemas.microsoft.com/office/drawing/2014/main" id="{0367393E-F682-4C43-5A23-A66BD9068072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45;p42">
              <a:extLst>
                <a:ext uri="{FF2B5EF4-FFF2-40B4-BE49-F238E27FC236}">
                  <a16:creationId xmlns:a16="http://schemas.microsoft.com/office/drawing/2014/main" id="{8E204DC0-FC59-3AF3-3AFB-B9A9641E8EFD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46;p42">
              <a:extLst>
                <a:ext uri="{FF2B5EF4-FFF2-40B4-BE49-F238E27FC236}">
                  <a16:creationId xmlns:a16="http://schemas.microsoft.com/office/drawing/2014/main" id="{753E61B7-4FD8-25DE-76AD-6D46DDBCBD98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47;p42">
              <a:extLst>
                <a:ext uri="{FF2B5EF4-FFF2-40B4-BE49-F238E27FC236}">
                  <a16:creationId xmlns:a16="http://schemas.microsoft.com/office/drawing/2014/main" id="{7FE86D93-6601-5DF6-9BE3-47F7C73D6335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848;p42">
              <a:extLst>
                <a:ext uri="{FF2B5EF4-FFF2-40B4-BE49-F238E27FC236}">
                  <a16:creationId xmlns:a16="http://schemas.microsoft.com/office/drawing/2014/main" id="{EFD6277A-5E7B-D848-8D3C-6B0175B511C1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15" name="Google Shape;849;p42">
                <a:extLst>
                  <a:ext uri="{FF2B5EF4-FFF2-40B4-BE49-F238E27FC236}">
                    <a16:creationId xmlns:a16="http://schemas.microsoft.com/office/drawing/2014/main" id="{F8742BF5-42AD-1B3F-DA3C-B8F7B0473937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50;p42">
                <a:extLst>
                  <a:ext uri="{FF2B5EF4-FFF2-40B4-BE49-F238E27FC236}">
                    <a16:creationId xmlns:a16="http://schemas.microsoft.com/office/drawing/2014/main" id="{BEE014B0-13D1-1032-C3C4-29D7A9C1D17D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1;p42">
                <a:extLst>
                  <a:ext uri="{FF2B5EF4-FFF2-40B4-BE49-F238E27FC236}">
                    <a16:creationId xmlns:a16="http://schemas.microsoft.com/office/drawing/2014/main" id="{50EC2F6E-FD03-6472-EFE8-5F89EF6599D0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Google Shape;532;p33">
            <a:extLst>
              <a:ext uri="{FF2B5EF4-FFF2-40B4-BE49-F238E27FC236}">
                <a16:creationId xmlns:a16="http://schemas.microsoft.com/office/drawing/2014/main" id="{F5F68E60-FC8D-3D6D-0E54-64B5EF3A0AFA}"/>
              </a:ext>
            </a:extLst>
          </p:cNvPr>
          <p:cNvSpPr txBox="1">
            <a:spLocks/>
          </p:cNvSpPr>
          <p:nvPr/>
        </p:nvSpPr>
        <p:spPr>
          <a:xfrm>
            <a:off x="1258264" y="1706036"/>
            <a:ext cx="617745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dk1"/>
                </a:solidFill>
                <a:latin typeface="Passion One"/>
                <a:sym typeface="Passion One"/>
              </a:rPr>
              <a:t>SINTAXIS</a:t>
            </a:r>
            <a:endParaRPr lang="es-MX" sz="2000" dirty="0">
              <a:solidFill>
                <a:schemeClr val="dk1"/>
              </a:solidFill>
              <a:latin typeface="Passion One"/>
            </a:endParaRPr>
          </a:p>
        </p:txBody>
      </p:sp>
    </p:spTree>
    <p:extLst>
      <p:ext uri="{BB962C8B-B14F-4D97-AF65-F5344CB8AC3E}">
        <p14:creationId xmlns:p14="http://schemas.microsoft.com/office/powerpoint/2010/main" val="408795608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and Statistics - 4th grade by Slidesgo">
  <a:themeElements>
    <a:clrScheme name="Simple Light">
      <a:dk1>
        <a:srgbClr val="17175A"/>
      </a:dk1>
      <a:lt1>
        <a:srgbClr val="FFFFFF"/>
      </a:lt1>
      <a:dk2>
        <a:srgbClr val="F6F2CC"/>
      </a:dk2>
      <a:lt2>
        <a:srgbClr val="FCBD0E"/>
      </a:lt2>
      <a:accent1>
        <a:srgbClr val="FA9D02"/>
      </a:accent1>
      <a:accent2>
        <a:srgbClr val="FC81FD"/>
      </a:accent2>
      <a:accent3>
        <a:srgbClr val="7CE1CF"/>
      </a:accent3>
      <a:accent4>
        <a:srgbClr val="6E6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679</Words>
  <Application>Microsoft Office PowerPoint</Application>
  <PresentationFormat>Presentación en pantalla (16:9)</PresentationFormat>
  <Paragraphs>167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Cascadia Mono</vt:lpstr>
      <vt:lpstr>Bebas Neue</vt:lpstr>
      <vt:lpstr>Inter</vt:lpstr>
      <vt:lpstr>Darker Grotesque SemiBold</vt:lpstr>
      <vt:lpstr>Passion One</vt:lpstr>
      <vt:lpstr>Calibri</vt:lpstr>
      <vt:lpstr>Arial</vt:lpstr>
      <vt:lpstr>Data Analysis and Statistics - 4th grade by Slidesgo</vt:lpstr>
      <vt:lpstr>SQL SERVER</vt:lpstr>
      <vt:lpstr>SELECT</vt:lpstr>
      <vt:lpstr>Tablas de AdventureWorks2022</vt:lpstr>
      <vt:lpstr>COUNT</vt:lpstr>
      <vt:lpstr>COUNT</vt:lpstr>
      <vt:lpstr>COUNT</vt:lpstr>
      <vt:lpstr>DISTINCT</vt:lpstr>
      <vt:lpstr>DISTINCT</vt:lpstr>
      <vt:lpstr>ORDER BY</vt:lpstr>
      <vt:lpstr>ORDER BY</vt:lpstr>
      <vt:lpstr>WHERE</vt:lpstr>
      <vt:lpstr>LIKE</vt:lpstr>
      <vt:lpstr>BETWEEN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ANDRES AVENDA�O AGUILAR</cp:lastModifiedBy>
  <cp:revision>27</cp:revision>
  <dcterms:modified xsi:type="dcterms:W3CDTF">2025-08-05T05:41:42Z</dcterms:modified>
</cp:coreProperties>
</file>