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15"/>
  </p:notesMasterIdLst>
  <p:sldIdLst>
    <p:sldId id="256" r:id="rId2"/>
    <p:sldId id="257" r:id="rId3"/>
    <p:sldId id="296" r:id="rId4"/>
    <p:sldId id="298" r:id="rId5"/>
    <p:sldId id="274" r:id="rId6"/>
    <p:sldId id="299" r:id="rId7"/>
    <p:sldId id="300" r:id="rId8"/>
    <p:sldId id="301" r:id="rId9"/>
    <p:sldId id="302" r:id="rId10"/>
    <p:sldId id="303" r:id="rId11"/>
    <p:sldId id="305" r:id="rId12"/>
    <p:sldId id="306" r:id="rId13"/>
    <p:sldId id="304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Cascadia Mono" panose="020B0609020000020004" pitchFamily="49" charset="0"/>
      <p:regular r:id="rId17"/>
      <p:bold r:id="rId18"/>
    </p:embeddedFont>
    <p:embeddedFont>
      <p:font typeface="Inter" panose="020B0604020202020204" charset="0"/>
      <p:regular r:id="rId19"/>
      <p:bold r:id="rId20"/>
      <p:italic r:id="rId21"/>
      <p:boldItalic r:id="rId22"/>
    </p:embeddedFont>
    <p:embeddedFont>
      <p:font typeface="Passion One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7575"/>
    <a:srgbClr val="B8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4A2ABBA-9B43-4E9C-BE82-640D1BEFF9A8}">
  <a:tblStyle styleId="{54A2ABBA-9B43-4E9C-BE82-640D1BEFF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8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>
          <a:extLst>
            <a:ext uri="{FF2B5EF4-FFF2-40B4-BE49-F238E27FC236}">
              <a16:creationId xmlns:a16="http://schemas.microsoft.com/office/drawing/2014/main" id="{E1E782B6-B96A-BC86-AAA6-6F3D2DB8F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eff44cef2_0_71:notes">
            <a:extLst>
              <a:ext uri="{FF2B5EF4-FFF2-40B4-BE49-F238E27FC236}">
                <a16:creationId xmlns:a16="http://schemas.microsoft.com/office/drawing/2014/main" id="{5643FE81-32C5-9F91-F32C-12444A1A68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eff44cef2_0_71:notes">
            <a:extLst>
              <a:ext uri="{FF2B5EF4-FFF2-40B4-BE49-F238E27FC236}">
                <a16:creationId xmlns:a16="http://schemas.microsoft.com/office/drawing/2014/main" id="{35EA6BE0-34DC-CBF0-C89D-C52029665C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2069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56806D8F-BAA1-CCAD-552C-CD3094207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73C99127-544A-F1E5-0AE8-7B46FF8AC8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CE9DB83F-0533-B95A-6B9D-BB608AC5A3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56536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D248CD52-D988-9AB0-2997-F8ABD4EEF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5711EDFC-E7C6-93CD-3E8E-11863B2DACF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9FEEC523-5EF7-0984-97CA-8E396DDCA4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85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7EEEC6D7-5FE6-8B61-D228-337873C07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AE1E08B8-C9D0-03F1-8C90-BA9234C407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C0194629-B088-1A2D-5BA4-E763F56401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1131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1">
          <a:extLst>
            <a:ext uri="{FF2B5EF4-FFF2-40B4-BE49-F238E27FC236}">
              <a16:creationId xmlns:a16="http://schemas.microsoft.com/office/drawing/2014/main" id="{D8D3307E-BB71-FF65-2123-496C509EF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ge1d838b627_4_168:notes">
            <a:extLst>
              <a:ext uri="{FF2B5EF4-FFF2-40B4-BE49-F238E27FC236}">
                <a16:creationId xmlns:a16="http://schemas.microsoft.com/office/drawing/2014/main" id="{982C9429-07F7-8ED4-91E3-1DF6D5283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3" name="Google Shape;823;ge1d838b627_4_168:notes">
            <a:extLst>
              <a:ext uri="{FF2B5EF4-FFF2-40B4-BE49-F238E27FC236}">
                <a16:creationId xmlns:a16="http://schemas.microsoft.com/office/drawing/2014/main" id="{4C88378A-124C-873C-8592-DA9D5A11FC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368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4AF04164-F46B-905A-01B4-64EB4CC80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F2010A4E-0C0E-F79C-0FE6-7A886E8AB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1D33B6E4-72C2-E1CF-9E81-841FFD012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94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eff44cef2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eff44cef2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>
          <a:extLst>
            <a:ext uri="{FF2B5EF4-FFF2-40B4-BE49-F238E27FC236}">
              <a16:creationId xmlns:a16="http://schemas.microsoft.com/office/drawing/2014/main" id="{D87A4377-BA55-78BD-6061-B5E48805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eff44cef2_0_71:notes">
            <a:extLst>
              <a:ext uri="{FF2B5EF4-FFF2-40B4-BE49-F238E27FC236}">
                <a16:creationId xmlns:a16="http://schemas.microsoft.com/office/drawing/2014/main" id="{D8030EBF-D41E-6782-EEAB-8917882A05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eff44cef2_0_71:notes">
            <a:extLst>
              <a:ext uri="{FF2B5EF4-FFF2-40B4-BE49-F238E27FC236}">
                <a16:creationId xmlns:a16="http://schemas.microsoft.com/office/drawing/2014/main" id="{0994E7B6-72DA-99D4-3DDA-5B212CBF51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2142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6E55EF63-8EFC-E303-30DE-BCC546D91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EBEE9765-9090-8E4F-214B-CD308F0B2F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70B0FB6B-D754-63D8-9808-3F0837F864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1028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2">
          <a:extLst>
            <a:ext uri="{FF2B5EF4-FFF2-40B4-BE49-F238E27FC236}">
              <a16:creationId xmlns:a16="http://schemas.microsoft.com/office/drawing/2014/main" id="{B9A54829-C16C-B72B-416D-DBD43F817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" name="Google Shape;1093;g27eff44cef2_0_71:notes">
            <a:extLst>
              <a:ext uri="{FF2B5EF4-FFF2-40B4-BE49-F238E27FC236}">
                <a16:creationId xmlns:a16="http://schemas.microsoft.com/office/drawing/2014/main" id="{1C62CEC6-8341-65B8-F3A0-A8AF44DA55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4" name="Google Shape;1094;g27eff44cef2_0_71:notes">
            <a:extLst>
              <a:ext uri="{FF2B5EF4-FFF2-40B4-BE49-F238E27FC236}">
                <a16:creationId xmlns:a16="http://schemas.microsoft.com/office/drawing/2014/main" id="{01F6D9EE-0CAB-E8D6-9065-93F9DC18E5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6540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>
          <a:extLst>
            <a:ext uri="{FF2B5EF4-FFF2-40B4-BE49-F238E27FC236}">
              <a16:creationId xmlns:a16="http://schemas.microsoft.com/office/drawing/2014/main" id="{A194B2BF-B87C-C7C7-4C33-225E32C30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e1d838b627_0_25:notes">
            <a:extLst>
              <a:ext uri="{FF2B5EF4-FFF2-40B4-BE49-F238E27FC236}">
                <a16:creationId xmlns:a16="http://schemas.microsoft.com/office/drawing/2014/main" id="{65958CF3-CFD6-84DA-F55A-4CE0AB11D4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e1d838b627_0_25:notes">
            <a:extLst>
              <a:ext uri="{FF2B5EF4-FFF2-40B4-BE49-F238E27FC236}">
                <a16:creationId xmlns:a16="http://schemas.microsoft.com/office/drawing/2014/main" id="{9AB9C8F0-C523-57C0-4E8C-FEF5672378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2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545187" y="25391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7073900" y="4334213"/>
            <a:ext cx="2909077" cy="290907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-90650" y="-73963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8488469" y="990668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431847" y="317796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2"/>
          <p:cNvSpPr/>
          <p:nvPr/>
        </p:nvSpPr>
        <p:spPr>
          <a:xfrm rot="-2700000">
            <a:off x="8734960" y="342095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2"/>
          <p:cNvSpPr/>
          <p:nvPr/>
        </p:nvSpPr>
        <p:spPr>
          <a:xfrm rot="-2700000">
            <a:off x="8734956" y="4708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2"/>
          <p:cNvSpPr/>
          <p:nvPr/>
        </p:nvSpPr>
        <p:spPr>
          <a:xfrm rot="-2700000">
            <a:off x="3258027" y="2948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2700000">
            <a:off x="2091794" y="4654300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"/>
          <p:cNvSpPr/>
          <p:nvPr/>
        </p:nvSpPr>
        <p:spPr>
          <a:xfrm rot="-2700000">
            <a:off x="266135" y="18944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6495722" y="171242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5548472" y="4814317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14850" y="1577788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subTitle" idx="1"/>
          </p:nvPr>
        </p:nvSpPr>
        <p:spPr>
          <a:xfrm>
            <a:off x="2430150" y="3547500"/>
            <a:ext cx="4283700" cy="450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ctrTitle" idx="2"/>
          </p:nvPr>
        </p:nvSpPr>
        <p:spPr>
          <a:xfrm>
            <a:off x="6938575" y="552675"/>
            <a:ext cx="1492200" cy="4500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800"/>
              <a:buNone/>
              <a:defRPr sz="18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body" idx="1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7869273" y="-1426102"/>
            <a:ext cx="2352930" cy="235293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4"/>
          <p:cNvSpPr/>
          <p:nvPr/>
        </p:nvSpPr>
        <p:spPr>
          <a:xfrm rot="-5400000">
            <a:off x="-659310" y="4179469"/>
            <a:ext cx="1686418" cy="729495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1" name="Google Shape;41;p4"/>
          <p:cNvGrpSpPr/>
          <p:nvPr/>
        </p:nvGrpSpPr>
        <p:grpSpPr>
          <a:xfrm>
            <a:off x="7522021" y="-362459"/>
            <a:ext cx="901968" cy="901968"/>
            <a:chOff x="1350404" y="-3124999"/>
            <a:chExt cx="1570279" cy="1570279"/>
          </a:xfrm>
        </p:grpSpPr>
        <p:sp>
          <p:nvSpPr>
            <p:cNvPr id="42" name="Google Shape;42;p4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6" name="Google Shape;46;p4"/>
          <p:cNvSpPr/>
          <p:nvPr/>
        </p:nvSpPr>
        <p:spPr>
          <a:xfrm rot="-2700000">
            <a:off x="222460" y="198353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4"/>
          <p:cNvSpPr/>
          <p:nvPr/>
        </p:nvSpPr>
        <p:spPr>
          <a:xfrm rot="-2700000">
            <a:off x="2415394" y="484106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4"/>
          <p:cNvSpPr/>
          <p:nvPr/>
        </p:nvSpPr>
        <p:spPr>
          <a:xfrm rot="-2700000">
            <a:off x="4455852" y="13882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4"/>
          <p:cNvSpPr/>
          <p:nvPr/>
        </p:nvSpPr>
        <p:spPr>
          <a:xfrm>
            <a:off x="215272" y="2681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4"/>
          <p:cNvSpPr/>
          <p:nvPr/>
        </p:nvSpPr>
        <p:spPr>
          <a:xfrm rot="-2700000">
            <a:off x="8781469" y="21161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9"/>
          <p:cNvSpPr txBox="1">
            <a:spLocks noGrp="1"/>
          </p:cNvSpPr>
          <p:nvPr>
            <p:ph type="subTitle" idx="1"/>
          </p:nvPr>
        </p:nvSpPr>
        <p:spPr>
          <a:xfrm>
            <a:off x="4938050" y="2727754"/>
            <a:ext cx="3346200" cy="86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19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>
            <a:spLocks noGrp="1"/>
          </p:cNvSpPr>
          <p:nvPr>
            <p:ph type="subTitle" idx="1"/>
          </p:nvPr>
        </p:nvSpPr>
        <p:spPr>
          <a:xfrm>
            <a:off x="7199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84" name="Google Shape;284;p24"/>
          <p:cNvSpPr txBox="1">
            <a:spLocks noGrp="1"/>
          </p:cNvSpPr>
          <p:nvPr>
            <p:ph type="subTitle" idx="2"/>
          </p:nvPr>
        </p:nvSpPr>
        <p:spPr>
          <a:xfrm>
            <a:off x="7199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5" name="Google Shape;285;p24"/>
          <p:cNvSpPr txBox="1">
            <a:spLocks noGrp="1"/>
          </p:cNvSpPr>
          <p:nvPr>
            <p:ph type="subTitle" idx="3"/>
          </p:nvPr>
        </p:nvSpPr>
        <p:spPr>
          <a:xfrm>
            <a:off x="7199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24"/>
          <p:cNvSpPr txBox="1">
            <a:spLocks noGrp="1"/>
          </p:cNvSpPr>
          <p:nvPr>
            <p:ph type="subTitle" idx="4"/>
          </p:nvPr>
        </p:nvSpPr>
        <p:spPr>
          <a:xfrm>
            <a:off x="7199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24"/>
          <p:cNvSpPr txBox="1">
            <a:spLocks noGrp="1"/>
          </p:cNvSpPr>
          <p:nvPr>
            <p:ph type="subTitle" idx="5"/>
          </p:nvPr>
        </p:nvSpPr>
        <p:spPr>
          <a:xfrm>
            <a:off x="7199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8" name="Google Shape;288;p24"/>
          <p:cNvSpPr txBox="1">
            <a:spLocks noGrp="1"/>
          </p:cNvSpPr>
          <p:nvPr>
            <p:ph type="subTitle" idx="6"/>
          </p:nvPr>
        </p:nvSpPr>
        <p:spPr>
          <a:xfrm>
            <a:off x="7199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24"/>
          <p:cNvSpPr txBox="1">
            <a:spLocks noGrp="1"/>
          </p:cNvSpPr>
          <p:nvPr>
            <p:ph type="subTitle" idx="7"/>
          </p:nvPr>
        </p:nvSpPr>
        <p:spPr>
          <a:xfrm>
            <a:off x="46993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0" name="Google Shape;290;p24"/>
          <p:cNvSpPr txBox="1">
            <a:spLocks noGrp="1"/>
          </p:cNvSpPr>
          <p:nvPr>
            <p:ph type="subTitle" idx="8"/>
          </p:nvPr>
        </p:nvSpPr>
        <p:spPr>
          <a:xfrm>
            <a:off x="46993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24"/>
          <p:cNvSpPr txBox="1">
            <a:spLocks noGrp="1"/>
          </p:cNvSpPr>
          <p:nvPr>
            <p:ph type="subTitle" idx="9"/>
          </p:nvPr>
        </p:nvSpPr>
        <p:spPr>
          <a:xfrm>
            <a:off x="46993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24"/>
          <p:cNvSpPr txBox="1">
            <a:spLocks noGrp="1"/>
          </p:cNvSpPr>
          <p:nvPr>
            <p:ph type="subTitle" idx="13"/>
          </p:nvPr>
        </p:nvSpPr>
        <p:spPr>
          <a:xfrm>
            <a:off x="46993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3" name="Google Shape;293;p24"/>
          <p:cNvSpPr txBox="1">
            <a:spLocks noGrp="1"/>
          </p:cNvSpPr>
          <p:nvPr>
            <p:ph type="subTitle" idx="14"/>
          </p:nvPr>
        </p:nvSpPr>
        <p:spPr>
          <a:xfrm>
            <a:off x="46993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24"/>
          <p:cNvSpPr txBox="1">
            <a:spLocks noGrp="1"/>
          </p:cNvSpPr>
          <p:nvPr>
            <p:ph type="subTitle" idx="15"/>
          </p:nvPr>
        </p:nvSpPr>
        <p:spPr>
          <a:xfrm>
            <a:off x="46993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solidFill>
                  <a:srgbClr val="17175A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5" name="Google Shape;295;p24"/>
          <p:cNvSpPr/>
          <p:nvPr/>
        </p:nvSpPr>
        <p:spPr>
          <a:xfrm rot="-5400000">
            <a:off x="-889950" y="3951362"/>
            <a:ext cx="2085177" cy="901987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24"/>
          <p:cNvSpPr/>
          <p:nvPr/>
        </p:nvSpPr>
        <p:spPr>
          <a:xfrm>
            <a:off x="8093184" y="-996666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24"/>
          <p:cNvSpPr/>
          <p:nvPr/>
        </p:nvSpPr>
        <p:spPr>
          <a:xfrm rot="-2700000">
            <a:off x="8833547" y="448552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24"/>
          <p:cNvSpPr/>
          <p:nvPr/>
        </p:nvSpPr>
        <p:spPr>
          <a:xfrm rot="-2700000">
            <a:off x="644581" y="2270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24"/>
          <p:cNvSpPr/>
          <p:nvPr/>
        </p:nvSpPr>
        <p:spPr>
          <a:xfrm rot="-2700000">
            <a:off x="4914890" y="4816304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24"/>
          <p:cNvSpPr/>
          <p:nvPr/>
        </p:nvSpPr>
        <p:spPr>
          <a:xfrm rot="-2700000">
            <a:off x="240098" y="3317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4"/>
          <p:cNvSpPr/>
          <p:nvPr/>
        </p:nvSpPr>
        <p:spPr>
          <a:xfrm rot="-2700000">
            <a:off x="8639406" y="21484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4"/>
          <p:cNvSpPr/>
          <p:nvPr/>
        </p:nvSpPr>
        <p:spPr>
          <a:xfrm>
            <a:off x="6608360" y="19865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6"/>
          <p:cNvSpPr/>
          <p:nvPr/>
        </p:nvSpPr>
        <p:spPr>
          <a:xfrm>
            <a:off x="-753977" y="3910975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20" name="Google Shape;320;p26"/>
          <p:cNvGrpSpPr/>
          <p:nvPr/>
        </p:nvGrpSpPr>
        <p:grpSpPr>
          <a:xfrm>
            <a:off x="295975" y="4188655"/>
            <a:ext cx="1694813" cy="830678"/>
            <a:chOff x="-215300" y="3851305"/>
            <a:chExt cx="1694813" cy="830678"/>
          </a:xfrm>
        </p:grpSpPr>
        <p:sp>
          <p:nvSpPr>
            <p:cNvPr id="321" name="Google Shape;321;p26"/>
            <p:cNvSpPr/>
            <p:nvPr/>
          </p:nvSpPr>
          <p:spPr>
            <a:xfrm>
              <a:off x="861887" y="3947362"/>
              <a:ext cx="215345" cy="4222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22" name="Google Shape;322;p26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323" name="Google Shape;323;p26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26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26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26" name="Google Shape;326;p26"/>
            <p:cNvSpPr/>
            <p:nvPr/>
          </p:nvSpPr>
          <p:spPr>
            <a:xfrm>
              <a:off x="-85801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294020" y="4210340"/>
              <a:ext cx="105745" cy="471557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8397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1053745" y="4472133"/>
              <a:ext cx="105745" cy="209628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1243698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-32968" y="4087783"/>
              <a:ext cx="1329975" cy="42031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-61417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128536" y="4354614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318446" y="418938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508356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698309" y="4059335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893172" y="4336368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1078172" y="4457909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1268082" y="4046253"/>
              <a:ext cx="56917" cy="56917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44" name="Google Shape;344;p26"/>
          <p:cNvSpPr/>
          <p:nvPr/>
        </p:nvSpPr>
        <p:spPr>
          <a:xfrm rot="-2700000">
            <a:off x="7679247" y="1832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26"/>
          <p:cNvSpPr/>
          <p:nvPr/>
        </p:nvSpPr>
        <p:spPr>
          <a:xfrm rot="-2700000">
            <a:off x="422294" y="56792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26"/>
          <p:cNvSpPr/>
          <p:nvPr/>
        </p:nvSpPr>
        <p:spPr>
          <a:xfrm rot="-2700000">
            <a:off x="8760102" y="35938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26"/>
          <p:cNvSpPr/>
          <p:nvPr/>
        </p:nvSpPr>
        <p:spPr>
          <a:xfrm rot="-2700000">
            <a:off x="228123" y="3040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26"/>
          <p:cNvSpPr/>
          <p:nvPr/>
        </p:nvSpPr>
        <p:spPr>
          <a:xfrm rot="-2700000">
            <a:off x="4242256" y="47461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26"/>
          <p:cNvSpPr/>
          <p:nvPr/>
        </p:nvSpPr>
        <p:spPr>
          <a:xfrm>
            <a:off x="3199535" y="1921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0" name="Google Shape;350;p26"/>
          <p:cNvGrpSpPr/>
          <p:nvPr/>
        </p:nvGrpSpPr>
        <p:grpSpPr>
          <a:xfrm>
            <a:off x="8430783" y="1741366"/>
            <a:ext cx="901968" cy="901968"/>
            <a:chOff x="1350404" y="-3124999"/>
            <a:chExt cx="1570279" cy="1570279"/>
          </a:xfrm>
        </p:grpSpPr>
        <p:sp>
          <p:nvSpPr>
            <p:cNvPr id="351" name="Google Shape;351;p26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5" name="Google Shape;355;p26"/>
          <p:cNvSpPr/>
          <p:nvPr/>
        </p:nvSpPr>
        <p:spPr>
          <a:xfrm>
            <a:off x="4407973" y="-1942300"/>
            <a:ext cx="2489827" cy="2489827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6"/>
          <p:cNvSpPr/>
          <p:nvPr/>
        </p:nvSpPr>
        <p:spPr>
          <a:xfrm>
            <a:off x="8146410" y="4754905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7"/>
          <p:cNvSpPr/>
          <p:nvPr/>
        </p:nvSpPr>
        <p:spPr>
          <a:xfrm>
            <a:off x="7128375" y="0"/>
            <a:ext cx="2517166" cy="1088852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9" name="Google Shape;359;p27"/>
          <p:cNvGrpSpPr/>
          <p:nvPr/>
        </p:nvGrpSpPr>
        <p:grpSpPr>
          <a:xfrm>
            <a:off x="7650716" y="539506"/>
            <a:ext cx="1022136" cy="829949"/>
            <a:chOff x="7329141" y="362469"/>
            <a:chExt cx="1022136" cy="829949"/>
          </a:xfrm>
        </p:grpSpPr>
        <p:sp>
          <p:nvSpPr>
            <p:cNvPr id="360" name="Google Shape;360;p27"/>
            <p:cNvSpPr/>
            <p:nvPr/>
          </p:nvSpPr>
          <p:spPr>
            <a:xfrm>
              <a:off x="7329141" y="362469"/>
              <a:ext cx="1022136" cy="829949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7"/>
            <p:cNvSpPr/>
            <p:nvPr/>
          </p:nvSpPr>
          <p:spPr>
            <a:xfrm>
              <a:off x="7479397" y="507863"/>
              <a:ext cx="275724" cy="489918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62" name="Google Shape;362;p27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363" name="Google Shape;363;p27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27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65" name="Google Shape;365;p27"/>
            <p:cNvSpPr/>
            <p:nvPr/>
          </p:nvSpPr>
          <p:spPr>
            <a:xfrm>
              <a:off x="7755275" y="507863"/>
              <a:ext cx="222278" cy="438881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7"/>
            <p:cNvSpPr/>
            <p:nvPr/>
          </p:nvSpPr>
          <p:spPr>
            <a:xfrm>
              <a:off x="7918481" y="577354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7"/>
            <p:cNvSpPr/>
            <p:nvPr/>
          </p:nvSpPr>
          <p:spPr>
            <a:xfrm>
              <a:off x="7986379" y="855683"/>
              <a:ext cx="207620" cy="407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7"/>
            <p:cNvSpPr/>
            <p:nvPr/>
          </p:nvSpPr>
          <p:spPr>
            <a:xfrm>
              <a:off x="8078706" y="664248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7"/>
            <p:cNvSpPr/>
            <p:nvPr/>
          </p:nvSpPr>
          <p:spPr>
            <a:xfrm>
              <a:off x="8078706" y="691415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7"/>
            <p:cNvSpPr/>
            <p:nvPr/>
          </p:nvSpPr>
          <p:spPr>
            <a:xfrm>
              <a:off x="8078706" y="718541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1" name="Google Shape;371;p27"/>
            <p:cNvSpPr/>
            <p:nvPr/>
          </p:nvSpPr>
          <p:spPr>
            <a:xfrm>
              <a:off x="8078706" y="946989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2" name="Google Shape;372;p27"/>
            <p:cNvSpPr/>
            <p:nvPr/>
          </p:nvSpPr>
          <p:spPr>
            <a:xfrm>
              <a:off x="8078706" y="974156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3" name="Google Shape;373;p27"/>
            <p:cNvSpPr/>
            <p:nvPr/>
          </p:nvSpPr>
          <p:spPr>
            <a:xfrm>
              <a:off x="8078706" y="1001323"/>
              <a:ext cx="132983" cy="4083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74" name="Google Shape;374;p27"/>
          <p:cNvSpPr/>
          <p:nvPr/>
        </p:nvSpPr>
        <p:spPr>
          <a:xfrm>
            <a:off x="6005759" y="460400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27"/>
          <p:cNvSpPr/>
          <p:nvPr/>
        </p:nvSpPr>
        <p:spPr>
          <a:xfrm rot="-2700000">
            <a:off x="547497" y="240572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6" name="Google Shape;376;p27"/>
          <p:cNvSpPr/>
          <p:nvPr/>
        </p:nvSpPr>
        <p:spPr>
          <a:xfrm rot="-2700000">
            <a:off x="3740631" y="47064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7"/>
          <p:cNvSpPr/>
          <p:nvPr/>
        </p:nvSpPr>
        <p:spPr>
          <a:xfrm rot="-2700000">
            <a:off x="4869215" y="240579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8" name="Google Shape;378;p27"/>
          <p:cNvSpPr/>
          <p:nvPr/>
        </p:nvSpPr>
        <p:spPr>
          <a:xfrm rot="-2700000">
            <a:off x="249023" y="41930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27"/>
          <p:cNvSpPr/>
          <p:nvPr/>
        </p:nvSpPr>
        <p:spPr>
          <a:xfrm rot="-2700000">
            <a:off x="8701281" y="2057586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27"/>
          <p:cNvSpPr/>
          <p:nvPr/>
        </p:nvSpPr>
        <p:spPr>
          <a:xfrm>
            <a:off x="8370935" y="471528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27"/>
          <p:cNvSpPr/>
          <p:nvPr/>
        </p:nvSpPr>
        <p:spPr>
          <a:xfrm>
            <a:off x="-141118" y="4603993"/>
            <a:ext cx="2306972" cy="2306972"/>
          </a:xfrm>
          <a:custGeom>
            <a:avLst/>
            <a:gdLst/>
            <a:ahLst/>
            <a:cxnLst/>
            <a:rect l="l" t="t" r="r" b="b"/>
            <a:pathLst>
              <a:path w="2306972" h="2306972" extrusionOk="0">
                <a:moveTo>
                  <a:pt x="2306973" y="1153486"/>
                </a:moveTo>
                <a:cubicBezTo>
                  <a:pt x="2306973" y="1790539"/>
                  <a:pt x="1790539" y="2306973"/>
                  <a:pt x="1153486" y="2306973"/>
                </a:cubicBezTo>
                <a:cubicBezTo>
                  <a:pt x="516433" y="2306973"/>
                  <a:pt x="0" y="1790539"/>
                  <a:pt x="0" y="1153486"/>
                </a:cubicBezTo>
                <a:cubicBezTo>
                  <a:pt x="0" y="516434"/>
                  <a:pt x="516433" y="0"/>
                  <a:pt x="1153486" y="0"/>
                </a:cubicBezTo>
                <a:cubicBezTo>
                  <a:pt x="1790539" y="0"/>
                  <a:pt x="2306973" y="516433"/>
                  <a:pt x="2306973" y="1153486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27"/>
          <p:cNvSpPr/>
          <p:nvPr/>
        </p:nvSpPr>
        <p:spPr>
          <a:xfrm>
            <a:off x="-1383791" y="1516059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27"/>
          <p:cNvSpPr/>
          <p:nvPr/>
        </p:nvSpPr>
        <p:spPr>
          <a:xfrm>
            <a:off x="1442285" y="1832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Title only 6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18"/>
          <p:cNvSpPr/>
          <p:nvPr/>
        </p:nvSpPr>
        <p:spPr>
          <a:xfrm>
            <a:off x="-995441" y="4347584"/>
            <a:ext cx="2087690" cy="2087690"/>
          </a:xfrm>
          <a:custGeom>
            <a:avLst/>
            <a:gdLst/>
            <a:ahLst/>
            <a:cxnLst/>
            <a:rect l="l" t="t" r="r" b="b"/>
            <a:pathLst>
              <a:path w="3422443" h="3422443" extrusionOk="0">
                <a:moveTo>
                  <a:pt x="2259660" y="227159"/>
                </a:moveTo>
                <a:lnTo>
                  <a:pt x="3195285" y="1162784"/>
                </a:lnTo>
                <a:cubicBezTo>
                  <a:pt x="3498163" y="1465663"/>
                  <a:pt x="3498163" y="1956752"/>
                  <a:pt x="3195285" y="2259660"/>
                </a:cubicBezTo>
                <a:lnTo>
                  <a:pt x="2259660" y="3195285"/>
                </a:lnTo>
                <a:cubicBezTo>
                  <a:pt x="1956781" y="3498164"/>
                  <a:pt x="1465692" y="3498164"/>
                  <a:pt x="1162784" y="3195285"/>
                </a:cubicBezTo>
                <a:lnTo>
                  <a:pt x="227159" y="2259660"/>
                </a:lnTo>
                <a:cubicBezTo>
                  <a:pt x="-75720" y="1956781"/>
                  <a:pt x="-75720" y="1465691"/>
                  <a:pt x="227159" y="1162784"/>
                </a:cubicBezTo>
                <a:lnTo>
                  <a:pt x="1162784" y="227159"/>
                </a:lnTo>
                <a:cubicBezTo>
                  <a:pt x="1465663" y="-75720"/>
                  <a:pt x="1956752" y="-75720"/>
                  <a:pt x="2259660" y="227159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6570050" y="5"/>
            <a:ext cx="1320889" cy="571378"/>
          </a:xfrm>
          <a:custGeom>
            <a:avLst/>
            <a:gdLst/>
            <a:ahLst/>
            <a:cxnLst/>
            <a:rect l="l" t="t" r="r" b="b"/>
            <a:pathLst>
              <a:path w="3322991" h="1437429" extrusionOk="0">
                <a:moveTo>
                  <a:pt x="3322992" y="0"/>
                </a:moveTo>
                <a:cubicBezTo>
                  <a:pt x="3285309" y="100131"/>
                  <a:pt x="3226156" y="194049"/>
                  <a:pt x="3145559" y="274645"/>
                </a:cubicBezTo>
                <a:lnTo>
                  <a:pt x="2209934" y="1210270"/>
                </a:lnTo>
                <a:cubicBezTo>
                  <a:pt x="1907055" y="1513149"/>
                  <a:pt x="1415965" y="1513149"/>
                  <a:pt x="1113058" y="1210270"/>
                </a:cubicBezTo>
                <a:lnTo>
                  <a:pt x="177432" y="274645"/>
                </a:lnTo>
                <a:cubicBezTo>
                  <a:pt x="96837" y="194049"/>
                  <a:pt x="37683" y="100131"/>
                  <a:pt x="0" y="0"/>
                </a:cubicBezTo>
                <a:lnTo>
                  <a:pt x="3322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8"/>
          <p:cNvSpPr/>
          <p:nvPr/>
        </p:nvSpPr>
        <p:spPr>
          <a:xfrm rot="-2700000">
            <a:off x="348672" y="376089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7CE1C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18"/>
          <p:cNvSpPr/>
          <p:nvPr/>
        </p:nvSpPr>
        <p:spPr>
          <a:xfrm rot="-2700000">
            <a:off x="154531" y="717675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BD0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18"/>
          <p:cNvSpPr/>
          <p:nvPr/>
        </p:nvSpPr>
        <p:spPr>
          <a:xfrm rot="-2700000">
            <a:off x="5835865" y="21704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A9D0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8"/>
          <p:cNvSpPr/>
          <p:nvPr/>
        </p:nvSpPr>
        <p:spPr>
          <a:xfrm rot="-2700000">
            <a:off x="8076748" y="4817807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FC81F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8"/>
          <p:cNvSpPr/>
          <p:nvPr/>
        </p:nvSpPr>
        <p:spPr>
          <a:xfrm rot="-2700000">
            <a:off x="3131756" y="4817811"/>
            <a:ext cx="137292" cy="137292"/>
          </a:xfrm>
          <a:custGeom>
            <a:avLst/>
            <a:gdLst/>
            <a:ahLst/>
            <a:cxnLst/>
            <a:rect l="l" t="t" r="r" b="b"/>
            <a:pathLst>
              <a:path w="171066" h="171066" extrusionOk="0">
                <a:moveTo>
                  <a:pt x="0" y="0"/>
                </a:moveTo>
                <a:lnTo>
                  <a:pt x="171066" y="0"/>
                </a:lnTo>
                <a:lnTo>
                  <a:pt x="171066" y="171066"/>
                </a:lnTo>
                <a:lnTo>
                  <a:pt x="0" y="171066"/>
                </a:lnTo>
                <a:close/>
              </a:path>
            </a:pathLst>
          </a:custGeom>
          <a:solidFill>
            <a:srgbClr val="6E6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8756660" y="2121130"/>
            <a:ext cx="119689" cy="119689"/>
          </a:xfrm>
          <a:custGeom>
            <a:avLst/>
            <a:gdLst/>
            <a:ahLst/>
            <a:cxnLst/>
            <a:rect l="l" t="t" r="r" b="b"/>
            <a:pathLst>
              <a:path w="194616" h="194616" extrusionOk="0">
                <a:moveTo>
                  <a:pt x="194616" y="97308"/>
                </a:moveTo>
                <a:cubicBezTo>
                  <a:pt x="194616" y="151050"/>
                  <a:pt x="151050" y="194616"/>
                  <a:pt x="97307" y="194616"/>
                </a:cubicBezTo>
                <a:cubicBezTo>
                  <a:pt x="43566" y="194616"/>
                  <a:pt x="-1" y="151050"/>
                  <a:pt x="-1" y="97308"/>
                </a:cubicBezTo>
                <a:cubicBezTo>
                  <a:pt x="-1" y="43566"/>
                  <a:pt x="43565" y="0"/>
                  <a:pt x="97307" y="0"/>
                </a:cubicBezTo>
                <a:cubicBezTo>
                  <a:pt x="151049" y="0"/>
                  <a:pt x="194616" y="43566"/>
                  <a:pt x="194616" y="97308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98" name="Google Shape;198;p18"/>
          <p:cNvGrpSpPr/>
          <p:nvPr/>
        </p:nvGrpSpPr>
        <p:grpSpPr>
          <a:xfrm>
            <a:off x="8629633" y="4002066"/>
            <a:ext cx="901968" cy="901968"/>
            <a:chOff x="1350404" y="-3124999"/>
            <a:chExt cx="1570279" cy="1570279"/>
          </a:xfrm>
        </p:grpSpPr>
        <p:sp>
          <p:nvSpPr>
            <p:cNvPr id="199" name="Google Shape;199;p18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8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1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18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3610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assion One"/>
              <a:buNone/>
              <a:defRPr sz="30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assion One"/>
              <a:buNone/>
              <a:defRPr sz="3500">
                <a:solidFill>
                  <a:schemeClr val="dk1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65" r:id="rId4"/>
    <p:sldLayoutId id="2147483670" r:id="rId5"/>
    <p:sldLayoutId id="2147483672" r:id="rId6"/>
    <p:sldLayoutId id="2147483673" r:id="rId7"/>
    <p:sldLayoutId id="214748367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1"/>
          <p:cNvSpPr txBox="1">
            <a:spLocks noGrp="1"/>
          </p:cNvSpPr>
          <p:nvPr>
            <p:ph type="ctrTitle"/>
          </p:nvPr>
        </p:nvSpPr>
        <p:spPr>
          <a:xfrm>
            <a:off x="1814844" y="1967932"/>
            <a:ext cx="5514300" cy="1743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SQL SERVER</a:t>
            </a:r>
            <a:endParaRPr dirty="0"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8118467" y="4032000"/>
            <a:ext cx="1098804" cy="732535"/>
            <a:chOff x="8118467" y="4032000"/>
            <a:chExt cx="1098804" cy="732535"/>
          </a:xfrm>
        </p:grpSpPr>
        <p:sp>
          <p:nvSpPr>
            <p:cNvPr id="397" name="Google Shape;397;p31"/>
            <p:cNvSpPr/>
            <p:nvPr/>
          </p:nvSpPr>
          <p:spPr>
            <a:xfrm>
              <a:off x="8118467" y="4032000"/>
              <a:ext cx="183134" cy="183133"/>
            </a:xfrm>
            <a:custGeom>
              <a:avLst/>
              <a:gdLst/>
              <a:ahLst/>
              <a:cxnLst/>
              <a:rect l="l" t="t" r="r" b="b"/>
              <a:pathLst>
                <a:path w="254247" h="254246" extrusionOk="0">
                  <a:moveTo>
                    <a:pt x="254248" y="254247"/>
                  </a:moveTo>
                  <a:lnTo>
                    <a:pt x="0" y="254247"/>
                  </a:lnTo>
                  <a:lnTo>
                    <a:pt x="0" y="106044"/>
                  </a:lnTo>
                  <a:cubicBezTo>
                    <a:pt x="0" y="47477"/>
                    <a:pt x="47477" y="0"/>
                    <a:pt x="106044" y="0"/>
                  </a:cubicBezTo>
                  <a:lnTo>
                    <a:pt x="254248" y="0"/>
                  </a:lnTo>
                  <a:lnTo>
                    <a:pt x="254248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8" name="Google Shape;398;p31"/>
            <p:cNvSpPr/>
            <p:nvPr/>
          </p:nvSpPr>
          <p:spPr>
            <a:xfrm>
              <a:off x="811846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811846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8118467" y="4581402"/>
              <a:ext cx="183134" cy="183079"/>
            </a:xfrm>
            <a:custGeom>
              <a:avLst/>
              <a:gdLst/>
              <a:ahLst/>
              <a:cxnLst/>
              <a:rect l="l" t="t" r="r" b="b"/>
              <a:pathLst>
                <a:path w="254247" h="254170" extrusionOk="0">
                  <a:moveTo>
                    <a:pt x="254248" y="254171"/>
                  </a:moveTo>
                  <a:lnTo>
                    <a:pt x="106044" y="254171"/>
                  </a:lnTo>
                  <a:cubicBezTo>
                    <a:pt x="47477" y="254171"/>
                    <a:pt x="0" y="206694"/>
                    <a:pt x="0" y="148127"/>
                  </a:cubicBezTo>
                  <a:lnTo>
                    <a:pt x="0" y="0"/>
                  </a:lnTo>
                  <a:lnTo>
                    <a:pt x="254248" y="0"/>
                  </a:lnTo>
                  <a:lnTo>
                    <a:pt x="254248" y="254171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1" name="Google Shape;401;p31"/>
            <p:cNvSpPr/>
            <p:nvPr/>
          </p:nvSpPr>
          <p:spPr>
            <a:xfrm>
              <a:off x="8301601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2" name="Google Shape;402;p31"/>
            <p:cNvSpPr/>
            <p:nvPr/>
          </p:nvSpPr>
          <p:spPr>
            <a:xfrm>
              <a:off x="8301601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3" name="Google Shape;403;p31"/>
            <p:cNvSpPr/>
            <p:nvPr/>
          </p:nvSpPr>
          <p:spPr>
            <a:xfrm>
              <a:off x="8301601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8301601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8484735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8484735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8484735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8484735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8667869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8667869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8667869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8667869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8851003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8851003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8851003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8851003" y="4581402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6" y="0"/>
                  </a:lnTo>
                  <a:lnTo>
                    <a:pt x="254246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9034137" y="4032000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254247" y="254247"/>
                  </a:moveTo>
                  <a:lnTo>
                    <a:pt x="0" y="254247"/>
                  </a:lnTo>
                  <a:lnTo>
                    <a:pt x="0" y="0"/>
                  </a:lnTo>
                  <a:lnTo>
                    <a:pt x="148203" y="0"/>
                  </a:lnTo>
                  <a:cubicBezTo>
                    <a:pt x="206770" y="0"/>
                    <a:pt x="254247" y="47477"/>
                    <a:pt x="254247" y="106044"/>
                  </a:cubicBezTo>
                  <a:lnTo>
                    <a:pt x="254247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9034137" y="4215134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9034137" y="4398268"/>
              <a:ext cx="183133" cy="183133"/>
            </a:xfrm>
            <a:custGeom>
              <a:avLst/>
              <a:gdLst/>
              <a:ahLst/>
              <a:cxnLst/>
              <a:rect l="l" t="t" r="r" b="b"/>
              <a:pathLst>
                <a:path w="254246" h="254246" extrusionOk="0">
                  <a:moveTo>
                    <a:pt x="0" y="0"/>
                  </a:moveTo>
                  <a:lnTo>
                    <a:pt x="254247" y="0"/>
                  </a:lnTo>
                  <a:lnTo>
                    <a:pt x="254247" y="254247"/>
                  </a:lnTo>
                  <a:lnTo>
                    <a:pt x="0" y="254247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9034082" y="4581402"/>
              <a:ext cx="183133" cy="183079"/>
            </a:xfrm>
            <a:custGeom>
              <a:avLst/>
              <a:gdLst/>
              <a:ahLst/>
              <a:cxnLst/>
              <a:rect l="l" t="t" r="r" b="b"/>
              <a:pathLst>
                <a:path w="254246" h="254170" extrusionOk="0">
                  <a:moveTo>
                    <a:pt x="148203" y="254171"/>
                  </a:moveTo>
                  <a:lnTo>
                    <a:pt x="0" y="254171"/>
                  </a:lnTo>
                  <a:lnTo>
                    <a:pt x="0" y="0"/>
                  </a:lnTo>
                  <a:lnTo>
                    <a:pt x="254247" y="0"/>
                  </a:lnTo>
                  <a:lnTo>
                    <a:pt x="254247" y="148203"/>
                  </a:lnTo>
                  <a:cubicBezTo>
                    <a:pt x="254323" y="206694"/>
                    <a:pt x="206770" y="254171"/>
                    <a:pt x="148203" y="25417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8273696" y="4184110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76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8368300" y="42751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8588258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8456830" y="443399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8726908" y="4658168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0" y="60137"/>
                    <a:pt x="0" y="38741"/>
                  </a:cubicBezTo>
                  <a:cubicBezTo>
                    <a:pt x="0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8518057" y="437036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8170393" y="4076429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8456830" y="429354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086" y="0"/>
                    <a:pt x="77482" y="17319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8368300" y="4378844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8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8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8202566" y="4461903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086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8174660" y="461713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2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2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20"/>
                    <a:pt x="17320" y="0"/>
                    <a:pt x="38742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8273696" y="4321447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8919671" y="4247252"/>
              <a:ext cx="55810" cy="55810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19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34" name="Google Shape;434;p31"/>
          <p:cNvGrpSpPr/>
          <p:nvPr/>
        </p:nvGrpSpPr>
        <p:grpSpPr>
          <a:xfrm>
            <a:off x="1062846" y="290916"/>
            <a:ext cx="901968" cy="901968"/>
            <a:chOff x="1350404" y="-3124999"/>
            <a:chExt cx="1570279" cy="1570279"/>
          </a:xfrm>
        </p:grpSpPr>
        <p:sp>
          <p:nvSpPr>
            <p:cNvPr id="435" name="Google Shape;435;p31"/>
            <p:cNvSpPr/>
            <p:nvPr/>
          </p:nvSpPr>
          <p:spPr>
            <a:xfrm>
              <a:off x="2135530" y="-3124999"/>
              <a:ext cx="2889" cy="1570279"/>
            </a:xfrm>
            <a:custGeom>
              <a:avLst/>
              <a:gdLst/>
              <a:ahLst/>
              <a:cxnLst/>
              <a:rect l="l" t="t" r="r" b="b"/>
              <a:pathLst>
                <a:path w="2889" h="1570279" extrusionOk="0">
                  <a:moveTo>
                    <a:pt x="0" y="0"/>
                  </a:moveTo>
                  <a:lnTo>
                    <a:pt x="0" y="15702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1350404" y="-2339874"/>
              <a:ext cx="1570279" cy="2889"/>
            </a:xfrm>
            <a:custGeom>
              <a:avLst/>
              <a:gdLst/>
              <a:ahLst/>
              <a:cxnLst/>
              <a:rect l="l" t="t" r="r" b="b"/>
              <a:pathLst>
                <a:path w="1570279" h="2889" extrusionOk="0">
                  <a:moveTo>
                    <a:pt x="1570280" y="0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0"/>
                  </a:moveTo>
                  <a:lnTo>
                    <a:pt x="0" y="111034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1580345" y="-2895030"/>
              <a:ext cx="1110370" cy="1110341"/>
            </a:xfrm>
            <a:custGeom>
              <a:avLst/>
              <a:gdLst/>
              <a:ahLst/>
              <a:cxnLst/>
              <a:rect l="l" t="t" r="r" b="b"/>
              <a:pathLst>
                <a:path w="1110370" h="1110341" extrusionOk="0">
                  <a:moveTo>
                    <a:pt x="1110371" y="1110342"/>
                  </a:move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40" name="Google Shape;440;p31"/>
          <p:cNvGrpSpPr/>
          <p:nvPr/>
        </p:nvGrpSpPr>
        <p:grpSpPr>
          <a:xfrm>
            <a:off x="4060641" y="362469"/>
            <a:ext cx="1022706" cy="830413"/>
            <a:chOff x="7329141" y="362469"/>
            <a:chExt cx="1022706" cy="830413"/>
          </a:xfrm>
        </p:grpSpPr>
        <p:sp>
          <p:nvSpPr>
            <p:cNvPr id="441" name="Google Shape;441;p31"/>
            <p:cNvSpPr/>
            <p:nvPr/>
          </p:nvSpPr>
          <p:spPr>
            <a:xfrm>
              <a:off x="7329141" y="362469"/>
              <a:ext cx="1022706" cy="830413"/>
            </a:xfrm>
            <a:custGeom>
              <a:avLst/>
              <a:gdLst/>
              <a:ahLst/>
              <a:cxnLst/>
              <a:rect l="l" t="t" r="r" b="b"/>
              <a:pathLst>
                <a:path w="1901648" h="1544092" extrusionOk="0">
                  <a:moveTo>
                    <a:pt x="1770840" y="1544092"/>
                  </a:moveTo>
                  <a:lnTo>
                    <a:pt x="130807" y="1544092"/>
                  </a:lnTo>
                  <a:cubicBezTo>
                    <a:pt x="58567" y="1544092"/>
                    <a:pt x="0" y="1485525"/>
                    <a:pt x="0" y="1413285"/>
                  </a:cubicBezTo>
                  <a:lnTo>
                    <a:pt x="0" y="130808"/>
                  </a:lnTo>
                  <a:cubicBezTo>
                    <a:pt x="0" y="58567"/>
                    <a:pt x="58567" y="0"/>
                    <a:pt x="130807" y="0"/>
                  </a:cubicBezTo>
                  <a:lnTo>
                    <a:pt x="1770840" y="0"/>
                  </a:lnTo>
                  <a:cubicBezTo>
                    <a:pt x="1843081" y="0"/>
                    <a:pt x="1901648" y="58567"/>
                    <a:pt x="1901648" y="130808"/>
                  </a:cubicBezTo>
                  <a:lnTo>
                    <a:pt x="1901648" y="1413285"/>
                  </a:lnTo>
                  <a:cubicBezTo>
                    <a:pt x="1901648" y="1485449"/>
                    <a:pt x="1843081" y="1544092"/>
                    <a:pt x="1770840" y="15440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7479397" y="507863"/>
              <a:ext cx="275878" cy="490191"/>
            </a:xfrm>
            <a:custGeom>
              <a:avLst/>
              <a:gdLst/>
              <a:ahLst/>
              <a:cxnLst/>
              <a:rect l="l" t="t" r="r" b="b"/>
              <a:pathLst>
                <a:path w="512975" h="911475" extrusionOk="0">
                  <a:moveTo>
                    <a:pt x="512976" y="0"/>
                  </a:moveTo>
                  <a:cubicBezTo>
                    <a:pt x="229635" y="0"/>
                    <a:pt x="0" y="229635"/>
                    <a:pt x="0" y="512976"/>
                  </a:cubicBezTo>
                  <a:cubicBezTo>
                    <a:pt x="0" y="673864"/>
                    <a:pt x="74064" y="817434"/>
                    <a:pt x="189983" y="911476"/>
                  </a:cubicBezTo>
                  <a:lnTo>
                    <a:pt x="512976" y="512976"/>
                  </a:lnTo>
                  <a:lnTo>
                    <a:pt x="51297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43" name="Google Shape;443;p31"/>
            <p:cNvGrpSpPr/>
            <p:nvPr/>
          </p:nvGrpSpPr>
          <p:grpSpPr>
            <a:xfrm>
              <a:off x="7581570" y="507863"/>
              <a:ext cx="449624" cy="551756"/>
              <a:chOff x="6727477" y="1096947"/>
              <a:chExt cx="836044" cy="1025951"/>
            </a:xfrm>
          </p:grpSpPr>
          <p:sp>
            <p:nvSpPr>
              <p:cNvPr id="444" name="Google Shape;444;p31"/>
              <p:cNvSpPr/>
              <p:nvPr/>
            </p:nvSpPr>
            <p:spPr>
              <a:xfrm>
                <a:off x="7050546" y="1096947"/>
                <a:ext cx="512975" cy="1014176"/>
              </a:xfrm>
              <a:custGeom>
                <a:avLst/>
                <a:gdLst/>
                <a:ahLst/>
                <a:cxnLst/>
                <a:rect l="l" t="t" r="r" b="b"/>
                <a:pathLst>
                  <a:path w="512975" h="1014176" extrusionOk="0">
                    <a:moveTo>
                      <a:pt x="512976" y="512976"/>
                    </a:moveTo>
                    <a:cubicBezTo>
                      <a:pt x="512976" y="229635"/>
                      <a:pt x="283341" y="0"/>
                      <a:pt x="0" y="0"/>
                    </a:cubicBezTo>
                    <a:lnTo>
                      <a:pt x="0" y="512976"/>
                    </a:lnTo>
                    <a:lnTo>
                      <a:pt x="109538" y="1014177"/>
                    </a:lnTo>
                    <a:cubicBezTo>
                      <a:pt x="340161" y="963966"/>
                      <a:pt x="512976" y="758639"/>
                      <a:pt x="512976" y="512976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6727477" y="1609923"/>
                <a:ext cx="432531" cy="512975"/>
              </a:xfrm>
              <a:custGeom>
                <a:avLst/>
                <a:gdLst/>
                <a:ahLst/>
                <a:cxnLst/>
                <a:rect l="l" t="t" r="r" b="b"/>
                <a:pathLst>
                  <a:path w="432531" h="512975" extrusionOk="0">
                    <a:moveTo>
                      <a:pt x="0" y="398500"/>
                    </a:moveTo>
                    <a:cubicBezTo>
                      <a:pt x="88192" y="470057"/>
                      <a:pt x="200617" y="512976"/>
                      <a:pt x="322993" y="512976"/>
                    </a:cubicBezTo>
                    <a:cubicBezTo>
                      <a:pt x="360594" y="512976"/>
                      <a:pt x="397208" y="508874"/>
                      <a:pt x="432531" y="501201"/>
                    </a:cubicBezTo>
                    <a:lnTo>
                      <a:pt x="322993" y="0"/>
                    </a:lnTo>
                    <a:lnTo>
                      <a:pt x="0" y="39850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46" name="Google Shape;446;p31"/>
            <p:cNvSpPr/>
            <p:nvPr/>
          </p:nvSpPr>
          <p:spPr>
            <a:xfrm>
              <a:off x="7755275" y="507863"/>
              <a:ext cx="222402" cy="439126"/>
            </a:xfrm>
            <a:custGeom>
              <a:avLst/>
              <a:gdLst/>
              <a:ahLst/>
              <a:cxnLst/>
              <a:rect l="l" t="t" r="r" b="b"/>
              <a:pathLst>
                <a:path w="413540" h="816522" extrusionOk="0">
                  <a:moveTo>
                    <a:pt x="0" y="0"/>
                  </a:moveTo>
                  <a:lnTo>
                    <a:pt x="0" y="512976"/>
                  </a:lnTo>
                  <a:lnTo>
                    <a:pt x="413541" y="81652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7918481" y="577354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7986379" y="855683"/>
              <a:ext cx="207735" cy="40730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8078706" y="664248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8078706" y="691415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8078706" y="718541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8078706" y="946989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8078706" y="974156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8078706" y="1001323"/>
              <a:ext cx="133057" cy="408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55" name="Google Shape;455;p31"/>
          <p:cNvGrpSpPr/>
          <p:nvPr/>
        </p:nvGrpSpPr>
        <p:grpSpPr>
          <a:xfrm>
            <a:off x="-215300" y="3851305"/>
            <a:ext cx="1694813" cy="830678"/>
            <a:chOff x="-215300" y="3851305"/>
            <a:chExt cx="1694813" cy="830678"/>
          </a:xfrm>
        </p:grpSpPr>
        <p:sp>
          <p:nvSpPr>
            <p:cNvPr id="456" name="Google Shape;456;p31"/>
            <p:cNvSpPr/>
            <p:nvPr/>
          </p:nvSpPr>
          <p:spPr>
            <a:xfrm>
              <a:off x="861887" y="3947362"/>
              <a:ext cx="215268" cy="42207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57" name="Google Shape;457;p31"/>
            <p:cNvGrpSpPr/>
            <p:nvPr/>
          </p:nvGrpSpPr>
          <p:grpSpPr>
            <a:xfrm>
              <a:off x="861887" y="4031521"/>
              <a:ext cx="137882" cy="60495"/>
              <a:chOff x="1949580" y="3551527"/>
              <a:chExt cx="247410" cy="108551"/>
            </a:xfrm>
          </p:grpSpPr>
          <p:sp>
            <p:nvSpPr>
              <p:cNvPr id="458" name="Google Shape;458;p31"/>
              <p:cNvSpPr/>
              <p:nvPr/>
            </p:nvSpPr>
            <p:spPr>
              <a:xfrm>
                <a:off x="1949580" y="355152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1949580" y="360196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1949580" y="3652482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1" name="Google Shape;461;p31"/>
            <p:cNvSpPr/>
            <p:nvPr/>
          </p:nvSpPr>
          <p:spPr>
            <a:xfrm>
              <a:off x="-85801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4109" y="4375950"/>
              <a:ext cx="105745" cy="305846"/>
            </a:xfrm>
            <a:custGeom>
              <a:avLst/>
              <a:gdLst/>
              <a:ahLst/>
              <a:cxnLst/>
              <a:rect l="l" t="t" r="r" b="b"/>
              <a:pathLst>
                <a:path w="189678" h="548602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48602"/>
                  </a:lnTo>
                  <a:lnTo>
                    <a:pt x="0" y="54860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294020" y="4210340"/>
              <a:ext cx="105708" cy="471388"/>
            </a:xfrm>
            <a:custGeom>
              <a:avLst/>
              <a:gdLst/>
              <a:ahLst/>
              <a:cxnLst/>
              <a:rect l="l" t="t" r="r" b="b"/>
              <a:pathLst>
                <a:path w="189678" h="845843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845844"/>
                  </a:lnTo>
                  <a:lnTo>
                    <a:pt x="0" y="845844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483972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673882" y="4070172"/>
              <a:ext cx="105745" cy="61173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863835" y="4347926"/>
              <a:ext cx="105745" cy="333923"/>
            </a:xfrm>
            <a:custGeom>
              <a:avLst/>
              <a:gdLst/>
              <a:ahLst/>
              <a:cxnLst/>
              <a:rect l="l" t="t" r="r" b="b"/>
              <a:pathLst>
                <a:path w="189678" h="598965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598965"/>
                  </a:lnTo>
                  <a:lnTo>
                    <a:pt x="0" y="59896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053745" y="4472133"/>
              <a:ext cx="105708" cy="209553"/>
            </a:xfrm>
            <a:custGeom>
              <a:avLst/>
              <a:gdLst/>
              <a:ahLst/>
              <a:cxnLst/>
              <a:rect l="l" t="t" r="r" b="b"/>
              <a:pathLst>
                <a:path w="189678" h="376014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376015"/>
                  </a:lnTo>
                  <a:lnTo>
                    <a:pt x="0" y="37601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243698" y="4070172"/>
              <a:ext cx="105708" cy="611514"/>
            </a:xfrm>
            <a:custGeom>
              <a:avLst/>
              <a:gdLst/>
              <a:ahLst/>
              <a:cxnLst/>
              <a:rect l="l" t="t" r="r" b="b"/>
              <a:pathLst>
                <a:path w="189678" h="1097280" extrusionOk="0">
                  <a:moveTo>
                    <a:pt x="0" y="0"/>
                  </a:moveTo>
                  <a:lnTo>
                    <a:pt x="189679" y="0"/>
                  </a:lnTo>
                  <a:lnTo>
                    <a:pt x="189679" y="1097280"/>
                  </a:lnTo>
                  <a:lnTo>
                    <a:pt x="0" y="109728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32968" y="4087783"/>
              <a:ext cx="1329498" cy="420165"/>
            </a:xfrm>
            <a:custGeom>
              <a:avLst/>
              <a:gdLst/>
              <a:ahLst/>
              <a:cxnLst/>
              <a:rect l="l" t="t" r="r" b="b"/>
              <a:pathLst>
                <a:path w="2385606" h="753929" extrusionOk="0">
                  <a:moveTo>
                    <a:pt x="0" y="0"/>
                  </a:moveTo>
                  <a:lnTo>
                    <a:pt x="340844" y="555135"/>
                  </a:lnTo>
                  <a:lnTo>
                    <a:pt x="681613" y="262147"/>
                  </a:lnTo>
                  <a:lnTo>
                    <a:pt x="1022381" y="0"/>
                  </a:lnTo>
                  <a:lnTo>
                    <a:pt x="1363225" y="0"/>
                  </a:lnTo>
                  <a:lnTo>
                    <a:pt x="1703993" y="517077"/>
                  </a:lnTo>
                  <a:lnTo>
                    <a:pt x="2044838" y="753929"/>
                  </a:lnTo>
                  <a:lnTo>
                    <a:pt x="2385606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61417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128536" y="4354614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318446" y="418938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508356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4"/>
                    <a:pt x="22855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698309" y="4059335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893172" y="4336368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078172" y="4457909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68082" y="4046253"/>
              <a:ext cx="56896" cy="56896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4" y="102094"/>
                    <a:pt x="0" y="79239"/>
                    <a:pt x="0" y="51047"/>
                  </a:cubicBezTo>
                  <a:cubicBezTo>
                    <a:pt x="0" y="22854"/>
                    <a:pt x="22854" y="0"/>
                    <a:pt x="51047" y="0"/>
                  </a:cubicBezTo>
                  <a:cubicBezTo>
                    <a:pt x="79239" y="0"/>
                    <a:pt x="102094" y="22854"/>
                    <a:pt x="102094" y="510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-215300" y="3851305"/>
              <a:ext cx="1694813" cy="830678"/>
            </a:xfrm>
            <a:custGeom>
              <a:avLst/>
              <a:gdLst/>
              <a:ahLst/>
              <a:cxnLst/>
              <a:rect l="l" t="t" r="r" b="b"/>
              <a:pathLst>
                <a:path w="3040023" h="1490006" extrusionOk="0">
                  <a:moveTo>
                    <a:pt x="2916053" y="1490007"/>
                  </a:moveTo>
                  <a:lnTo>
                    <a:pt x="123971" y="1490007"/>
                  </a:lnTo>
                  <a:cubicBezTo>
                    <a:pt x="55529" y="1490007"/>
                    <a:pt x="0" y="1434478"/>
                    <a:pt x="0" y="1366036"/>
                  </a:cubicBezTo>
                  <a:lnTo>
                    <a:pt x="0" y="123971"/>
                  </a:lnTo>
                  <a:cubicBezTo>
                    <a:pt x="0" y="55529"/>
                    <a:pt x="55529" y="0"/>
                    <a:pt x="123971" y="0"/>
                  </a:cubicBezTo>
                  <a:lnTo>
                    <a:pt x="2916053" y="0"/>
                  </a:lnTo>
                  <a:cubicBezTo>
                    <a:pt x="2984495" y="0"/>
                    <a:pt x="3040024" y="55529"/>
                    <a:pt x="3040024" y="123971"/>
                  </a:cubicBezTo>
                  <a:lnTo>
                    <a:pt x="3040024" y="1366036"/>
                  </a:lnTo>
                  <a:cubicBezTo>
                    <a:pt x="3040024" y="1434554"/>
                    <a:pt x="2984495" y="1490007"/>
                    <a:pt x="2916053" y="14900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>
          <a:extLst>
            <a:ext uri="{FF2B5EF4-FFF2-40B4-BE49-F238E27FC236}">
              <a16:creationId xmlns:a16="http://schemas.microsoft.com/office/drawing/2014/main" id="{FB70A50F-FF84-6ED9-C837-6247E220D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>
            <a:extLst>
              <a:ext uri="{FF2B5EF4-FFF2-40B4-BE49-F238E27FC236}">
                <a16:creationId xmlns:a16="http://schemas.microsoft.com/office/drawing/2014/main" id="{C112FFD9-C2C0-B2A3-84D1-02AAEF0CD0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ORDER BY</a:t>
            </a:r>
            <a:endParaRPr dirty="0"/>
          </a:p>
        </p:txBody>
      </p:sp>
      <p:sp>
        <p:nvSpPr>
          <p:cNvPr id="1098" name="Google Shape;1098;p49">
            <a:extLst>
              <a:ext uri="{FF2B5EF4-FFF2-40B4-BE49-F238E27FC236}">
                <a16:creationId xmlns:a16="http://schemas.microsoft.com/office/drawing/2014/main" id="{61842709-187E-8EBD-9CB5-1F31568621B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6450" y="1052050"/>
            <a:ext cx="77040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Al usar varias columnas en </a:t>
            </a:r>
            <a:r>
              <a:rPr lang="es-MX" b="1" dirty="0"/>
              <a:t>ORDER BY</a:t>
            </a:r>
            <a:r>
              <a:rPr lang="es-MX" dirty="0"/>
              <a:t>, la primera tiene mayor prioridad para ordenar; las siguientes solo se usan si hay empates.</a:t>
            </a:r>
            <a:endParaRPr lang="en-US" dirty="0"/>
          </a:p>
        </p:txBody>
      </p:sp>
      <p:graphicFrame>
        <p:nvGraphicFramePr>
          <p:cNvPr id="1099" name="Google Shape;1099;p49">
            <a:extLst>
              <a:ext uri="{FF2B5EF4-FFF2-40B4-BE49-F238E27FC236}">
                <a16:creationId xmlns:a16="http://schemas.microsoft.com/office/drawing/2014/main" id="{FA51C30C-9491-FC4B-025E-EAC0A1ED4D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238319"/>
              </p:ext>
            </p:extLst>
          </p:nvPr>
        </p:nvGraphicFramePr>
        <p:xfrm>
          <a:off x="1033361" y="2438690"/>
          <a:ext cx="2167039" cy="253205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890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7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Nombre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Ciudad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Mylitza</a:t>
                      </a:r>
                      <a:endParaRPr lang="es-MX" sz="1400" b="1" i="0" u="none" strike="noStrike" cap="none" dirty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Garcia</a:t>
                      </a:r>
                      <a:endParaRPr lang="es-MX" sz="1400" b="1" i="0" u="none" strike="noStrike" cap="none" dirty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Andres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Avendaño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Mylitza</a:t>
                      </a:r>
                      <a:endParaRPr lang="es-MX" sz="1400" b="1" i="0" u="none" strike="noStrike" cap="none" dirty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Arial"/>
                          <a:sym typeface="Arial"/>
                        </a:rPr>
                        <a:t>Garza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Felipe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Salas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Elliot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Lafarga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2967"/>
                  </a:ext>
                </a:extLst>
              </a:tr>
            </a:tbl>
          </a:graphicData>
        </a:graphic>
      </p:graphicFrame>
      <p:sp>
        <p:nvSpPr>
          <p:cNvPr id="1103" name="Google Shape;1103;p49">
            <a:extLst>
              <a:ext uri="{FF2B5EF4-FFF2-40B4-BE49-F238E27FC236}">
                <a16:creationId xmlns:a16="http://schemas.microsoft.com/office/drawing/2014/main" id="{4F4D20E2-140E-8D77-78FE-6CD7A090F63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9184" y="1674850"/>
            <a:ext cx="3675391" cy="716299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*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Personas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ORDER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BY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Nombre </a:t>
            </a: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ASC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, Apellido </a:t>
            </a: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ASC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</p:txBody>
      </p:sp>
      <p:sp>
        <p:nvSpPr>
          <p:cNvPr id="2" name="Google Shape;1098;p49">
            <a:extLst>
              <a:ext uri="{FF2B5EF4-FFF2-40B4-BE49-F238E27FC236}">
                <a16:creationId xmlns:a16="http://schemas.microsoft.com/office/drawing/2014/main" id="{D843A37A-5FE8-654A-6C41-AC5946CF459F}"/>
              </a:ext>
            </a:extLst>
          </p:cNvPr>
          <p:cNvSpPr txBox="1">
            <a:spLocks/>
          </p:cNvSpPr>
          <p:nvPr/>
        </p:nvSpPr>
        <p:spPr>
          <a:xfrm>
            <a:off x="4478096" y="1762751"/>
            <a:ext cx="1523682" cy="48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Font typeface="Inter"/>
              <a:buNone/>
            </a:pPr>
            <a:r>
              <a:rPr lang="es-MX" b="1" dirty="0"/>
              <a:t>Resultado:</a:t>
            </a:r>
            <a:endParaRPr lang="en-US" b="1" dirty="0"/>
          </a:p>
        </p:txBody>
      </p:sp>
      <p:graphicFrame>
        <p:nvGraphicFramePr>
          <p:cNvPr id="4" name="Google Shape;1099;p49">
            <a:extLst>
              <a:ext uri="{FF2B5EF4-FFF2-40B4-BE49-F238E27FC236}">
                <a16:creationId xmlns:a16="http://schemas.microsoft.com/office/drawing/2014/main" id="{A510165D-B7CD-5EEB-6843-411C7F84B1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3431667"/>
              </p:ext>
            </p:extLst>
          </p:nvPr>
        </p:nvGraphicFramePr>
        <p:xfrm>
          <a:off x="4478096" y="2438690"/>
          <a:ext cx="2913215" cy="253205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0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Nombre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Ciudad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Andres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Avendaño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Elliot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Lafarga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Felipe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Salas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Mylitza</a:t>
                      </a:r>
                      <a:endParaRPr lang="es-MX" sz="1400" b="1" i="0" u="none" strike="noStrike" cap="none" dirty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Garcia</a:t>
                      </a:r>
                      <a:endParaRPr lang="es-MX" sz="1400" b="1" i="0" u="none" strike="noStrike" cap="none" dirty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Mylitza</a:t>
                      </a:r>
                      <a:endParaRPr lang="es-MX" sz="1400" b="1" i="0" u="none" strike="noStrike" cap="none" dirty="0">
                        <a:solidFill>
                          <a:schemeClr val="dk1"/>
                        </a:solidFill>
                        <a:latin typeface="Inter"/>
                        <a:ea typeface="Inter"/>
                        <a:sym typeface="Arial"/>
                      </a:endParaRP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Garza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22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0163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F60F6BBB-A33F-1608-E5A9-54DDEEE068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18F9D3FB-C866-CAE0-BAAD-0491C627CB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WHERE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1ABEF539-DB83-F409-16DA-15B7432F1F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4"/>
            <a:ext cx="7704000" cy="65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</a:t>
            </a:r>
            <a:r>
              <a:rPr lang="es-MX" dirty="0"/>
              <a:t>l comando </a:t>
            </a:r>
            <a:r>
              <a:rPr lang="es-MX" b="1" dirty="0"/>
              <a:t>WHERE</a:t>
            </a:r>
            <a:r>
              <a:rPr lang="es-MX" dirty="0"/>
              <a:t> permite filtrar filas que cumplen una condición.</a:t>
            </a:r>
          </a:p>
          <a:p>
            <a:pPr marL="0" lvl="0" indent="0">
              <a:buNone/>
            </a:pPr>
            <a:r>
              <a:rPr lang="es-MX" dirty="0"/>
              <a:t>Se usa con operadores como </a:t>
            </a:r>
            <a:r>
              <a:rPr lang="es-MX" b="1" dirty="0"/>
              <a:t>=</a:t>
            </a:r>
            <a:r>
              <a:rPr lang="es-MX" dirty="0"/>
              <a:t>, </a:t>
            </a:r>
            <a:r>
              <a:rPr lang="es-MX" b="1" dirty="0"/>
              <a:t>&gt;</a:t>
            </a:r>
            <a:r>
              <a:rPr lang="es-MX" dirty="0"/>
              <a:t>, </a:t>
            </a:r>
            <a:r>
              <a:rPr lang="es-MX" b="1" dirty="0"/>
              <a:t>&lt;</a:t>
            </a:r>
            <a:r>
              <a:rPr lang="es-MX" dirty="0"/>
              <a:t>, </a:t>
            </a:r>
            <a:r>
              <a:rPr lang="es-MX" b="1" dirty="0"/>
              <a:t>&lt;&gt;</a:t>
            </a:r>
            <a:r>
              <a:rPr lang="es-MX" dirty="0"/>
              <a:t>, </a:t>
            </a:r>
            <a:r>
              <a:rPr lang="es-MX" b="1" dirty="0"/>
              <a:t>&lt;=</a:t>
            </a:r>
            <a:r>
              <a:rPr lang="es-MX" dirty="0"/>
              <a:t>, </a:t>
            </a:r>
            <a:r>
              <a:rPr lang="es-MX" b="1" dirty="0"/>
              <a:t>&gt;=</a:t>
            </a:r>
            <a:r>
              <a:rPr lang="es-MX" dirty="0"/>
              <a:t> y entre otras combinaciones mas.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47C607E9-C746-CABA-974D-2F4A833749CD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2EA90CD9-4FC3-6E02-A433-9BF7500CBC91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51A3E2D6-8BF2-4BD9-E23F-2CB8AF5A0095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408A8CD0-F5D5-3001-488A-7481954E9319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6D878A10-A0F3-3A0B-4410-24D9B82D1F91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181B546B-F1A6-7589-2DF0-EEB193798DA5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B73B69D6-FA04-BBB3-A8AE-E4E37E402DCA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1C171784-6E69-4275-C56D-31F33493C8A2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44EADB00-6384-DD2A-58F8-48358493F28A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6C696EBD-9B16-E58A-CB17-1FF78594FD9F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E991282B-3214-DA1A-869F-37A719B5BF20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121CCDFF-4E79-567E-24F6-26FBE487C2CA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247F95D6-AE69-4115-359F-A8A49B332DF0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FA3B423A-81B3-559F-0259-06E279EB858A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AD26F915-0356-457C-9209-69DA9BFAAFFC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67B77A21-909F-6E50-921F-A997C31D53A2}"/>
              </a:ext>
            </a:extLst>
          </p:cNvPr>
          <p:cNvSpPr txBox="1">
            <a:spLocks/>
          </p:cNvSpPr>
          <p:nvPr/>
        </p:nvSpPr>
        <p:spPr>
          <a:xfrm>
            <a:off x="1213720" y="2151303"/>
            <a:ext cx="5869832" cy="19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*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WHERE 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Columna1</a:t>
            </a: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Columna1, Columna2,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ColumnaN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WHERE 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Columna1</a:t>
            </a: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C267676A-C66B-840D-4168-5CFBB3197877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A56341AB-813D-45AA-1272-54B09B85CB83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1F8CCF79-59A5-E97E-B6D0-313C281598B7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487CEA04-DD8F-27C9-5BB1-AAE2A617EB85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916CEB35-00D2-D4C6-92BD-798D12868326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036D4744-3073-77CD-D5DE-108EEDB826F4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253B34D0-CB60-C2BB-A364-9CD60A7E223F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8B0E11BF-6C61-30D1-86CC-6276204DE160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2019DC1B-6733-012E-BDEC-FDA4F33F54BD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98C73D3A-DDED-F97E-BC90-5651ED4EF4CD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45ED25E2-BCD6-13FB-30B0-E424A34E28B1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23B29653-A563-8AD7-34A6-5B3034653212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EE96218E-1FC8-B177-FB46-68CF64B8B7AF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452B0845-DC2E-0A19-CB78-93D3FDE72544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7CF14B88-3455-CE2C-3693-F10966877090}"/>
              </a:ext>
            </a:extLst>
          </p:cNvPr>
          <p:cNvSpPr txBox="1">
            <a:spLocks/>
          </p:cNvSpPr>
          <p:nvPr/>
        </p:nvSpPr>
        <p:spPr>
          <a:xfrm>
            <a:off x="1258264" y="1706036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  <p:extLst>
      <p:ext uri="{BB962C8B-B14F-4D97-AF65-F5344CB8AC3E}">
        <p14:creationId xmlns:p14="http://schemas.microsoft.com/office/powerpoint/2010/main" val="1224820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37BE8AFC-ABFC-10B3-E920-CA7E200F5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D0B3918C-BBD4-234E-60E8-9C63305198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LIKE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09B2EE49-8298-C89D-6065-74C6D7DAC8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4"/>
            <a:ext cx="7704000" cy="65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usa para buscar texto que coincida parcialmente con un patrón.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usa con comodines como </a:t>
            </a:r>
            <a:r>
              <a:rPr lang="es-MX" b="1" dirty="0"/>
              <a:t>%</a:t>
            </a:r>
            <a:r>
              <a:rPr lang="es-MX" dirty="0"/>
              <a:t>, </a:t>
            </a:r>
            <a:r>
              <a:rPr lang="es-MX" b="1" dirty="0"/>
              <a:t>_</a:t>
            </a:r>
            <a:r>
              <a:rPr lang="es-MX" dirty="0"/>
              <a:t>, </a:t>
            </a:r>
            <a:r>
              <a:rPr lang="es-MX" b="1" dirty="0"/>
              <a:t>[ ]</a:t>
            </a:r>
            <a:r>
              <a:rPr lang="es-MX" dirty="0"/>
              <a:t>, </a:t>
            </a:r>
            <a:r>
              <a:rPr lang="es-MX" b="1" dirty="0"/>
              <a:t>^</a:t>
            </a:r>
            <a:r>
              <a:rPr lang="es-MX" dirty="0"/>
              <a:t> y </a:t>
            </a:r>
            <a:r>
              <a:rPr lang="es-MX" b="1" dirty="0"/>
              <a:t>-</a:t>
            </a:r>
            <a:r>
              <a:rPr lang="es-MX" dirty="0"/>
              <a:t> para crear patrones de búsqueda.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D3E94C6D-3EE8-6127-E1BE-D239C5002B2A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61975095-04E9-F824-C7A8-FED5737C8DDD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39DDB3E3-45DD-BF89-BF1B-129C1F48095D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8C9EEB4D-1BA4-9454-F8ED-16087FDFE87C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7C8D5CCC-3E14-1628-FD1F-1F70E1930137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F8A89DD9-16E2-1F9B-7315-B9AFCDE74FC4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295A9319-7744-B295-12F0-6E4EAA4175E6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7A3970DB-F168-37BA-AB75-27B20E11943B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83442757-7137-4942-1577-334AAE074B0C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F7EB8FEF-D543-656F-1544-1BF0CC082799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E10203A8-0A7E-1702-7D4E-F3229643E48E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DE9B710A-6117-6827-5A99-3C3EE5EC8981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FA290846-B672-37ED-AD51-BB60B33A0CFF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10DA4B78-3960-4D51-CC40-DFA2EF8FE49A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9798DB69-00B8-11B8-BBB0-E5ABB166A59E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D081A76F-E3F1-5B38-7256-F9165CA6A2D0}"/>
              </a:ext>
            </a:extLst>
          </p:cNvPr>
          <p:cNvSpPr txBox="1">
            <a:spLocks/>
          </p:cNvSpPr>
          <p:nvPr/>
        </p:nvSpPr>
        <p:spPr>
          <a:xfrm>
            <a:off x="1213720" y="2151303"/>
            <a:ext cx="5869832" cy="19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*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 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LIKE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s-MX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Patron</a:t>
            </a:r>
            <a:r>
              <a:rPr lang="es-MX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Arial"/>
              <a:sym typeface="Arial"/>
            </a:endParaRP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Columna1, Columna2,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ColumnaN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 </a:t>
            </a:r>
            <a:r>
              <a:rPr lang="es-MX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LIKE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r>
              <a:rPr lang="es-MX" sz="14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Patron</a:t>
            </a:r>
            <a:r>
              <a:rPr lang="es-MX" sz="14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  <a:cs typeface="Arial"/>
              <a:sym typeface="Arial"/>
            </a:endParaRP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139867CE-3105-1C37-CF49-75BE5D53EDFB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52D14695-1778-A327-70C3-72ADEAF01D77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AA3661FF-1C32-8CF3-E2A2-F690B98CD8EF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7062A9BE-8BF4-D7BA-8F50-0EE8257A0FF9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26EB6971-5588-B8EE-E15E-A5D1A125366F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23547822-C1C3-3F15-B724-166062B64B4B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54E8A889-CA42-0576-1320-F36C64626423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68972027-6A01-7C17-149F-94A26F76B352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941E936B-B396-B1F2-6CCE-0B91F1A58813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E184F3C4-CF16-1203-CD3E-AAABB789BBD8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FA1A05DF-A3E2-A5E2-BEF1-648AC881B7FF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8DB382DA-4C54-1A9F-C3FE-C52502362E29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DF0EC033-D692-0F27-8176-254936A78C48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F6FB0E21-A7E7-0F60-93DB-12D893D50916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A97E8ECE-0EA2-F54B-A14A-3ACAB5E8CD31}"/>
              </a:ext>
            </a:extLst>
          </p:cNvPr>
          <p:cNvSpPr txBox="1">
            <a:spLocks/>
          </p:cNvSpPr>
          <p:nvPr/>
        </p:nvSpPr>
        <p:spPr>
          <a:xfrm>
            <a:off x="1258264" y="1706036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  <p:extLst>
      <p:ext uri="{BB962C8B-B14F-4D97-AF65-F5344CB8AC3E}">
        <p14:creationId xmlns:p14="http://schemas.microsoft.com/office/powerpoint/2010/main" val="19083253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00A0AEC7-8D51-A1E9-57E2-87854103F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E5F3EC57-5027-6A9D-CB83-912E5B77C81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BETWEEN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4076234C-3AF4-48B8-7777-A40D08A9C8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4"/>
            <a:ext cx="7704000" cy="65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usa para filtrar datos dentro de un rango de valores como números, texto o fechas.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697774FE-B7B4-33FF-C216-0C50893D4709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648F50D7-4F04-6EFA-EAD1-EC633D35D4A6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1DE8E722-A9E3-CA10-55E2-F99DB18A7079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0F94CE2B-0778-CDB6-3BAD-2E1B107FF04D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6EEB28F0-F587-D3E2-66F6-8B3E23113825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09286830-E3D3-0802-A382-43CAB1D809CE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E93817B0-04E3-D7A0-BCA7-14B259659CB3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17C2E68F-323E-BF9E-5E70-20285C3BEA3D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9B367047-37BC-3E3C-011D-D34FEDDA6D5B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847F675A-614E-0E81-81F5-01E85EECBD83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48BE9D2E-ACBB-B2D5-E690-B9F2DD352C68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29AF87FF-2A01-74EE-7809-2970A308F1F3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1E0CE49E-A708-CC12-4C67-CD48341DAAF1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04057E0F-E307-F8B4-9A1B-3C3965BF8C71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49466CCD-8998-68DD-7B93-E041D04CAD8C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0CD27923-E9BC-DC0A-DE95-A52C8C77D037}"/>
              </a:ext>
            </a:extLst>
          </p:cNvPr>
          <p:cNvSpPr txBox="1">
            <a:spLocks/>
          </p:cNvSpPr>
          <p:nvPr/>
        </p:nvSpPr>
        <p:spPr>
          <a:xfrm>
            <a:off x="1213720" y="2151303"/>
            <a:ext cx="5869832" cy="19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*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</a:b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BETWEEN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Valor1 </a:t>
            </a:r>
            <a:r>
              <a:rPr lang="en-US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Valor2</a:t>
            </a:r>
          </a:p>
          <a:p>
            <a:pPr marL="114300" indent="0">
              <a:buNone/>
            </a:pP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Columna1, Columna2,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ColumnaN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BETWEEN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Valor1 </a:t>
            </a:r>
            <a:r>
              <a:rPr lang="en-US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Valor2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3C60BA4D-0641-8A50-F152-30A242B38FA2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0254ED20-2C09-4931-5356-9422C3BE989F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2A469548-4B47-6C43-9AC7-0F7B3CB37574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6302146B-875C-6CDB-1CFC-29219352D626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BC911646-BADA-216E-7CA9-655C325A7F77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7A8A7C18-6C34-27A9-7C9E-5B2582D6794A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DF8EAEFA-1188-2615-967B-A181DC21C471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F71702FD-8C03-2B3E-E631-26F9D0D14E26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6534B998-190F-1EFB-0131-2369F6F7876B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158DE46B-795F-9A79-AE60-FE9D48C75542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1F9EAC71-A32E-BE48-A22C-9DB5F59E3335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095742C5-DBDB-0040-9CEC-6F385DA9FCB5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FC6210F9-1909-5798-A495-6A14E7D1AA83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2D0D222D-9C45-EC27-C5C6-00297F7864D9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5FBF4137-D32B-3C8B-DA48-B0775A90915E}"/>
              </a:ext>
            </a:extLst>
          </p:cNvPr>
          <p:cNvSpPr txBox="1">
            <a:spLocks/>
          </p:cNvSpPr>
          <p:nvPr/>
        </p:nvSpPr>
        <p:spPr>
          <a:xfrm>
            <a:off x="1258264" y="1706036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  <p:extLst>
      <p:ext uri="{BB962C8B-B14F-4D97-AF65-F5344CB8AC3E}">
        <p14:creationId xmlns:p14="http://schemas.microsoft.com/office/powerpoint/2010/main" val="955592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SELECT</a:t>
            </a:r>
            <a:endParaRPr dirty="0"/>
          </a:p>
        </p:txBody>
      </p:sp>
      <p:sp>
        <p:nvSpPr>
          <p:cNvPr id="484" name="Google Shape;484;p32"/>
          <p:cNvSpPr txBox="1">
            <a:spLocks noGrp="1"/>
          </p:cNvSpPr>
          <p:nvPr>
            <p:ph type="body" idx="1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comando SELECT se utiliza para seleccionar datos de una base de datos.</a:t>
            </a:r>
            <a:endParaRPr dirty="0"/>
          </a:p>
        </p:txBody>
      </p:sp>
      <p:grpSp>
        <p:nvGrpSpPr>
          <p:cNvPr id="488" name="Google Shape;488;p32"/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/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/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/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/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/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/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/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3E58B703-6B8D-9918-1C47-B22BB39C75E7}"/>
              </a:ext>
            </a:extLst>
          </p:cNvPr>
          <p:cNvSpPr txBox="1">
            <a:spLocks/>
          </p:cNvSpPr>
          <p:nvPr/>
        </p:nvSpPr>
        <p:spPr>
          <a:xfrm>
            <a:off x="1213720" y="2017044"/>
            <a:ext cx="4761250" cy="166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 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marL="114300" indent="0">
              <a:buNone/>
            </a:pP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Columna2,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ColumnaN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4A920C6C-99C9-02F7-88B7-5605A776763B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848859EA-2638-29CE-63BE-32DF6DEC1556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5499F08D-2586-880F-3509-D90994DE2DC0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DEE1E87B-BC44-3765-791B-6D29698A5D34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240A2A6D-ED2F-D99F-B404-B14E6E9E059F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A75BFA84-247B-BC0D-1B5D-1F3BF58561D6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D69D189B-4631-2325-4465-10D13F971F1D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1BD3A3C2-F8D3-F7AF-5D3D-203A3BFAC2FF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3B33F109-D46C-330D-5905-C17E4549284F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95B6DCCB-BE7C-C15C-66D4-720881F69E67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3F8C874F-9E2E-BEAD-B58A-81865A4517C6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1CF2B579-D471-2C5E-8809-2F5091491E31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02356C1C-0C47-A098-B965-6AFA17F802C9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684F9EFF-FFB0-425B-46BF-BB7E542A2FAF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5E776F85-D0EF-D71C-C6F8-1AE6A741366D}"/>
              </a:ext>
            </a:extLst>
          </p:cNvPr>
          <p:cNvSpPr txBox="1">
            <a:spLocks/>
          </p:cNvSpPr>
          <p:nvPr/>
        </p:nvSpPr>
        <p:spPr>
          <a:xfrm>
            <a:off x="1258264" y="1569444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4">
          <a:extLst>
            <a:ext uri="{FF2B5EF4-FFF2-40B4-BE49-F238E27FC236}">
              <a16:creationId xmlns:a16="http://schemas.microsoft.com/office/drawing/2014/main" id="{6DA30FEB-35E7-2C13-B625-99BE94F05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42">
            <a:extLst>
              <a:ext uri="{FF2B5EF4-FFF2-40B4-BE49-F238E27FC236}">
                <a16:creationId xmlns:a16="http://schemas.microsoft.com/office/drawing/2014/main" id="{0A08187D-7FF7-9FCA-F767-B2119614F8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Tablas de AdventureWorks2022</a:t>
            </a:r>
            <a:endParaRPr dirty="0"/>
          </a:p>
        </p:txBody>
      </p:sp>
      <p:sp>
        <p:nvSpPr>
          <p:cNvPr id="826" name="Google Shape;826;p42">
            <a:extLst>
              <a:ext uri="{FF2B5EF4-FFF2-40B4-BE49-F238E27FC236}">
                <a16:creationId xmlns:a16="http://schemas.microsoft.com/office/drawing/2014/main" id="{679F9417-461A-790A-AC99-0E1B2243287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99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Guarda los datos personales de todas las personas registradas en el sistema: empleados, clientes, contactos, etc.</a:t>
            </a:r>
          </a:p>
        </p:txBody>
      </p:sp>
      <p:sp>
        <p:nvSpPr>
          <p:cNvPr id="827" name="Google Shape;827;p42">
            <a:extLst>
              <a:ext uri="{FF2B5EF4-FFF2-40B4-BE49-F238E27FC236}">
                <a16:creationId xmlns:a16="http://schemas.microsoft.com/office/drawing/2014/main" id="{E039E4BB-8D65-BE6F-5895-21053640D360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199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Person.Person</a:t>
            </a:r>
            <a:endParaRPr dirty="0"/>
          </a:p>
        </p:txBody>
      </p:sp>
      <p:sp>
        <p:nvSpPr>
          <p:cNvPr id="828" name="Google Shape;828;p42">
            <a:extLst>
              <a:ext uri="{FF2B5EF4-FFF2-40B4-BE49-F238E27FC236}">
                <a16:creationId xmlns:a16="http://schemas.microsoft.com/office/drawing/2014/main" id="{DF11868E-A9D4-E587-6310-5E6C549E7B2A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99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Almacena información específica de los empleados.</a:t>
            </a:r>
            <a:endParaRPr dirty="0"/>
          </a:p>
        </p:txBody>
      </p:sp>
      <p:sp>
        <p:nvSpPr>
          <p:cNvPr id="829" name="Google Shape;829;p42">
            <a:extLst>
              <a:ext uri="{FF2B5EF4-FFF2-40B4-BE49-F238E27FC236}">
                <a16:creationId xmlns:a16="http://schemas.microsoft.com/office/drawing/2014/main" id="{A6D6A7E3-97D8-CE71-2280-011A0395D791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7199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HumanResources.Employee</a:t>
            </a:r>
            <a:endParaRPr lang="es-MX" dirty="0"/>
          </a:p>
        </p:txBody>
      </p:sp>
      <p:sp>
        <p:nvSpPr>
          <p:cNvPr id="830" name="Google Shape;830;p42">
            <a:extLst>
              <a:ext uri="{FF2B5EF4-FFF2-40B4-BE49-F238E27FC236}">
                <a16:creationId xmlns:a16="http://schemas.microsoft.com/office/drawing/2014/main" id="{582805C8-7A13-9231-24A0-5ACA46A700B2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7199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Contiene información de todos los productos que la empresa fabrica o vende.</a:t>
            </a:r>
          </a:p>
        </p:txBody>
      </p:sp>
      <p:sp>
        <p:nvSpPr>
          <p:cNvPr id="831" name="Google Shape;831;p42">
            <a:extLst>
              <a:ext uri="{FF2B5EF4-FFF2-40B4-BE49-F238E27FC236}">
                <a16:creationId xmlns:a16="http://schemas.microsoft.com/office/drawing/2014/main" id="{570179DE-C361-44A5-4585-3B1458C3F347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7199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Production.Product</a:t>
            </a:r>
            <a:endParaRPr dirty="0"/>
          </a:p>
        </p:txBody>
      </p:sp>
      <p:sp>
        <p:nvSpPr>
          <p:cNvPr id="832" name="Google Shape;832;p42">
            <a:extLst>
              <a:ext uri="{FF2B5EF4-FFF2-40B4-BE49-F238E27FC236}">
                <a16:creationId xmlns:a16="http://schemas.microsoft.com/office/drawing/2014/main" id="{A45600B0-C1E9-C08B-4367-91044015D9CE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4699375" y="154735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Contiene opiniones y calificaciones hechas por clientes sobre productos.</a:t>
            </a:r>
            <a:endParaRPr dirty="0"/>
          </a:p>
        </p:txBody>
      </p:sp>
      <p:sp>
        <p:nvSpPr>
          <p:cNvPr id="833" name="Google Shape;833;p42">
            <a:extLst>
              <a:ext uri="{FF2B5EF4-FFF2-40B4-BE49-F238E27FC236}">
                <a16:creationId xmlns:a16="http://schemas.microsoft.com/office/drawing/2014/main" id="{2A83DEBF-1AC0-EFAA-6A6B-7F9B241007ED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4699375" y="120850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Production.ProductReview</a:t>
            </a:r>
            <a:endParaRPr lang="es-MX" dirty="0"/>
          </a:p>
        </p:txBody>
      </p:sp>
      <p:sp>
        <p:nvSpPr>
          <p:cNvPr id="834" name="Google Shape;834;p42">
            <a:extLst>
              <a:ext uri="{FF2B5EF4-FFF2-40B4-BE49-F238E27FC236}">
                <a16:creationId xmlns:a16="http://schemas.microsoft.com/office/drawing/2014/main" id="{ACD8363A-2242-36D1-FABC-AF299D79960A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4699375" y="2715875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Guarda información de los clientes de la empresa.</a:t>
            </a:r>
            <a:endParaRPr dirty="0"/>
          </a:p>
        </p:txBody>
      </p:sp>
      <p:sp>
        <p:nvSpPr>
          <p:cNvPr id="835" name="Google Shape;835;p42">
            <a:extLst>
              <a:ext uri="{FF2B5EF4-FFF2-40B4-BE49-F238E27FC236}">
                <a16:creationId xmlns:a16="http://schemas.microsoft.com/office/drawing/2014/main" id="{D66A270A-8B7C-F5BD-023B-D082A538600B}"/>
              </a:ext>
            </a:extLst>
          </p:cNvPr>
          <p:cNvSpPr txBox="1">
            <a:spLocks noGrp="1"/>
          </p:cNvSpPr>
          <p:nvPr>
            <p:ph type="subTitle" idx="13"/>
          </p:nvPr>
        </p:nvSpPr>
        <p:spPr>
          <a:xfrm>
            <a:off x="4699375" y="2377025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Sales.Customer</a:t>
            </a:r>
            <a:endParaRPr dirty="0"/>
          </a:p>
        </p:txBody>
      </p:sp>
      <p:sp>
        <p:nvSpPr>
          <p:cNvPr id="836" name="Google Shape;836;p42">
            <a:extLst>
              <a:ext uri="{FF2B5EF4-FFF2-40B4-BE49-F238E27FC236}">
                <a16:creationId xmlns:a16="http://schemas.microsoft.com/office/drawing/2014/main" id="{C982A1D3-B2AD-B16D-137B-C508DB4DAD74}"/>
              </a:ext>
            </a:extLst>
          </p:cNvPr>
          <p:cNvSpPr txBox="1">
            <a:spLocks noGrp="1"/>
          </p:cNvSpPr>
          <p:nvPr>
            <p:ph type="subTitle" idx="14"/>
          </p:nvPr>
        </p:nvSpPr>
        <p:spPr>
          <a:xfrm>
            <a:off x="4699375" y="3884400"/>
            <a:ext cx="3731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Arial"/>
              <a:buNone/>
            </a:pPr>
            <a:r>
              <a:rPr lang="es-MX" dirty="0"/>
              <a:t>Lista de direcciones de correo electrónico asociadas a personas registradas en el sistema.</a:t>
            </a:r>
            <a:endParaRPr dirty="0"/>
          </a:p>
        </p:txBody>
      </p:sp>
      <p:sp>
        <p:nvSpPr>
          <p:cNvPr id="837" name="Google Shape;837;p42">
            <a:extLst>
              <a:ext uri="{FF2B5EF4-FFF2-40B4-BE49-F238E27FC236}">
                <a16:creationId xmlns:a16="http://schemas.microsoft.com/office/drawing/2014/main" id="{55433DCC-8D86-3A7F-B0CB-0FFAC63E9EC8}"/>
              </a:ext>
            </a:extLst>
          </p:cNvPr>
          <p:cNvSpPr txBox="1">
            <a:spLocks noGrp="1"/>
          </p:cNvSpPr>
          <p:nvPr>
            <p:ph type="subTitle" idx="15"/>
          </p:nvPr>
        </p:nvSpPr>
        <p:spPr>
          <a:xfrm>
            <a:off x="4699375" y="3545550"/>
            <a:ext cx="3731400" cy="45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 err="1"/>
              <a:t>Person.EmailAddress</a:t>
            </a:r>
            <a:endParaRPr dirty="0"/>
          </a:p>
        </p:txBody>
      </p:sp>
      <p:grpSp>
        <p:nvGrpSpPr>
          <p:cNvPr id="838" name="Google Shape;838;p42">
            <a:extLst>
              <a:ext uri="{FF2B5EF4-FFF2-40B4-BE49-F238E27FC236}">
                <a16:creationId xmlns:a16="http://schemas.microsoft.com/office/drawing/2014/main" id="{70551E4E-6D63-306A-A9ED-AFCB94FE19B0}"/>
              </a:ext>
            </a:extLst>
          </p:cNvPr>
          <p:cNvGrpSpPr/>
          <p:nvPr/>
        </p:nvGrpSpPr>
        <p:grpSpPr>
          <a:xfrm flipH="1">
            <a:off x="-797143" y="1736697"/>
            <a:ext cx="1269123" cy="979170"/>
            <a:chOff x="713232" y="1645097"/>
            <a:chExt cx="1269123" cy="979170"/>
          </a:xfrm>
        </p:grpSpPr>
        <p:sp>
          <p:nvSpPr>
            <p:cNvPr id="839" name="Google Shape;839;p42">
              <a:extLst>
                <a:ext uri="{FF2B5EF4-FFF2-40B4-BE49-F238E27FC236}">
                  <a16:creationId xmlns:a16="http://schemas.microsoft.com/office/drawing/2014/main" id="{883D3D4E-38D4-A319-4377-F716F0B9833D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42">
              <a:extLst>
                <a:ext uri="{FF2B5EF4-FFF2-40B4-BE49-F238E27FC236}">
                  <a16:creationId xmlns:a16="http://schemas.microsoft.com/office/drawing/2014/main" id="{0BCE1FE1-2DF3-A2E6-756D-842DFD46D487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42">
              <a:extLst>
                <a:ext uri="{FF2B5EF4-FFF2-40B4-BE49-F238E27FC236}">
                  <a16:creationId xmlns:a16="http://schemas.microsoft.com/office/drawing/2014/main" id="{AFDFA125-BCD9-B110-30BE-6EC632499720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42">
              <a:extLst>
                <a:ext uri="{FF2B5EF4-FFF2-40B4-BE49-F238E27FC236}">
                  <a16:creationId xmlns:a16="http://schemas.microsoft.com/office/drawing/2014/main" id="{5928F84B-1BF9-7909-F2C2-686E47071C68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42">
              <a:extLst>
                <a:ext uri="{FF2B5EF4-FFF2-40B4-BE49-F238E27FC236}">
                  <a16:creationId xmlns:a16="http://schemas.microsoft.com/office/drawing/2014/main" id="{8F315E1B-6EFE-3295-B25F-F97BBB568BF9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42">
              <a:extLst>
                <a:ext uri="{FF2B5EF4-FFF2-40B4-BE49-F238E27FC236}">
                  <a16:creationId xmlns:a16="http://schemas.microsoft.com/office/drawing/2014/main" id="{19DC8111-9DD5-0B67-F01D-736939576168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42">
              <a:extLst>
                <a:ext uri="{FF2B5EF4-FFF2-40B4-BE49-F238E27FC236}">
                  <a16:creationId xmlns:a16="http://schemas.microsoft.com/office/drawing/2014/main" id="{DDE1B143-11BD-F6FC-CBC9-5E5FB22011D5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42">
              <a:extLst>
                <a:ext uri="{FF2B5EF4-FFF2-40B4-BE49-F238E27FC236}">
                  <a16:creationId xmlns:a16="http://schemas.microsoft.com/office/drawing/2014/main" id="{717B6CF1-D3B3-269F-1AE4-54845CD2A53C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42">
              <a:extLst>
                <a:ext uri="{FF2B5EF4-FFF2-40B4-BE49-F238E27FC236}">
                  <a16:creationId xmlns:a16="http://schemas.microsoft.com/office/drawing/2014/main" id="{B6427627-FBE4-2F7F-6D53-5A1A4FA4DBA5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8" name="Google Shape;848;p42">
              <a:extLst>
                <a:ext uri="{FF2B5EF4-FFF2-40B4-BE49-F238E27FC236}">
                  <a16:creationId xmlns:a16="http://schemas.microsoft.com/office/drawing/2014/main" id="{17A9E83B-A10B-A77C-2D61-F28B7B588B3A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849" name="Google Shape;849;p42">
                <a:extLst>
                  <a:ext uri="{FF2B5EF4-FFF2-40B4-BE49-F238E27FC236}">
                    <a16:creationId xmlns:a16="http://schemas.microsoft.com/office/drawing/2014/main" id="{446FC410-F962-D9BA-9C20-E83A0D31DC4D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0" name="Google Shape;850;p42">
                <a:extLst>
                  <a:ext uri="{FF2B5EF4-FFF2-40B4-BE49-F238E27FC236}">
                    <a16:creationId xmlns:a16="http://schemas.microsoft.com/office/drawing/2014/main" id="{B29775E4-127B-A2DE-B723-83FD53A04CD9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1" name="Google Shape;851;p42">
                <a:extLst>
                  <a:ext uri="{FF2B5EF4-FFF2-40B4-BE49-F238E27FC236}">
                    <a16:creationId xmlns:a16="http://schemas.microsoft.com/office/drawing/2014/main" id="{DD038E12-05A0-CB3A-0403-589181CDBB46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755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05FEFC9E-59AE-9182-6934-4EF51E0BB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A195290A-8C05-2A1B-4A86-F8A13F2D3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93130663-9EFD-9103-B20B-60A06A12A6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5"/>
            <a:ext cx="7704000" cy="4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comando COUNT se utiliza para contar cuantas filas hay en una tabla o resultado.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296F9C51-2BD5-909D-3748-474674EF37F3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98DBBA9C-181A-6BE4-F7F7-663538E04565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9C4723D8-5C3E-6F0F-E9A1-DF032659AA3C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AD1CB63B-B2FE-375D-8180-F21ECC415C8B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9C93D496-9783-FD71-7029-298660B45D49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A00C0E62-7F58-5AA2-A445-CC3ACF465FEB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C37A974E-3698-F692-D369-95335BC87F1C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5BDE562A-A49F-68AD-E05C-9A5846A371AD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59C3F330-F10A-A41C-AD5A-A7CDC545E131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936297A6-B718-E61F-464F-7E32803A26B7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6728FF75-D9DC-A578-5328-BD9451A400BA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B0566C31-D653-CFEB-4C20-B982BC486E81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439A8620-107C-32C7-0C2E-BD04A428A410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53F51B55-1D64-9B94-3416-FA0BBEB898C8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44290E91-8744-B2C0-D404-CC64A0F71737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61DF8FA1-B06E-4C64-4F13-69585F9BC3E9}"/>
              </a:ext>
            </a:extLst>
          </p:cNvPr>
          <p:cNvSpPr txBox="1">
            <a:spLocks/>
          </p:cNvSpPr>
          <p:nvPr/>
        </p:nvSpPr>
        <p:spPr>
          <a:xfrm>
            <a:off x="1213720" y="2017044"/>
            <a:ext cx="3029096" cy="166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 </a:t>
            </a:r>
            <a:r>
              <a:rPr lang="es-MX" sz="14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s-MX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(*)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s-MX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columna</a:t>
            </a:r>
            <a:r>
              <a:rPr lang="es-MX" sz="1400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dirty="0">
              <a:highlight>
                <a:srgbClr val="FFFFFF"/>
              </a:highlight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306E6608-2432-C402-926D-A77599800B23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1700D95A-72C7-297E-BB81-A4A63FCEAA3C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D475850B-A052-41EA-B540-870B68F3A9D3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48BBD11C-4BE8-6EB6-8AF1-CF457F039A3D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49CCA0BC-F865-BDE9-B7AA-01FE3EA07774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67E2C774-3813-6F12-E6DB-58BC4276FF23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93A9B9D4-5343-E327-CA5E-1AC265EA0DD3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33941122-F108-4A9F-832C-689A8907C69E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6A6C6A24-749E-2AEB-6021-6E7F16CFC16A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8906EEC2-BF9A-1EE0-0841-0FAEFD8A9619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E4D9AE45-9B5E-6AC1-CA25-65C225BF79DA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3A4E1C4A-3510-02C1-70DD-EA26AF69ABBF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F1BD3849-B16F-ECD9-870F-03CBF85D2FAC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0F40BEC5-3D14-0130-C184-4F988782E107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16EB072A-9795-291B-0FEB-8943FE270696}"/>
              </a:ext>
            </a:extLst>
          </p:cNvPr>
          <p:cNvSpPr txBox="1">
            <a:spLocks/>
          </p:cNvSpPr>
          <p:nvPr/>
        </p:nvSpPr>
        <p:spPr>
          <a:xfrm>
            <a:off x="1258264" y="1569444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  <p:sp>
        <p:nvSpPr>
          <p:cNvPr id="18" name="Google Shape;862;p43">
            <a:extLst>
              <a:ext uri="{FF2B5EF4-FFF2-40B4-BE49-F238E27FC236}">
                <a16:creationId xmlns:a16="http://schemas.microsoft.com/office/drawing/2014/main" id="{0F7F16F9-CDA0-2259-A98B-05ACF59A253C}"/>
              </a:ext>
            </a:extLst>
          </p:cNvPr>
          <p:cNvSpPr txBox="1"/>
          <p:nvPr/>
        </p:nvSpPr>
        <p:spPr>
          <a:xfrm>
            <a:off x="5537908" y="2631865"/>
            <a:ext cx="3029096" cy="1327007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Si se especifica un nombre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lang="es-MX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de columna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(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)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  <a:sym typeface="Inter"/>
              </a:rPr>
              <a:t>en lugar 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de un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(*)</a:t>
            </a:r>
            <a:r>
              <a:rPr lang="es-MX" dirty="0">
                <a:solidFill>
                  <a:schemeClr val="dk1"/>
                </a:solidFill>
                <a:latin typeface="Inter"/>
                <a:ea typeface="Inter"/>
              </a:rPr>
              <a:t>, no se contaran los valores NULL</a:t>
            </a:r>
            <a:endParaRPr lang="es-MX" dirty="0">
              <a:solidFill>
                <a:schemeClr val="dk1"/>
              </a:solidFill>
              <a:latin typeface="Inter"/>
              <a:ea typeface="Inter"/>
              <a:sym typeface="Inter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F6B8F91-E953-0EE7-26A3-2D0624AF56D8}"/>
              </a:ext>
            </a:extLst>
          </p:cNvPr>
          <p:cNvCxnSpPr/>
          <p:nvPr/>
        </p:nvCxnSpPr>
        <p:spPr>
          <a:xfrm>
            <a:off x="4023360" y="3213664"/>
            <a:ext cx="142646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026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1098" name="Google Shape;1098;p49"/>
          <p:cNvSpPr txBox="1">
            <a:spLocks noGrp="1"/>
          </p:cNvSpPr>
          <p:nvPr>
            <p:ph type="body" idx="4294967295"/>
          </p:nvPr>
        </p:nvSpPr>
        <p:spPr>
          <a:xfrm>
            <a:off x="726450" y="1052050"/>
            <a:ext cx="77040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Al usar 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(*) </a:t>
            </a:r>
            <a:r>
              <a:rPr lang="en-US" dirty="0" err="1">
                <a:highlight>
                  <a:srgbClr val="FFFFFF"/>
                </a:highlight>
              </a:rPr>
              <a:t>cuenta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todas</a:t>
            </a:r>
            <a:r>
              <a:rPr lang="en-US" dirty="0">
                <a:highlight>
                  <a:srgbClr val="FFFFFF"/>
                </a:highlight>
              </a:rPr>
              <a:t> las </a:t>
            </a:r>
            <a:r>
              <a:rPr lang="en-US" dirty="0" err="1">
                <a:highlight>
                  <a:srgbClr val="FFFFFF"/>
                </a:highlight>
              </a:rPr>
              <a:t>filas</a:t>
            </a:r>
            <a:r>
              <a:rPr lang="en-US" dirty="0">
                <a:highlight>
                  <a:srgbClr val="FFFFFF"/>
                </a:highlight>
              </a:rPr>
              <a:t> de la </a:t>
            </a:r>
            <a:r>
              <a:rPr lang="en-US" dirty="0" err="1">
                <a:highlight>
                  <a:srgbClr val="FFFFFF"/>
                </a:highlight>
              </a:rPr>
              <a:t>tabla</a:t>
            </a:r>
            <a:r>
              <a:rPr lang="en-US" dirty="0">
                <a:highlight>
                  <a:srgbClr val="FFFFFF"/>
                </a:highlight>
              </a:rPr>
              <a:t>.</a:t>
            </a:r>
            <a:endParaRPr lang="en-US" dirty="0"/>
          </a:p>
        </p:txBody>
      </p:sp>
      <p:graphicFrame>
        <p:nvGraphicFramePr>
          <p:cNvPr id="1099" name="Google Shape;1099;p49"/>
          <p:cNvGraphicFramePr/>
          <p:nvPr>
            <p:extLst>
              <p:ext uri="{D42A27DB-BD31-4B8C-83A1-F6EECF244321}">
                <p14:modId xmlns:p14="http://schemas.microsoft.com/office/powerpoint/2010/main" val="3524461066"/>
              </p:ext>
            </p:extLst>
          </p:nvPr>
        </p:nvGraphicFramePr>
        <p:xfrm>
          <a:off x="3534138" y="1902550"/>
          <a:ext cx="5061223" cy="270365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6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BusinessEntityID</a:t>
                      </a:r>
                      <a:endParaRPr sz="1600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FirstName</a:t>
                      </a:r>
                      <a:endParaRPr sz="1600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MiddleName</a:t>
                      </a:r>
                      <a:endParaRPr sz="1600" b="1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LastName</a:t>
                      </a:r>
                      <a:endParaRPr sz="1600" b="1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Andres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NULL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Avendaño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Mylitza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Anai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García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Elliot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Vladimir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Lafarga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WIlliams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Eduardo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Felipe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NULL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9011579"/>
                  </a:ext>
                </a:extLst>
              </a:tr>
            </a:tbl>
          </a:graphicData>
        </a:graphic>
      </p:graphicFrame>
      <p:sp>
        <p:nvSpPr>
          <p:cNvPr id="1103" name="Google Shape;1103;p49"/>
          <p:cNvSpPr txBox="1">
            <a:spLocks noGrp="1"/>
          </p:cNvSpPr>
          <p:nvPr>
            <p:ph type="body" idx="4294967295"/>
          </p:nvPr>
        </p:nvSpPr>
        <p:spPr>
          <a:xfrm>
            <a:off x="543041" y="2571750"/>
            <a:ext cx="2913215" cy="77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FF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COUNT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(*)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r>
              <a:rPr lang="es-MX" sz="1400" dirty="0" err="1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>
          <a:extLst>
            <a:ext uri="{FF2B5EF4-FFF2-40B4-BE49-F238E27FC236}">
              <a16:creationId xmlns:a16="http://schemas.microsoft.com/office/drawing/2014/main" id="{64B06942-F092-BBD8-8B8D-DCE2BF529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>
            <a:extLst>
              <a:ext uri="{FF2B5EF4-FFF2-40B4-BE49-F238E27FC236}">
                <a16:creationId xmlns:a16="http://schemas.microsoft.com/office/drawing/2014/main" id="{EB767E82-6900-E058-F274-6C69A3DB5E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COUNT</a:t>
            </a:r>
            <a:endParaRPr dirty="0"/>
          </a:p>
        </p:txBody>
      </p:sp>
      <p:sp>
        <p:nvSpPr>
          <p:cNvPr id="1098" name="Google Shape;1098;p49">
            <a:extLst>
              <a:ext uri="{FF2B5EF4-FFF2-40B4-BE49-F238E27FC236}">
                <a16:creationId xmlns:a16="http://schemas.microsoft.com/office/drawing/2014/main" id="{0BB777E5-F1FB-0390-6BF0-C7DC8418BF0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6450" y="1052050"/>
            <a:ext cx="77040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Al usar un </a:t>
            </a:r>
            <a:r>
              <a:rPr lang="en-US" dirty="0" err="1"/>
              <a:t>nombre</a:t>
            </a:r>
            <a:r>
              <a:rPr lang="en-US" dirty="0"/>
              <a:t> de </a:t>
            </a:r>
            <a:r>
              <a:rPr lang="en-US" dirty="0" err="1"/>
              <a:t>columna</a:t>
            </a:r>
            <a:r>
              <a:rPr lang="en-US" dirty="0"/>
              <a:t> 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(</a:t>
            </a:r>
            <a:r>
              <a:rPr kumimoji="0" lang="es-MX" sz="14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ea typeface="Inter"/>
                <a:sym typeface="Inter"/>
              </a:rPr>
              <a:t>MiddleName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)</a:t>
            </a:r>
            <a:r>
              <a:rPr lang="en-US" dirty="0">
                <a:highlight>
                  <a:srgbClr val="FFFFFF"/>
                </a:highlight>
              </a:rPr>
              <a:t>, solo se </a:t>
            </a:r>
            <a:r>
              <a:rPr lang="en-US" dirty="0" err="1">
                <a:highlight>
                  <a:srgbClr val="FFFFFF"/>
                </a:highlight>
              </a:rPr>
              <a:t>contaran</a:t>
            </a:r>
            <a:r>
              <a:rPr lang="en-US" dirty="0">
                <a:highlight>
                  <a:srgbClr val="FFFFFF"/>
                </a:highlight>
              </a:rPr>
              <a:t> las </a:t>
            </a:r>
            <a:r>
              <a:rPr lang="en-US" dirty="0" err="1">
                <a:highlight>
                  <a:srgbClr val="FFFFFF"/>
                </a:highlight>
              </a:rPr>
              <a:t>filas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donde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esa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dirty="0" err="1">
                <a:highlight>
                  <a:srgbClr val="FFFFFF"/>
                </a:highlight>
              </a:rPr>
              <a:t>columna</a:t>
            </a:r>
            <a:r>
              <a:rPr lang="en-US" dirty="0">
                <a:highlight>
                  <a:srgbClr val="FFFFFF"/>
                </a:highlight>
              </a:rPr>
              <a:t> </a:t>
            </a:r>
            <a:r>
              <a:rPr lang="en-US" b="1" dirty="0">
                <a:highlight>
                  <a:srgbClr val="FFFFFF"/>
                </a:highlight>
              </a:rPr>
              <a:t>no sea NULL.</a:t>
            </a:r>
            <a:endParaRPr lang="en-US" b="1" dirty="0"/>
          </a:p>
        </p:txBody>
      </p:sp>
      <p:graphicFrame>
        <p:nvGraphicFramePr>
          <p:cNvPr id="1099" name="Google Shape;1099;p49">
            <a:extLst>
              <a:ext uri="{FF2B5EF4-FFF2-40B4-BE49-F238E27FC236}">
                <a16:creationId xmlns:a16="http://schemas.microsoft.com/office/drawing/2014/main" id="{BE62140D-A619-0916-1393-5C6398E324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997465"/>
              </p:ext>
            </p:extLst>
          </p:nvPr>
        </p:nvGraphicFramePr>
        <p:xfrm>
          <a:off x="3534138" y="1902550"/>
          <a:ext cx="5061223" cy="270365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636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69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99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BusinessEntityID</a:t>
                      </a:r>
                      <a:endParaRPr sz="1600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FirstName</a:t>
                      </a:r>
                      <a:endParaRPr sz="1600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MiddleName</a:t>
                      </a:r>
                      <a:endParaRPr sz="1600" b="1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sz="1600" b="1" dirty="0" err="1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LastName</a:t>
                      </a:r>
                      <a:endParaRPr sz="1600" b="1" dirty="0">
                        <a:solidFill>
                          <a:schemeClr val="dk1"/>
                        </a:solidFill>
                        <a:latin typeface="Passion One"/>
                        <a:ea typeface="Passion One"/>
                        <a:cs typeface="Passion One"/>
                        <a:sym typeface="Passion One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1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Andres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NULL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Avendaño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2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Mylitza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Anai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García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3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Elliot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Vladimir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Lafarga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MX" b="1" dirty="0" err="1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WIlliams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Eduardo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>
                          <a:solidFill>
                            <a:schemeClr val="dk1"/>
                          </a:solidFill>
                          <a:latin typeface="Passion One"/>
                          <a:ea typeface="Passion One"/>
                          <a:cs typeface="Passion One"/>
                          <a:sym typeface="Passion One"/>
                        </a:rPr>
                        <a:t>5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Felipe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NULL</a:t>
                      </a:r>
                      <a:endParaRPr b="1" dirty="0">
                        <a:solidFill>
                          <a:schemeClr val="dk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b="1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Salas</a:t>
                      </a:r>
                    </a:p>
                  </a:txBody>
                  <a:tcPr marL="91425" marR="91425" marT="91425" marB="91425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011579"/>
                  </a:ext>
                </a:extLst>
              </a:tr>
            </a:tbl>
          </a:graphicData>
        </a:graphic>
      </p:graphicFrame>
      <p:sp>
        <p:nvSpPr>
          <p:cNvPr id="1104" name="Google Shape;1104;p49">
            <a:extLst>
              <a:ext uri="{FF2B5EF4-FFF2-40B4-BE49-F238E27FC236}">
                <a16:creationId xmlns:a16="http://schemas.microsoft.com/office/drawing/2014/main" id="{AFC298EA-046B-B724-4064-0DB1220B3E5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8639" y="2571750"/>
            <a:ext cx="2913216" cy="776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39700" indent="0">
              <a:buNone/>
            </a:pP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>
                <a:solidFill>
                  <a:srgbClr val="FF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COUNT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MiddleName</a:t>
            </a:r>
            <a:r>
              <a:rPr lang="es-MX" dirty="0">
                <a:solidFill>
                  <a:srgbClr val="80808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Person.Person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8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9F42A59E-8C35-036F-9246-9E900DA98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98F91143-979D-60D6-642E-8386C36AE7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DISTINCT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439E0B23-5A89-5247-84DA-BA813240A8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4"/>
            <a:ext cx="7704000" cy="65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El comando </a:t>
            </a:r>
            <a:r>
              <a:rPr lang="es-MX" dirty="0"/>
              <a:t>DISTINCT</a:t>
            </a:r>
            <a:r>
              <a:rPr lang="es-ES" dirty="0"/>
              <a:t> solo muestra valores únicos en la columna o columnas seleccionadas.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79FD1B49-039A-69A7-91EC-625760DEB479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23D6CA9C-4A50-DEC3-5055-598FA38A402A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6274FDC5-35BA-E2DC-6558-0876991754EC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AD36CDAA-FCFA-B966-6BF6-E91E3021E6CE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6E37B844-BDB2-7EB5-389C-771ADB277A00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94E1E949-5A01-6215-24FE-C6D5D9651E0E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AF6C3FDD-EA75-B01F-544B-7808D6A6A1DE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A42EAEF3-DA30-20E6-9404-DEC8C112A824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C02CA138-6F63-F00F-8AE0-35FAFFE2B1A6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680EF567-7574-8173-FC8D-E02CA0128763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CDEF0D6C-A6C1-DAB5-C4E8-695023DA4084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6CCC8BF7-60DF-420C-1843-22C6F9D95E5D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6915B3B9-A53C-4365-83A9-246982193A10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52BFE6E4-A615-7A59-AE4C-87E73F011298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F9F0F491-A560-AC1D-C265-B841D3E94F98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980E9014-032C-2309-EB95-293AF19DA8A8}"/>
              </a:ext>
            </a:extLst>
          </p:cNvPr>
          <p:cNvSpPr txBox="1">
            <a:spLocks/>
          </p:cNvSpPr>
          <p:nvPr/>
        </p:nvSpPr>
        <p:spPr>
          <a:xfrm>
            <a:off x="1213720" y="2151303"/>
            <a:ext cx="5869832" cy="1497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DISTINCT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endParaRPr lang="es-MX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DISTINCT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Columna1, Columna2,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ColumnaN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048F1013-B45D-E403-3DF1-CF2D71BF1C89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BD3DEE3D-1ACA-93A0-3D26-B0131BF79F18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E98EB946-CF4A-B6C2-258E-C7E12705CE81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F1D13C34-F52E-7562-D7D9-937F5004034B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9226F65A-F714-F03B-3C7F-3D673359F9D6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6669F42A-8C6A-9C03-C228-6F59B1C9F3D9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88DEA655-D8FF-9460-0ADA-D9E4458ABCC6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552AA1DB-C47F-FB31-DE3F-2576C7380654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C0CEC8E1-8FD9-F986-9D9B-75A0F23A848C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C9CCE1AD-D3C2-33D4-F28B-72390B321B27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BA224C69-164F-01A4-DC2D-8322AC8029A4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84230F17-0FF2-55CF-DC38-31486D6A1C0C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4A698E62-8388-581A-3260-B450B8D223BB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4B0176B7-0A3B-6170-5A1B-208F9095E660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3E5C64BE-2C4B-3625-77D5-C314B66A4C49}"/>
              </a:ext>
            </a:extLst>
          </p:cNvPr>
          <p:cNvSpPr txBox="1">
            <a:spLocks/>
          </p:cNvSpPr>
          <p:nvPr/>
        </p:nvSpPr>
        <p:spPr>
          <a:xfrm>
            <a:off x="1258264" y="1706036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  <p:extLst>
      <p:ext uri="{BB962C8B-B14F-4D97-AF65-F5344CB8AC3E}">
        <p14:creationId xmlns:p14="http://schemas.microsoft.com/office/powerpoint/2010/main" val="422438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5">
          <a:extLst>
            <a:ext uri="{FF2B5EF4-FFF2-40B4-BE49-F238E27FC236}">
              <a16:creationId xmlns:a16="http://schemas.microsoft.com/office/drawing/2014/main" id="{2E75DD73-3F7D-B09B-BC8A-B4CF59772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" name="Google Shape;1097;p49">
            <a:extLst>
              <a:ext uri="{FF2B5EF4-FFF2-40B4-BE49-F238E27FC236}">
                <a16:creationId xmlns:a16="http://schemas.microsoft.com/office/drawing/2014/main" id="{86907D48-ADE4-7BB3-870A-DE0534F5E5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s-MX" dirty="0"/>
              <a:t>DISTINCT</a:t>
            </a:r>
            <a:endParaRPr dirty="0"/>
          </a:p>
        </p:txBody>
      </p:sp>
      <p:sp>
        <p:nvSpPr>
          <p:cNvPr id="1098" name="Google Shape;1098;p49">
            <a:extLst>
              <a:ext uri="{FF2B5EF4-FFF2-40B4-BE49-F238E27FC236}">
                <a16:creationId xmlns:a16="http://schemas.microsoft.com/office/drawing/2014/main" id="{91338AF3-3F08-31DF-882E-FE4BCA6717B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726450" y="1052050"/>
            <a:ext cx="77040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s-MX" dirty="0"/>
              <a:t>Al usar </a:t>
            </a:r>
            <a:r>
              <a:rPr lang="es-MX" b="1" dirty="0"/>
              <a:t>DISTINCT</a:t>
            </a:r>
            <a:r>
              <a:rPr lang="es-MX" dirty="0"/>
              <a:t> en más de una columna, elimina los duplicados de las columnas combinadas</a:t>
            </a:r>
            <a:endParaRPr lang="en-US" dirty="0"/>
          </a:p>
        </p:txBody>
      </p:sp>
      <p:graphicFrame>
        <p:nvGraphicFramePr>
          <p:cNvPr id="1099" name="Google Shape;1099;p49">
            <a:extLst>
              <a:ext uri="{FF2B5EF4-FFF2-40B4-BE49-F238E27FC236}">
                <a16:creationId xmlns:a16="http://schemas.microsoft.com/office/drawing/2014/main" id="{D528FEFE-6174-48B8-BB08-9E382ACEE4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125410"/>
              </p:ext>
            </p:extLst>
          </p:nvPr>
        </p:nvGraphicFramePr>
        <p:xfrm>
          <a:off x="826592" y="2438690"/>
          <a:ext cx="2913215" cy="213968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0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Nombre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Ciudad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Monterrey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Monterrey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9069706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Juan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CDMX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CDMX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</a:tbl>
          </a:graphicData>
        </a:graphic>
      </p:graphicFrame>
      <p:sp>
        <p:nvSpPr>
          <p:cNvPr id="1103" name="Google Shape;1103;p49">
            <a:extLst>
              <a:ext uri="{FF2B5EF4-FFF2-40B4-BE49-F238E27FC236}">
                <a16:creationId xmlns:a16="http://schemas.microsoft.com/office/drawing/2014/main" id="{D5744699-3D57-1F2B-2821-3496666BE94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45505" y="1696221"/>
            <a:ext cx="3675391" cy="622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DISTINCT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Nombre, Ciudad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Tabla</a:t>
            </a:r>
          </a:p>
        </p:txBody>
      </p:sp>
      <p:sp>
        <p:nvSpPr>
          <p:cNvPr id="2" name="Google Shape;1098;p49">
            <a:extLst>
              <a:ext uri="{FF2B5EF4-FFF2-40B4-BE49-F238E27FC236}">
                <a16:creationId xmlns:a16="http://schemas.microsoft.com/office/drawing/2014/main" id="{80A48E1F-E701-F052-CCD1-AB5E4093E822}"/>
              </a:ext>
            </a:extLst>
          </p:cNvPr>
          <p:cNvSpPr txBox="1">
            <a:spLocks/>
          </p:cNvSpPr>
          <p:nvPr/>
        </p:nvSpPr>
        <p:spPr>
          <a:xfrm>
            <a:off x="4846320" y="1762751"/>
            <a:ext cx="1523682" cy="4897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○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/>
              <a:buChar char="■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pPr marL="0" indent="0">
              <a:buFont typeface="Inter"/>
              <a:buNone/>
            </a:pPr>
            <a:r>
              <a:rPr lang="es-MX" b="1" dirty="0"/>
              <a:t>Resultado:</a:t>
            </a:r>
            <a:endParaRPr lang="en-US" b="1" dirty="0"/>
          </a:p>
        </p:txBody>
      </p:sp>
      <p:graphicFrame>
        <p:nvGraphicFramePr>
          <p:cNvPr id="3" name="Google Shape;1099;p49">
            <a:extLst>
              <a:ext uri="{FF2B5EF4-FFF2-40B4-BE49-F238E27FC236}">
                <a16:creationId xmlns:a16="http://schemas.microsoft.com/office/drawing/2014/main" id="{3EA2A378-8BE7-5C7C-6E28-10C273ECFB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4156192"/>
              </p:ext>
            </p:extLst>
          </p:nvPr>
        </p:nvGraphicFramePr>
        <p:xfrm>
          <a:off x="4578450" y="2438690"/>
          <a:ext cx="2913215" cy="1747310"/>
        </p:xfrm>
        <a:graphic>
          <a:graphicData uri="http://schemas.openxmlformats.org/drawingml/2006/table">
            <a:tbl>
              <a:tblPr>
                <a:noFill/>
                <a:tableStyleId>{54A2ABBA-9B43-4E9C-BE82-640D1BEFF9A8}</a:tableStyleId>
              </a:tblPr>
              <a:tblGrid>
                <a:gridCol w="1507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5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0200"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Nombre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MX" sz="1600" b="1" i="0" u="none" strike="noStrike" cap="none" dirty="0">
                          <a:solidFill>
                            <a:schemeClr val="dk1"/>
                          </a:solidFill>
                          <a:latin typeface="Passion One"/>
                          <a:sym typeface="Arial"/>
                        </a:rPr>
                        <a:t>Ciudad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Monterrey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Juan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CDMX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2991720"/>
                  </a:ext>
                </a:extLst>
              </a:tr>
              <a:tr h="39237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Ana</a:t>
                      </a:r>
                    </a:p>
                  </a:txBody>
                  <a:tcPr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s-MX" sz="1400" b="1" i="0" u="none" strike="noStrike" cap="none" dirty="0">
                          <a:solidFill>
                            <a:schemeClr val="dk1"/>
                          </a:solidFill>
                          <a:latin typeface="Inter"/>
                          <a:ea typeface="Inter"/>
                          <a:sym typeface="Arial"/>
                        </a:rPr>
                        <a:t>CDMX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94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14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">
          <a:extLst>
            <a:ext uri="{FF2B5EF4-FFF2-40B4-BE49-F238E27FC236}">
              <a16:creationId xmlns:a16="http://schemas.microsoft.com/office/drawing/2014/main" id="{48A2DAA8-597F-D59A-D36F-AABCD96BA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32">
            <a:extLst>
              <a:ext uri="{FF2B5EF4-FFF2-40B4-BE49-F238E27FC236}">
                <a16:creationId xmlns:a16="http://schemas.microsoft.com/office/drawing/2014/main" id="{77185225-8F46-44C8-2A5D-52EF3DFD40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ORDER BY</a:t>
            </a:r>
            <a:endParaRPr dirty="0"/>
          </a:p>
        </p:txBody>
      </p:sp>
      <p:sp>
        <p:nvSpPr>
          <p:cNvPr id="484" name="Google Shape;484;p32">
            <a:extLst>
              <a:ext uri="{FF2B5EF4-FFF2-40B4-BE49-F238E27FC236}">
                <a16:creationId xmlns:a16="http://schemas.microsoft.com/office/drawing/2014/main" id="{16DCCB20-D516-766D-49E9-94405115B0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0000" y="1090524"/>
            <a:ext cx="7704000" cy="6590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Se usa para </a:t>
            </a:r>
            <a:r>
              <a:rPr lang="es-MX" b="1" dirty="0"/>
              <a:t>ordenar</a:t>
            </a:r>
            <a:r>
              <a:rPr lang="es-MX" dirty="0"/>
              <a:t> los resultados de manera ascendente o </a:t>
            </a:r>
            <a:r>
              <a:rPr lang="es-MX"/>
              <a:t>descendente en una </a:t>
            </a:r>
            <a:r>
              <a:rPr lang="es-MX" dirty="0"/>
              <a:t>consulta por una o más columnas.</a:t>
            </a:r>
            <a:endParaRPr dirty="0"/>
          </a:p>
        </p:txBody>
      </p:sp>
      <p:grpSp>
        <p:nvGrpSpPr>
          <p:cNvPr id="488" name="Google Shape;488;p32">
            <a:extLst>
              <a:ext uri="{FF2B5EF4-FFF2-40B4-BE49-F238E27FC236}">
                <a16:creationId xmlns:a16="http://schemas.microsoft.com/office/drawing/2014/main" id="{FE9FC290-C264-3D05-E30A-5CCAB7D563B7}"/>
              </a:ext>
            </a:extLst>
          </p:cNvPr>
          <p:cNvGrpSpPr/>
          <p:nvPr/>
        </p:nvGrpSpPr>
        <p:grpSpPr>
          <a:xfrm>
            <a:off x="8105349" y="4148721"/>
            <a:ext cx="1099092" cy="1238854"/>
            <a:chOff x="2594603" y="2081903"/>
            <a:chExt cx="871327" cy="982126"/>
          </a:xfrm>
        </p:grpSpPr>
        <p:sp>
          <p:nvSpPr>
            <p:cNvPr id="489" name="Google Shape;489;p32">
              <a:extLst>
                <a:ext uri="{FF2B5EF4-FFF2-40B4-BE49-F238E27FC236}">
                  <a16:creationId xmlns:a16="http://schemas.microsoft.com/office/drawing/2014/main" id="{112A5E1F-F66E-311D-44B1-B3F4DC4DFF89}"/>
                </a:ext>
              </a:extLst>
            </p:cNvPr>
            <p:cNvSpPr/>
            <p:nvPr/>
          </p:nvSpPr>
          <p:spPr>
            <a:xfrm>
              <a:off x="3157347" y="2358046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2">
              <a:extLst>
                <a:ext uri="{FF2B5EF4-FFF2-40B4-BE49-F238E27FC236}">
                  <a16:creationId xmlns:a16="http://schemas.microsoft.com/office/drawing/2014/main" id="{C56E8276-E9D7-DB91-CB22-1357B2DC90C9}"/>
                </a:ext>
              </a:extLst>
            </p:cNvPr>
            <p:cNvSpPr/>
            <p:nvPr/>
          </p:nvSpPr>
          <p:spPr>
            <a:xfrm>
              <a:off x="3076913" y="2815020"/>
              <a:ext cx="186375" cy="36542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2">
              <a:extLst>
                <a:ext uri="{FF2B5EF4-FFF2-40B4-BE49-F238E27FC236}">
                  <a16:creationId xmlns:a16="http://schemas.microsoft.com/office/drawing/2014/main" id="{C877ADA0-C32F-E8C6-A212-B4659627ACF2}"/>
                </a:ext>
              </a:extLst>
            </p:cNvPr>
            <p:cNvSpPr/>
            <p:nvPr/>
          </p:nvSpPr>
          <p:spPr>
            <a:xfrm>
              <a:off x="3157347" y="2430693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2" name="Google Shape;492;p32">
              <a:extLst>
                <a:ext uri="{FF2B5EF4-FFF2-40B4-BE49-F238E27FC236}">
                  <a16:creationId xmlns:a16="http://schemas.microsoft.com/office/drawing/2014/main" id="{E4BB82C5-1989-7DF0-D58A-F79839DEE90B}"/>
                </a:ext>
              </a:extLst>
            </p:cNvPr>
            <p:cNvSpPr/>
            <p:nvPr/>
          </p:nvSpPr>
          <p:spPr>
            <a:xfrm>
              <a:off x="3157347" y="2455005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3" name="Google Shape;493;p32">
              <a:extLst>
                <a:ext uri="{FF2B5EF4-FFF2-40B4-BE49-F238E27FC236}">
                  <a16:creationId xmlns:a16="http://schemas.microsoft.com/office/drawing/2014/main" id="{ADCD58C3-42C8-06C4-A9FC-DBFD1D449A3F}"/>
                </a:ext>
              </a:extLst>
            </p:cNvPr>
            <p:cNvSpPr/>
            <p:nvPr/>
          </p:nvSpPr>
          <p:spPr>
            <a:xfrm>
              <a:off x="3157347" y="2479318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4" name="Google Shape;494;p32">
              <a:extLst>
                <a:ext uri="{FF2B5EF4-FFF2-40B4-BE49-F238E27FC236}">
                  <a16:creationId xmlns:a16="http://schemas.microsoft.com/office/drawing/2014/main" id="{3E24FD34-F4AB-F1A4-CE14-6A1621A77E0F}"/>
                </a:ext>
              </a:extLst>
            </p:cNvPr>
            <p:cNvSpPr/>
            <p:nvPr/>
          </p:nvSpPr>
          <p:spPr>
            <a:xfrm>
              <a:off x="3143746" y="2888800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5" name="Google Shape;495;p32">
              <a:extLst>
                <a:ext uri="{FF2B5EF4-FFF2-40B4-BE49-F238E27FC236}">
                  <a16:creationId xmlns:a16="http://schemas.microsoft.com/office/drawing/2014/main" id="{E3CA5587-495D-8D41-1C2D-9AC96673B53B}"/>
                </a:ext>
              </a:extLst>
            </p:cNvPr>
            <p:cNvSpPr/>
            <p:nvPr/>
          </p:nvSpPr>
          <p:spPr>
            <a:xfrm>
              <a:off x="3143746" y="2913076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6" name="Google Shape;496;p32">
              <a:extLst>
                <a:ext uri="{FF2B5EF4-FFF2-40B4-BE49-F238E27FC236}">
                  <a16:creationId xmlns:a16="http://schemas.microsoft.com/office/drawing/2014/main" id="{FF4F1926-1091-F4F5-8C92-BFDF5B66F380}"/>
                </a:ext>
              </a:extLst>
            </p:cNvPr>
            <p:cNvSpPr/>
            <p:nvPr/>
          </p:nvSpPr>
          <p:spPr>
            <a:xfrm>
              <a:off x="3143746" y="2937389"/>
              <a:ext cx="119375" cy="3665"/>
            </a:xfrm>
            <a:custGeom>
              <a:avLst/>
              <a:gdLst/>
              <a:ahLst/>
              <a:cxnLst/>
              <a:rect l="l" t="t" r="r" b="b"/>
              <a:pathLst>
                <a:path w="247410" h="7596" extrusionOk="0">
                  <a:moveTo>
                    <a:pt x="0" y="0"/>
                  </a:moveTo>
                  <a:lnTo>
                    <a:pt x="24741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7" name="Google Shape;497;p32">
              <a:extLst>
                <a:ext uri="{FF2B5EF4-FFF2-40B4-BE49-F238E27FC236}">
                  <a16:creationId xmlns:a16="http://schemas.microsoft.com/office/drawing/2014/main" id="{7BD45EF8-FFC9-57D8-AA6B-2FB7059AD959}"/>
                </a:ext>
              </a:extLst>
            </p:cNvPr>
            <p:cNvSpPr/>
            <p:nvPr/>
          </p:nvSpPr>
          <p:spPr>
            <a:xfrm>
              <a:off x="2594639" y="2081903"/>
              <a:ext cx="871290" cy="982126"/>
            </a:xfrm>
            <a:custGeom>
              <a:avLst/>
              <a:gdLst/>
              <a:ahLst/>
              <a:cxnLst/>
              <a:rect l="l" t="t" r="r" b="b"/>
              <a:pathLst>
                <a:path w="1805783" h="2035494" extrusionOk="0">
                  <a:moveTo>
                    <a:pt x="1634108" y="2035494"/>
                  </a:moveTo>
                  <a:lnTo>
                    <a:pt x="171600" y="2035494"/>
                  </a:lnTo>
                  <a:cubicBezTo>
                    <a:pt x="76798" y="2035494"/>
                    <a:pt x="0" y="1958620"/>
                    <a:pt x="0" y="1863895"/>
                  </a:cubicBezTo>
                  <a:lnTo>
                    <a:pt x="0" y="171600"/>
                  </a:lnTo>
                  <a:cubicBezTo>
                    <a:pt x="-76" y="76874"/>
                    <a:pt x="76798" y="0"/>
                    <a:pt x="171600" y="0"/>
                  </a:cubicBezTo>
                  <a:lnTo>
                    <a:pt x="1634184" y="0"/>
                  </a:lnTo>
                  <a:cubicBezTo>
                    <a:pt x="1728985" y="0"/>
                    <a:pt x="1805783" y="76874"/>
                    <a:pt x="1805783" y="171600"/>
                  </a:cubicBezTo>
                  <a:lnTo>
                    <a:pt x="1805783" y="1863819"/>
                  </a:lnTo>
                  <a:cubicBezTo>
                    <a:pt x="1805783" y="1958620"/>
                    <a:pt x="1728909" y="2035494"/>
                    <a:pt x="1634108" y="203549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8" name="Google Shape;498;p32">
              <a:extLst>
                <a:ext uri="{FF2B5EF4-FFF2-40B4-BE49-F238E27FC236}">
                  <a16:creationId xmlns:a16="http://schemas.microsoft.com/office/drawing/2014/main" id="{AF96D064-9500-5EA3-D46C-E2221937E0CC}"/>
                </a:ext>
              </a:extLst>
            </p:cNvPr>
            <p:cNvSpPr/>
            <p:nvPr/>
          </p:nvSpPr>
          <p:spPr>
            <a:xfrm>
              <a:off x="2594603" y="2323895"/>
              <a:ext cx="871290" cy="645078"/>
            </a:xfrm>
            <a:custGeom>
              <a:avLst/>
              <a:gdLst/>
              <a:ahLst/>
              <a:cxnLst/>
              <a:rect l="l" t="t" r="r" b="b"/>
              <a:pathLst>
                <a:path w="1805783" h="1336949" extrusionOk="0">
                  <a:moveTo>
                    <a:pt x="0" y="548154"/>
                  </a:moveTo>
                  <a:lnTo>
                    <a:pt x="205479" y="891277"/>
                  </a:lnTo>
                  <a:cubicBezTo>
                    <a:pt x="221507" y="918092"/>
                    <a:pt x="261615" y="913838"/>
                    <a:pt x="271642" y="884213"/>
                  </a:cubicBezTo>
                  <a:lnTo>
                    <a:pt x="550349" y="60854"/>
                  </a:lnTo>
                  <a:cubicBezTo>
                    <a:pt x="560832" y="29861"/>
                    <a:pt x="603523" y="27050"/>
                    <a:pt x="617956" y="56372"/>
                  </a:cubicBezTo>
                  <a:lnTo>
                    <a:pt x="729545" y="282893"/>
                  </a:lnTo>
                  <a:cubicBezTo>
                    <a:pt x="743522" y="311227"/>
                    <a:pt x="784466" y="309783"/>
                    <a:pt x="796392" y="280538"/>
                  </a:cubicBezTo>
                  <a:lnTo>
                    <a:pt x="901676" y="22797"/>
                  </a:lnTo>
                  <a:cubicBezTo>
                    <a:pt x="914362" y="-8272"/>
                    <a:pt x="958648" y="-7361"/>
                    <a:pt x="970119" y="24164"/>
                  </a:cubicBezTo>
                  <a:lnTo>
                    <a:pt x="1271918" y="857930"/>
                  </a:lnTo>
                  <a:cubicBezTo>
                    <a:pt x="1283844" y="890822"/>
                    <a:pt x="1330713" y="889910"/>
                    <a:pt x="1341348" y="856562"/>
                  </a:cubicBezTo>
                  <a:lnTo>
                    <a:pt x="1388065" y="709954"/>
                  </a:lnTo>
                  <a:cubicBezTo>
                    <a:pt x="1398776" y="676227"/>
                    <a:pt x="1446404" y="675771"/>
                    <a:pt x="1457723" y="709347"/>
                  </a:cubicBezTo>
                  <a:lnTo>
                    <a:pt x="1551916" y="987066"/>
                  </a:lnTo>
                  <a:cubicBezTo>
                    <a:pt x="1562703" y="1018818"/>
                    <a:pt x="1606989" y="1020642"/>
                    <a:pt x="1620283" y="989877"/>
                  </a:cubicBezTo>
                  <a:lnTo>
                    <a:pt x="1620283" y="989877"/>
                  </a:lnTo>
                  <a:cubicBezTo>
                    <a:pt x="1633576" y="959112"/>
                    <a:pt x="1677862" y="960859"/>
                    <a:pt x="1688649" y="992611"/>
                  </a:cubicBezTo>
                  <a:lnTo>
                    <a:pt x="1805783" y="133695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9" name="Google Shape;499;p32">
              <a:extLst>
                <a:ext uri="{FF2B5EF4-FFF2-40B4-BE49-F238E27FC236}">
                  <a16:creationId xmlns:a16="http://schemas.microsoft.com/office/drawing/2014/main" id="{8558FCC3-FC9E-57EB-937D-CC026A755AD5}"/>
                </a:ext>
              </a:extLst>
            </p:cNvPr>
            <p:cNvSpPr/>
            <p:nvPr/>
          </p:nvSpPr>
          <p:spPr>
            <a:xfrm>
              <a:off x="3054464" y="2358046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29"/>
                    <a:pt x="79229" y="102094"/>
                    <a:pt x="51047" y="102094"/>
                  </a:cubicBezTo>
                  <a:cubicBezTo>
                    <a:pt x="22865" y="102094"/>
                    <a:pt x="0" y="79229"/>
                    <a:pt x="0" y="51047"/>
                  </a:cubicBezTo>
                  <a:cubicBezTo>
                    <a:pt x="0" y="22865"/>
                    <a:pt x="22865" y="0"/>
                    <a:pt x="51047" y="0"/>
                  </a:cubicBezTo>
                  <a:cubicBezTo>
                    <a:pt x="79229" y="0"/>
                    <a:pt x="102094" y="22865"/>
                    <a:pt x="102094" y="510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0" name="Google Shape;500;p32">
              <a:extLst>
                <a:ext uri="{FF2B5EF4-FFF2-40B4-BE49-F238E27FC236}">
                  <a16:creationId xmlns:a16="http://schemas.microsoft.com/office/drawing/2014/main" id="{E286C616-8721-2E88-CAD4-AD705576995D}"/>
                </a:ext>
              </a:extLst>
            </p:cNvPr>
            <p:cNvSpPr/>
            <p:nvPr/>
          </p:nvSpPr>
          <p:spPr>
            <a:xfrm>
              <a:off x="3306807" y="2724970"/>
              <a:ext cx="49260" cy="49260"/>
            </a:xfrm>
            <a:custGeom>
              <a:avLst/>
              <a:gdLst/>
              <a:ahLst/>
              <a:cxnLst/>
              <a:rect l="l" t="t" r="r" b="b"/>
              <a:pathLst>
                <a:path w="102093" h="102093" extrusionOk="0">
                  <a:moveTo>
                    <a:pt x="102094" y="51047"/>
                  </a:moveTo>
                  <a:cubicBezTo>
                    <a:pt x="102094" y="79239"/>
                    <a:pt x="79239" y="102094"/>
                    <a:pt x="51047" y="102094"/>
                  </a:cubicBezTo>
                  <a:cubicBezTo>
                    <a:pt x="22855" y="102094"/>
                    <a:pt x="0" y="79239"/>
                    <a:pt x="0" y="51047"/>
                  </a:cubicBezTo>
                  <a:cubicBezTo>
                    <a:pt x="0" y="22855"/>
                    <a:pt x="22855" y="0"/>
                    <a:pt x="51047" y="0"/>
                  </a:cubicBezTo>
                  <a:cubicBezTo>
                    <a:pt x="79239" y="0"/>
                    <a:pt x="102094" y="22855"/>
                    <a:pt x="102094" y="5104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1" name="Google Shape;501;p32">
              <a:extLst>
                <a:ext uri="{FF2B5EF4-FFF2-40B4-BE49-F238E27FC236}">
                  <a16:creationId xmlns:a16="http://schemas.microsoft.com/office/drawing/2014/main" id="{30738454-F237-D01D-4B70-379EF7BDE178}"/>
                </a:ext>
              </a:extLst>
            </p:cNvPr>
            <p:cNvSpPr/>
            <p:nvPr/>
          </p:nvSpPr>
          <p:spPr>
            <a:xfrm>
              <a:off x="2734813" y="2455008"/>
              <a:ext cx="342916" cy="205028"/>
            </a:xfrm>
            <a:custGeom>
              <a:avLst/>
              <a:gdLst/>
              <a:ahLst/>
              <a:cxnLst/>
              <a:rect l="l" t="t" r="r" b="b"/>
              <a:pathLst>
                <a:path w="710706" h="424928" extrusionOk="0">
                  <a:moveTo>
                    <a:pt x="672269" y="6831"/>
                  </a:moveTo>
                  <a:lnTo>
                    <a:pt x="596762" y="84161"/>
                  </a:lnTo>
                  <a:lnTo>
                    <a:pt x="54085" y="84161"/>
                  </a:lnTo>
                  <a:cubicBezTo>
                    <a:pt x="24232" y="84161"/>
                    <a:pt x="0" y="108393"/>
                    <a:pt x="0" y="138246"/>
                  </a:cubicBezTo>
                  <a:lnTo>
                    <a:pt x="0" y="370843"/>
                  </a:lnTo>
                  <a:cubicBezTo>
                    <a:pt x="0" y="400697"/>
                    <a:pt x="24232" y="424929"/>
                    <a:pt x="54085" y="424929"/>
                  </a:cubicBezTo>
                  <a:lnTo>
                    <a:pt x="656621" y="424929"/>
                  </a:lnTo>
                  <a:cubicBezTo>
                    <a:pt x="686474" y="424929"/>
                    <a:pt x="710706" y="400697"/>
                    <a:pt x="710706" y="370843"/>
                  </a:cubicBezTo>
                  <a:lnTo>
                    <a:pt x="710706" y="84161"/>
                  </a:lnTo>
                  <a:lnTo>
                    <a:pt x="710706" y="22555"/>
                  </a:lnTo>
                  <a:cubicBezTo>
                    <a:pt x="710782" y="2349"/>
                    <a:pt x="686322" y="-7602"/>
                    <a:pt x="672269" y="68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32">
              <a:extLst>
                <a:ext uri="{FF2B5EF4-FFF2-40B4-BE49-F238E27FC236}">
                  <a16:creationId xmlns:a16="http://schemas.microsoft.com/office/drawing/2014/main" id="{47B6E425-109D-4AB8-2ADE-5840ABAE7EFF}"/>
                </a:ext>
              </a:extLst>
            </p:cNvPr>
            <p:cNvSpPr/>
            <p:nvPr/>
          </p:nvSpPr>
          <p:spPr>
            <a:xfrm>
              <a:off x="2594603" y="2143434"/>
              <a:ext cx="871327" cy="3665"/>
            </a:xfrm>
            <a:custGeom>
              <a:avLst/>
              <a:gdLst/>
              <a:ahLst/>
              <a:cxnLst/>
              <a:rect l="l" t="t" r="r" b="b"/>
              <a:pathLst>
                <a:path w="1805859" h="7596" extrusionOk="0">
                  <a:moveTo>
                    <a:pt x="0" y="0"/>
                  </a:moveTo>
                  <a:lnTo>
                    <a:pt x="1805859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826;p42">
            <a:extLst>
              <a:ext uri="{FF2B5EF4-FFF2-40B4-BE49-F238E27FC236}">
                <a16:creationId xmlns:a16="http://schemas.microsoft.com/office/drawing/2014/main" id="{2F250DC6-59A1-039E-A3BD-D0D804618F4E}"/>
              </a:ext>
            </a:extLst>
          </p:cNvPr>
          <p:cNvSpPr txBox="1">
            <a:spLocks/>
          </p:cNvSpPr>
          <p:nvPr/>
        </p:nvSpPr>
        <p:spPr>
          <a:xfrm>
            <a:off x="1213720" y="2151303"/>
            <a:ext cx="5869832" cy="199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4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 sz="1400" b="0" i="0" u="none" strike="noStrike" cap="none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SELECT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*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b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FROM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</a:b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ORDER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BY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 Columna1 [</a:t>
            </a:r>
            <a:r>
              <a:rPr lang="es-MX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  <a:cs typeface="Arial"/>
                <a:sym typeface="Arial"/>
              </a:rPr>
              <a:t>ASC</a:t>
            </a:r>
            <a:r>
              <a:rPr lang="es-MX" dirty="0">
                <a:solidFill>
                  <a:srgbClr val="000000"/>
                </a:solidFill>
                <a:latin typeface="Cascadia Mono" panose="020B0609020000020004" pitchFamily="49" charset="0"/>
                <a:cs typeface="Arial"/>
                <a:sym typeface="Arial"/>
              </a:rPr>
              <a:t>|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DESC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]</a:t>
            </a: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Columna1, Columna2, </a:t>
            </a:r>
            <a:r>
              <a:rPr kumimoji="0" lang="es-MX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ColumnaN</a:t>
            </a:r>
            <a:b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Nombre_Tabla</a:t>
            </a:r>
            <a:br>
              <a:rPr lang="es-MX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</a:b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ORDER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s-MX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BY</a:t>
            </a:r>
            <a:r>
              <a:rPr lang="es-MX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Columna1, Columna2 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[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ASC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|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DESC</a:t>
            </a:r>
            <a:r>
              <a:rPr kumimoji="0" lang="es-MX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ascadia Mono" panose="020B0609020000020004" pitchFamily="49" charset="0"/>
                <a:cs typeface="Arial"/>
                <a:sym typeface="Arial"/>
              </a:rPr>
              <a:t>]</a:t>
            </a:r>
          </a:p>
          <a:p>
            <a:endParaRPr kumimoji="0" lang="es-MX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ascadia Mono" panose="020B0609020000020004" pitchFamily="49" charset="0"/>
              <a:cs typeface="Arial"/>
              <a:sym typeface="Arial"/>
            </a:endParaRPr>
          </a:p>
          <a:p>
            <a:pPr marL="114300" indent="0">
              <a:buNone/>
            </a:pPr>
            <a:endParaRPr lang="en-US" dirty="0"/>
          </a:p>
        </p:txBody>
      </p:sp>
      <p:grpSp>
        <p:nvGrpSpPr>
          <p:cNvPr id="4" name="Google Shape;838;p42">
            <a:extLst>
              <a:ext uri="{FF2B5EF4-FFF2-40B4-BE49-F238E27FC236}">
                <a16:creationId xmlns:a16="http://schemas.microsoft.com/office/drawing/2014/main" id="{33FBE254-1CFC-8F65-CFAB-58185BE8C198}"/>
              </a:ext>
            </a:extLst>
          </p:cNvPr>
          <p:cNvGrpSpPr/>
          <p:nvPr/>
        </p:nvGrpSpPr>
        <p:grpSpPr>
          <a:xfrm flipH="1">
            <a:off x="-10859" y="4052975"/>
            <a:ext cx="1269123" cy="979170"/>
            <a:chOff x="713232" y="1645097"/>
            <a:chExt cx="1269123" cy="979170"/>
          </a:xfrm>
        </p:grpSpPr>
        <p:sp>
          <p:nvSpPr>
            <p:cNvPr id="5" name="Google Shape;839;p42">
              <a:extLst>
                <a:ext uri="{FF2B5EF4-FFF2-40B4-BE49-F238E27FC236}">
                  <a16:creationId xmlns:a16="http://schemas.microsoft.com/office/drawing/2014/main" id="{B90869E2-30D5-14C3-3464-37B6D28A1745}"/>
                </a:ext>
              </a:extLst>
            </p:cNvPr>
            <p:cNvSpPr/>
            <p:nvPr/>
          </p:nvSpPr>
          <p:spPr>
            <a:xfrm>
              <a:off x="713232" y="1645097"/>
              <a:ext cx="1269098" cy="979170"/>
            </a:xfrm>
            <a:custGeom>
              <a:avLst/>
              <a:gdLst/>
              <a:ahLst/>
              <a:cxnLst/>
              <a:rect l="l" t="t" r="r" b="b"/>
              <a:pathLst>
                <a:path w="1762636" h="1359958" extrusionOk="0">
                  <a:moveTo>
                    <a:pt x="0" y="0"/>
                  </a:moveTo>
                  <a:lnTo>
                    <a:pt x="1762637" y="0"/>
                  </a:lnTo>
                  <a:lnTo>
                    <a:pt x="1762637" y="1359959"/>
                  </a:lnTo>
                  <a:lnTo>
                    <a:pt x="0" y="1359959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840;p42">
              <a:extLst>
                <a:ext uri="{FF2B5EF4-FFF2-40B4-BE49-F238E27FC236}">
                  <a16:creationId xmlns:a16="http://schemas.microsoft.com/office/drawing/2014/main" id="{96A194F8-1204-C3CA-04BD-241BEB3F37EB}"/>
                </a:ext>
              </a:extLst>
            </p:cNvPr>
            <p:cNvSpPr/>
            <p:nvPr/>
          </p:nvSpPr>
          <p:spPr>
            <a:xfrm>
              <a:off x="757776" y="1689040"/>
              <a:ext cx="1224578" cy="870877"/>
            </a:xfrm>
            <a:custGeom>
              <a:avLst/>
              <a:gdLst/>
              <a:ahLst/>
              <a:cxnLst/>
              <a:rect l="l" t="t" r="r" b="b"/>
              <a:pathLst>
                <a:path w="1700803" h="1209552" extrusionOk="0">
                  <a:moveTo>
                    <a:pt x="1700803" y="0"/>
                  </a:moveTo>
                  <a:lnTo>
                    <a:pt x="1700803" y="1209553"/>
                  </a:lnTo>
                  <a:lnTo>
                    <a:pt x="112349" y="1209553"/>
                  </a:lnTo>
                  <a:cubicBezTo>
                    <a:pt x="50287" y="1209553"/>
                    <a:pt x="0" y="1159266"/>
                    <a:pt x="0" y="1097280"/>
                  </a:cubicBezTo>
                  <a:lnTo>
                    <a:pt x="0" y="112349"/>
                  </a:lnTo>
                  <a:cubicBezTo>
                    <a:pt x="0" y="50363"/>
                    <a:pt x="50287" y="0"/>
                    <a:pt x="112349" y="0"/>
                  </a:cubicBezTo>
                  <a:lnTo>
                    <a:pt x="1700803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Google Shape;841;p42">
              <a:extLst>
                <a:ext uri="{FF2B5EF4-FFF2-40B4-BE49-F238E27FC236}">
                  <a16:creationId xmlns:a16="http://schemas.microsoft.com/office/drawing/2014/main" id="{6AB60EA1-2508-2728-8B26-25CC1B659866}"/>
                </a:ext>
              </a:extLst>
            </p:cNvPr>
            <p:cNvSpPr/>
            <p:nvPr/>
          </p:nvSpPr>
          <p:spPr>
            <a:xfrm>
              <a:off x="895406" y="1822018"/>
              <a:ext cx="1015268" cy="621368"/>
            </a:xfrm>
            <a:custGeom>
              <a:avLst/>
              <a:gdLst/>
              <a:ahLst/>
              <a:cxnLst/>
              <a:rect l="l" t="t" r="r" b="b"/>
              <a:pathLst>
                <a:path w="1410094" h="863011" extrusionOk="0">
                  <a:moveTo>
                    <a:pt x="0" y="0"/>
                  </a:moveTo>
                  <a:lnTo>
                    <a:pt x="0" y="863011"/>
                  </a:lnTo>
                  <a:lnTo>
                    <a:pt x="1410094" y="863011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" name="Google Shape;842;p42">
              <a:extLst>
                <a:ext uri="{FF2B5EF4-FFF2-40B4-BE49-F238E27FC236}">
                  <a16:creationId xmlns:a16="http://schemas.microsoft.com/office/drawing/2014/main" id="{CE8CF046-FD36-E839-2909-9B9482797C66}"/>
                </a:ext>
              </a:extLst>
            </p:cNvPr>
            <p:cNvSpPr/>
            <p:nvPr/>
          </p:nvSpPr>
          <p:spPr>
            <a:xfrm>
              <a:off x="895406" y="1928400"/>
              <a:ext cx="1015268" cy="515044"/>
            </a:xfrm>
            <a:custGeom>
              <a:avLst/>
              <a:gdLst/>
              <a:ahLst/>
              <a:cxnLst/>
              <a:rect l="l" t="t" r="r" b="b"/>
              <a:pathLst>
                <a:path w="1410094" h="715339" extrusionOk="0">
                  <a:moveTo>
                    <a:pt x="0" y="715340"/>
                  </a:moveTo>
                  <a:lnTo>
                    <a:pt x="328690" y="452053"/>
                  </a:lnTo>
                  <a:lnTo>
                    <a:pt x="454712" y="559085"/>
                  </a:lnTo>
                  <a:lnTo>
                    <a:pt x="905550" y="83027"/>
                  </a:lnTo>
                  <a:lnTo>
                    <a:pt x="1077986" y="318207"/>
                  </a:lnTo>
                  <a:lnTo>
                    <a:pt x="1410094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843;p42">
              <a:extLst>
                <a:ext uri="{FF2B5EF4-FFF2-40B4-BE49-F238E27FC236}">
                  <a16:creationId xmlns:a16="http://schemas.microsoft.com/office/drawing/2014/main" id="{13223D53-2F74-BAA9-C3C0-9B36591D94A2}"/>
                </a:ext>
              </a:extLst>
            </p:cNvPr>
            <p:cNvSpPr/>
            <p:nvPr/>
          </p:nvSpPr>
          <p:spPr>
            <a:xfrm>
              <a:off x="1017604" y="2293844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5"/>
                    <a:pt x="77482" y="387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844;p42">
              <a:extLst>
                <a:ext uri="{FF2B5EF4-FFF2-40B4-BE49-F238E27FC236}">
                  <a16:creationId xmlns:a16="http://schemas.microsoft.com/office/drawing/2014/main" id="{0367393E-F682-4C43-5A23-A66BD9068072}"/>
                </a:ext>
              </a:extLst>
            </p:cNvPr>
            <p:cNvSpPr/>
            <p:nvPr/>
          </p:nvSpPr>
          <p:spPr>
            <a:xfrm>
              <a:off x="1575619" y="2039379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37"/>
                    <a:pt x="60137" y="77482"/>
                    <a:pt x="38741" y="77482"/>
                  </a:cubicBezTo>
                  <a:cubicBezTo>
                    <a:pt x="17345" y="77482"/>
                    <a:pt x="1" y="60137"/>
                    <a:pt x="1" y="38741"/>
                  </a:cubicBezTo>
                  <a:cubicBezTo>
                    <a:pt x="1" y="17345"/>
                    <a:pt x="17345" y="0"/>
                    <a:pt x="38741" y="0"/>
                  </a:cubicBezTo>
                  <a:cubicBezTo>
                    <a:pt x="60137" y="0"/>
                    <a:pt x="77482" y="17345"/>
                    <a:pt x="77482" y="387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845;p42">
              <a:extLst>
                <a:ext uri="{FF2B5EF4-FFF2-40B4-BE49-F238E27FC236}">
                  <a16:creationId xmlns:a16="http://schemas.microsoft.com/office/drawing/2014/main" id="{8E204DC0-FC59-3AF3-3AFB-B9A9641E8EFD}"/>
                </a:ext>
              </a:extLst>
            </p:cNvPr>
            <p:cNvSpPr/>
            <p:nvPr/>
          </p:nvSpPr>
          <p:spPr>
            <a:xfrm>
              <a:off x="1819686" y="1961125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3" y="77482"/>
                    <a:pt x="38741" y="77482"/>
                  </a:cubicBezTo>
                  <a:cubicBezTo>
                    <a:pt x="17320" y="77482"/>
                    <a:pt x="0" y="60162"/>
                    <a:pt x="0" y="38741"/>
                  </a:cubicBezTo>
                  <a:cubicBezTo>
                    <a:pt x="0" y="17319"/>
                    <a:pt x="17320" y="0"/>
                    <a:pt x="38741" y="0"/>
                  </a:cubicBezTo>
                  <a:cubicBezTo>
                    <a:pt x="60163" y="0"/>
                    <a:pt x="77482" y="17396"/>
                    <a:pt x="77482" y="3874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846;p42">
              <a:extLst>
                <a:ext uri="{FF2B5EF4-FFF2-40B4-BE49-F238E27FC236}">
                  <a16:creationId xmlns:a16="http://schemas.microsoft.com/office/drawing/2014/main" id="{753E61B7-4FD8-25DE-76AD-6D46DDBCBD98}"/>
                </a:ext>
              </a:extLst>
            </p:cNvPr>
            <p:cNvSpPr/>
            <p:nvPr/>
          </p:nvSpPr>
          <p:spPr>
            <a:xfrm>
              <a:off x="1293848" y="2198242"/>
              <a:ext cx="55786" cy="55786"/>
            </a:xfrm>
            <a:custGeom>
              <a:avLst/>
              <a:gdLst/>
              <a:ahLst/>
              <a:cxnLst/>
              <a:rect l="l" t="t" r="r" b="b"/>
              <a:pathLst>
                <a:path w="77481" h="77481" extrusionOk="0">
                  <a:moveTo>
                    <a:pt x="77482" y="38741"/>
                  </a:moveTo>
                  <a:cubicBezTo>
                    <a:pt x="77482" y="60162"/>
                    <a:pt x="60162" y="77482"/>
                    <a:pt x="38741" y="77482"/>
                  </a:cubicBezTo>
                  <a:cubicBezTo>
                    <a:pt x="17319" y="77482"/>
                    <a:pt x="0" y="60162"/>
                    <a:pt x="0" y="38741"/>
                  </a:cubicBezTo>
                  <a:cubicBezTo>
                    <a:pt x="0" y="17319"/>
                    <a:pt x="17319" y="0"/>
                    <a:pt x="38741" y="0"/>
                  </a:cubicBezTo>
                  <a:cubicBezTo>
                    <a:pt x="60162" y="0"/>
                    <a:pt x="77482" y="17395"/>
                    <a:pt x="77482" y="3874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847;p42">
              <a:extLst>
                <a:ext uri="{FF2B5EF4-FFF2-40B4-BE49-F238E27FC236}">
                  <a16:creationId xmlns:a16="http://schemas.microsoft.com/office/drawing/2014/main" id="{7FE86D93-6601-5DF6-9BE3-47F7C73D6335}"/>
                </a:ext>
              </a:extLst>
            </p:cNvPr>
            <p:cNvSpPr/>
            <p:nvPr/>
          </p:nvSpPr>
          <p:spPr>
            <a:xfrm>
              <a:off x="991282" y="1857861"/>
              <a:ext cx="278114" cy="54528"/>
            </a:xfrm>
            <a:custGeom>
              <a:avLst/>
              <a:gdLst/>
              <a:ahLst/>
              <a:cxnLst/>
              <a:rect l="l" t="t" r="r" b="b"/>
              <a:pathLst>
                <a:path w="386269" h="75734" extrusionOk="0">
                  <a:moveTo>
                    <a:pt x="0" y="0"/>
                  </a:moveTo>
                  <a:lnTo>
                    <a:pt x="386270" y="0"/>
                  </a:lnTo>
                  <a:lnTo>
                    <a:pt x="386270" y="75735"/>
                  </a:lnTo>
                  <a:lnTo>
                    <a:pt x="0" y="75735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" name="Google Shape;848;p42">
              <a:extLst>
                <a:ext uri="{FF2B5EF4-FFF2-40B4-BE49-F238E27FC236}">
                  <a16:creationId xmlns:a16="http://schemas.microsoft.com/office/drawing/2014/main" id="{EFD6277A-5E7B-D848-8D3C-6B0175B511C1}"/>
                </a:ext>
              </a:extLst>
            </p:cNvPr>
            <p:cNvGrpSpPr/>
            <p:nvPr/>
          </p:nvGrpSpPr>
          <p:grpSpPr>
            <a:xfrm>
              <a:off x="991282" y="1966652"/>
              <a:ext cx="178234" cy="78199"/>
              <a:chOff x="3931369" y="3641467"/>
              <a:chExt cx="247410" cy="108550"/>
            </a:xfrm>
          </p:grpSpPr>
          <p:sp>
            <p:nvSpPr>
              <p:cNvPr id="15" name="Google Shape;849;p42">
                <a:extLst>
                  <a:ext uri="{FF2B5EF4-FFF2-40B4-BE49-F238E27FC236}">
                    <a16:creationId xmlns:a16="http://schemas.microsoft.com/office/drawing/2014/main" id="{F8742BF5-42AD-1B3F-DA3C-B8F7B0473937}"/>
                  </a:ext>
                </a:extLst>
              </p:cNvPr>
              <p:cNvSpPr/>
              <p:nvPr/>
            </p:nvSpPr>
            <p:spPr>
              <a:xfrm>
                <a:off x="3931369" y="3641467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" name="Google Shape;850;p42">
                <a:extLst>
                  <a:ext uri="{FF2B5EF4-FFF2-40B4-BE49-F238E27FC236}">
                    <a16:creationId xmlns:a16="http://schemas.microsoft.com/office/drawing/2014/main" id="{BEE014B0-13D1-1032-C3C4-29D7A9C1D17D}"/>
                  </a:ext>
                </a:extLst>
              </p:cNvPr>
              <p:cNvSpPr/>
              <p:nvPr/>
            </p:nvSpPr>
            <p:spPr>
              <a:xfrm>
                <a:off x="3931369" y="3691906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1;p42">
                <a:extLst>
                  <a:ext uri="{FF2B5EF4-FFF2-40B4-BE49-F238E27FC236}">
                    <a16:creationId xmlns:a16="http://schemas.microsoft.com/office/drawing/2014/main" id="{50EC2F6E-FD03-6472-EFE8-5F89EF6599D0}"/>
                  </a:ext>
                </a:extLst>
              </p:cNvPr>
              <p:cNvSpPr/>
              <p:nvPr/>
            </p:nvSpPr>
            <p:spPr>
              <a:xfrm>
                <a:off x="3931369" y="3742421"/>
                <a:ext cx="247410" cy="7596"/>
              </a:xfrm>
              <a:custGeom>
                <a:avLst/>
                <a:gdLst/>
                <a:ahLst/>
                <a:cxnLst/>
                <a:rect l="l" t="t" r="r" b="b"/>
                <a:pathLst>
                  <a:path w="247410" h="7596" extrusionOk="0">
                    <a:moveTo>
                      <a:pt x="0" y="0"/>
                    </a:moveTo>
                    <a:lnTo>
                      <a:pt x="247410" y="0"/>
                    </a:ln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0" name="Google Shape;532;p33">
            <a:extLst>
              <a:ext uri="{FF2B5EF4-FFF2-40B4-BE49-F238E27FC236}">
                <a16:creationId xmlns:a16="http://schemas.microsoft.com/office/drawing/2014/main" id="{F5F68E60-FC8D-3D6D-0E54-64B5EF3A0AFA}"/>
              </a:ext>
            </a:extLst>
          </p:cNvPr>
          <p:cNvSpPr txBox="1">
            <a:spLocks/>
          </p:cNvSpPr>
          <p:nvPr/>
        </p:nvSpPr>
        <p:spPr>
          <a:xfrm>
            <a:off x="1258264" y="1706036"/>
            <a:ext cx="6177456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MX" sz="2000" dirty="0">
                <a:solidFill>
                  <a:schemeClr val="dk1"/>
                </a:solidFill>
                <a:latin typeface="Passion One"/>
                <a:sym typeface="Passion One"/>
              </a:rPr>
              <a:t>SINTAXIS</a:t>
            </a:r>
            <a:endParaRPr lang="es-MX" sz="2000" dirty="0">
              <a:solidFill>
                <a:schemeClr val="dk1"/>
              </a:solidFill>
              <a:latin typeface="Passion One"/>
            </a:endParaRPr>
          </a:p>
        </p:txBody>
      </p:sp>
    </p:spTree>
    <p:extLst>
      <p:ext uri="{BB962C8B-B14F-4D97-AF65-F5344CB8AC3E}">
        <p14:creationId xmlns:p14="http://schemas.microsoft.com/office/powerpoint/2010/main" val="4087956088"/>
      </p:ext>
    </p:extLst>
  </p:cSld>
  <p:clrMapOvr>
    <a:masterClrMapping/>
  </p:clrMapOvr>
</p:sld>
</file>

<file path=ppt/theme/theme1.xml><?xml version="1.0" encoding="utf-8"?>
<a:theme xmlns:a="http://schemas.openxmlformats.org/drawingml/2006/main" name="Data Analysis and Statistics - 4th grade by Slidesgo">
  <a:themeElements>
    <a:clrScheme name="Simple Light">
      <a:dk1>
        <a:srgbClr val="17175A"/>
      </a:dk1>
      <a:lt1>
        <a:srgbClr val="FFFFFF"/>
      </a:lt1>
      <a:dk2>
        <a:srgbClr val="F6F2CC"/>
      </a:dk2>
      <a:lt2>
        <a:srgbClr val="FCBD0E"/>
      </a:lt2>
      <a:accent1>
        <a:srgbClr val="FA9D02"/>
      </a:accent1>
      <a:accent2>
        <a:srgbClr val="FC81FD"/>
      </a:accent2>
      <a:accent3>
        <a:srgbClr val="7CE1CF"/>
      </a:accent3>
      <a:accent4>
        <a:srgbClr val="6E6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667</Words>
  <Application>Microsoft Office PowerPoint</Application>
  <PresentationFormat>Presentación en pantalla (16:9)</PresentationFormat>
  <Paragraphs>164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21" baseType="lpstr">
      <vt:lpstr>Arial</vt:lpstr>
      <vt:lpstr>Calibri</vt:lpstr>
      <vt:lpstr>Cascadia Mono</vt:lpstr>
      <vt:lpstr>Bebas Neue</vt:lpstr>
      <vt:lpstr>Passion One</vt:lpstr>
      <vt:lpstr>Inter</vt:lpstr>
      <vt:lpstr>Darker Grotesque SemiBold</vt:lpstr>
      <vt:lpstr>Data Analysis and Statistics - 4th grade by Slidesgo</vt:lpstr>
      <vt:lpstr>SQL SERVER</vt:lpstr>
      <vt:lpstr>SELECT</vt:lpstr>
      <vt:lpstr>Tablas de AdventureWorks2022</vt:lpstr>
      <vt:lpstr>COUNT</vt:lpstr>
      <vt:lpstr>COUNT</vt:lpstr>
      <vt:lpstr>COUNT</vt:lpstr>
      <vt:lpstr>DISTINCT</vt:lpstr>
      <vt:lpstr>DISTINCT</vt:lpstr>
      <vt:lpstr>ORDER BY</vt:lpstr>
      <vt:lpstr>ORDER BY</vt:lpstr>
      <vt:lpstr>WHERE</vt:lpstr>
      <vt:lpstr>LIKE</vt:lpstr>
      <vt:lpstr>BETWEEN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ANDRES AVENDA�O AGUILAR</cp:lastModifiedBy>
  <cp:revision>26</cp:revision>
  <dcterms:modified xsi:type="dcterms:W3CDTF">2025-07-31T03:29:09Z</dcterms:modified>
</cp:coreProperties>
</file>