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40BA40A-6013-4EDB-99AC-62D74F4285C5}">
  <a:tblStyle styleId="{140BA40A-6013-4EDB-99AC-62D74F4285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ProximaNova-boldItalic.fntdata"/><Relationship Id="rId6" Type="http://schemas.openxmlformats.org/officeDocument/2006/relationships/slideMaster" Target="slideMasters/slideMaster2.xml"/><Relationship Id="rId18" Type="http://schemas.openxmlformats.org/officeDocument/2006/relationships/font" Target="fonts/ProximaNova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7cd6cd4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7cd6cd4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7cd6cd46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7cd6cd46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7cd6cd46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7cd6cd46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7cd6cd46d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7cd6cd46d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7cd6cd46d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7cd6cd46d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7cd6cd46d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7cd6cd46d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7cd6cd46d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7cd6cd46d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7cf37036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7cf37036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Google Shape;8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2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" name="Google Shape;87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Google Shape;8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andrescontreras/InterfazSokoban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INTERFAZ DE </a:t>
            </a:r>
            <a:r>
              <a:rPr lang="es"/>
              <a:t>SOKOBAN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(そこばん)</a:t>
            </a:r>
            <a:endParaRPr/>
          </a:p>
        </p:txBody>
      </p:sp>
      <p:sp>
        <p:nvSpPr>
          <p:cNvPr id="105" name="Google Shape;105;p25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Andres Felipe Contreras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Michael Steven Rincon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Santiago Salamanca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Alejandro Torres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</a:t>
            </a:r>
            <a:endParaRPr/>
          </a:p>
        </p:txBody>
      </p:sp>
      <p:sp>
        <p:nvSpPr>
          <p:cNvPr id="111" name="Google Shape;11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400">
                <a:solidFill>
                  <a:srgbClr val="000000"/>
                </a:solidFill>
              </a:rPr>
              <a:t>Solucionar un tablero de Sokoban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112" name="Google Shape;11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6925" y="3625900"/>
            <a:ext cx="1517600" cy="151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6"/>
          <p:cNvSpPr/>
          <p:nvPr/>
        </p:nvSpPr>
        <p:spPr>
          <a:xfrm>
            <a:off x="5128438" y="3626075"/>
            <a:ext cx="1777200" cy="14271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4BA1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Archivos y Clases</a:t>
            </a:r>
            <a:endParaRPr/>
          </a:p>
        </p:txBody>
      </p:sp>
      <p:pic>
        <p:nvPicPr>
          <p:cNvPr id="119" name="Google Shape;11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443375"/>
            <a:ext cx="1078236" cy="1125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0" name="Google Shape;120;p27"/>
          <p:cNvGraphicFramePr/>
          <p:nvPr/>
        </p:nvGraphicFramePr>
        <p:xfrm>
          <a:off x="31170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{140BA40A-6013-4EDB-99AC-62D74F4285C5}</a:tableStyleId>
              </a:tblPr>
              <a:tblGrid>
                <a:gridCol w="4188750"/>
              </a:tblGrid>
              <a:tr h="572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800"/>
                        <a:t>Archivos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572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/>
                        <a:t>manual.py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2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/>
                        <a:t>Sokoban.py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2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/>
                        <a:t>const.py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1" name="Google Shape;121;p27"/>
          <p:cNvGraphicFramePr/>
          <p:nvPr/>
        </p:nvGraphicFramePr>
        <p:xfrm>
          <a:off x="4500450" y="2019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{140BA40A-6013-4EDB-99AC-62D74F4285C5}</a:tableStyleId>
              </a:tblPr>
              <a:tblGrid>
                <a:gridCol w="45166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800"/>
                        <a:t>Clase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Board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22" name="Google Shape;12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7325" y="3460388"/>
            <a:ext cx="1375250" cy="10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 txBox="1"/>
          <p:nvPr>
            <p:ph type="title"/>
          </p:nvPr>
        </p:nvSpPr>
        <p:spPr>
          <a:xfrm>
            <a:off x="311700" y="427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Principales </a:t>
            </a:r>
            <a:r>
              <a:rPr lang="es"/>
              <a:t>Métodos </a:t>
            </a:r>
            <a:endParaRPr/>
          </a:p>
        </p:txBody>
      </p:sp>
      <p:graphicFrame>
        <p:nvGraphicFramePr>
          <p:cNvPr id="128" name="Google Shape;128;p28"/>
          <p:cNvGraphicFramePr/>
          <p:nvPr/>
        </p:nvGraphicFramePr>
        <p:xfrm>
          <a:off x="499675" y="11173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{140BA40A-6013-4EDB-99AC-62D74F4285C5}</a:tableStyleId>
              </a:tblPr>
              <a:tblGrid>
                <a:gridCol w="7239000"/>
              </a:tblGrid>
              <a:tr h="612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800"/>
                        <a:t>Métodos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574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_init_( )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4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movimientos( )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4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estadoJugador( )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4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Print( )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29" name="Google Shape;12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6400" y="3625900"/>
            <a:ext cx="1517600" cy="151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Constantes</a:t>
            </a:r>
            <a:endParaRPr/>
          </a:p>
        </p:txBody>
      </p:sp>
      <p:pic>
        <p:nvPicPr>
          <p:cNvPr id="135" name="Google Shape;13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6925" y="3625900"/>
            <a:ext cx="1517600" cy="151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1175" y="1017725"/>
            <a:ext cx="2662550" cy="355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9"/>
          <p:cNvSpPr/>
          <p:nvPr/>
        </p:nvSpPr>
        <p:spPr>
          <a:xfrm>
            <a:off x="5128438" y="3626075"/>
            <a:ext cx="1777200" cy="14271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4BA1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>
            <p:ph type="title"/>
          </p:nvPr>
        </p:nvSpPr>
        <p:spPr>
          <a:xfrm>
            <a:off x="311700" y="105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Instrucciones de uso</a:t>
            </a:r>
            <a:endParaRPr/>
          </a:p>
        </p:txBody>
      </p:sp>
      <p:sp>
        <p:nvSpPr>
          <p:cNvPr id="143" name="Google Shape;143;p30"/>
          <p:cNvSpPr txBox="1"/>
          <p:nvPr/>
        </p:nvSpPr>
        <p:spPr>
          <a:xfrm>
            <a:off x="363925" y="998400"/>
            <a:ext cx="3771300" cy="23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-"/>
            </a:pPr>
            <a:r>
              <a:rPr b="1" i="1" lang="es" sz="1800"/>
              <a:t>Jugador manual.</a:t>
            </a:r>
            <a:endParaRPr b="1" i="1" sz="1800"/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-"/>
            </a:pPr>
            <a:r>
              <a:rPr b="1" i="1" lang="es" sz="1800"/>
              <a:t>Movimientos: {w,a,s,d}</a:t>
            </a:r>
            <a:endParaRPr b="1" i="1" sz="1800"/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-"/>
            </a:pPr>
            <a:r>
              <a:rPr b="1" i="1" lang="es" sz="1800"/>
              <a:t>Posición</a:t>
            </a:r>
            <a:r>
              <a:rPr b="1" i="1" lang="es" sz="1800"/>
              <a:t> jugador.</a:t>
            </a:r>
            <a:endParaRPr b="1" i="1" sz="1800"/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-"/>
            </a:pPr>
            <a:r>
              <a:rPr b="1" i="1" lang="es" sz="1800"/>
              <a:t>Estado del jugador.</a:t>
            </a:r>
            <a:endParaRPr b="1" i="1" sz="1800"/>
          </a:p>
          <a:p>
            <a:pPr indent="-342900" lvl="2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-"/>
            </a:pPr>
            <a:r>
              <a:rPr b="1" i="1" lang="es" sz="1800"/>
              <a:t>Pierde.</a:t>
            </a:r>
            <a:endParaRPr b="1" i="1" sz="1800"/>
          </a:p>
          <a:p>
            <a:pPr indent="-342900" lvl="2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-"/>
            </a:pPr>
            <a:r>
              <a:rPr b="1" i="1" lang="es" sz="1800"/>
              <a:t>Gana.</a:t>
            </a:r>
            <a:endParaRPr b="1" i="1" sz="1800"/>
          </a:p>
          <a:p>
            <a:pPr indent="-342900" lvl="2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-"/>
            </a:pPr>
            <a:r>
              <a:rPr b="1" i="1" lang="es" sz="1800"/>
              <a:t>Seguir jugando.</a:t>
            </a:r>
            <a:endParaRPr b="1" i="1" sz="18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4" name="Google Shape;14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6925" y="3625900"/>
            <a:ext cx="1517600" cy="151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30"/>
          <p:cNvSpPr/>
          <p:nvPr/>
        </p:nvSpPr>
        <p:spPr>
          <a:xfrm>
            <a:off x="5128438" y="3626075"/>
            <a:ext cx="1777200" cy="14271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4BA1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30"/>
          <p:cNvSpPr/>
          <p:nvPr/>
        </p:nvSpPr>
        <p:spPr>
          <a:xfrm>
            <a:off x="2889975" y="3626075"/>
            <a:ext cx="1777200" cy="1427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30"/>
          <p:cNvSpPr txBox="1"/>
          <p:nvPr/>
        </p:nvSpPr>
        <p:spPr>
          <a:xfrm>
            <a:off x="311700" y="478450"/>
            <a:ext cx="8520600" cy="7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b="1" i="1" lang="es" sz="1800"/>
              <a:t>Uso del archivo manual.py:   </a:t>
            </a:r>
            <a:r>
              <a:rPr b="1" i="1" lang="es" sz="1800"/>
              <a:t>-Windows: </a:t>
            </a:r>
            <a:r>
              <a:rPr b="1" i="1" lang="es" sz="1200">
                <a:highlight>
                  <a:srgbClr val="FFFFFF"/>
                </a:highlight>
              </a:rPr>
              <a:t>python ./manual.py  </a:t>
            </a:r>
            <a:endParaRPr b="1" i="1" sz="1200">
              <a:highlight>
                <a:srgbClr val="FFFFFF"/>
              </a:highlight>
            </a:endParaRPr>
          </a:p>
          <a:p>
            <a:pPr indent="457200" lvl="0" marL="3200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800">
                <a:highlight>
                  <a:srgbClr val="FFFFFF"/>
                </a:highlight>
              </a:rPr>
              <a:t>-Linux: </a:t>
            </a:r>
            <a:r>
              <a:rPr b="1" i="1" lang="es" sz="1200">
                <a:highlight>
                  <a:srgbClr val="FFFFFF"/>
                </a:highlight>
              </a:rPr>
              <a:t>python manual.py</a:t>
            </a:r>
            <a:endParaRPr b="1" i="1" sz="1200">
              <a:highlight>
                <a:srgbClr val="FFFFFF"/>
              </a:highlight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b="1" i="1" lang="es" sz="1800"/>
              <a:t>Ruta de nivel.</a:t>
            </a:r>
            <a:endParaRPr b="1" i="1" sz="1800"/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8" name="Google Shape;148;p30"/>
          <p:cNvSpPr txBox="1"/>
          <p:nvPr/>
        </p:nvSpPr>
        <p:spPr>
          <a:xfrm>
            <a:off x="4359600" y="1133700"/>
            <a:ext cx="3771300" cy="23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-"/>
            </a:pPr>
            <a:r>
              <a:rPr b="1" i="1" lang="es" sz="1800"/>
              <a:t>Jugador Automatico.</a:t>
            </a:r>
            <a:endParaRPr b="1" i="1" sz="1800"/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-"/>
            </a:pPr>
            <a:r>
              <a:rPr b="1" i="1" lang="es" sz="1800"/>
              <a:t>Movimientos:{w,a,s,d}</a:t>
            </a:r>
            <a:endParaRPr b="1" i="1" sz="1800"/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-"/>
            </a:pPr>
            <a:r>
              <a:rPr b="1" i="1" lang="es" sz="1800"/>
              <a:t>Estado del jugador.</a:t>
            </a:r>
            <a:endParaRPr b="1" i="1" sz="1800"/>
          </a:p>
          <a:p>
            <a:pPr indent="-342900" lvl="2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-"/>
            </a:pPr>
            <a:r>
              <a:rPr b="1" i="1" lang="es" sz="1800"/>
              <a:t>Pierde.</a:t>
            </a:r>
            <a:endParaRPr b="1" i="1" sz="1800"/>
          </a:p>
          <a:p>
            <a:pPr indent="-342900" lvl="2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-"/>
            </a:pPr>
            <a:r>
              <a:rPr b="1" i="1" lang="es" sz="1800"/>
              <a:t>Gana.</a:t>
            </a:r>
            <a:endParaRPr b="1" i="1" sz="1800"/>
          </a:p>
          <a:p>
            <a:pPr indent="-342900" lvl="2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-"/>
            </a:pPr>
            <a:r>
              <a:rPr b="1" i="1" lang="es" sz="1800"/>
              <a:t>Seguir jugando.</a:t>
            </a:r>
            <a:endParaRPr b="1" i="1" sz="18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Implementación</a:t>
            </a:r>
            <a:r>
              <a:rPr lang="es"/>
              <a:t> Interfaz al proyecto</a:t>
            </a:r>
            <a:endParaRPr/>
          </a:p>
        </p:txBody>
      </p:sp>
      <p:sp>
        <p:nvSpPr>
          <p:cNvPr id="154" name="Google Shape;154;p31"/>
          <p:cNvSpPr txBox="1"/>
          <p:nvPr>
            <p:ph idx="1" type="body"/>
          </p:nvPr>
        </p:nvSpPr>
        <p:spPr>
          <a:xfrm>
            <a:off x="311700" y="1152475"/>
            <a:ext cx="8520600" cy="23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>
                <a:solidFill>
                  <a:srgbClr val="000000"/>
                </a:solidFill>
              </a:rPr>
              <a:t>Importar el archivo de la interfaz (Sokoban).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>
                <a:solidFill>
                  <a:srgbClr val="000000"/>
                </a:solidFill>
              </a:rPr>
              <a:t>Variable con el path del archivo que pertenece al tablero que se desea probar.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>
                <a:solidFill>
                  <a:srgbClr val="000000"/>
                </a:solidFill>
              </a:rPr>
              <a:t>Inicializar el tablero de Sokoban llamando el constructor Board()</a:t>
            </a:r>
            <a:r>
              <a:rPr lang="es">
                <a:solidFill>
                  <a:srgbClr val="000000"/>
                </a:solidFill>
              </a:rPr>
              <a:t> y como parámetro de entrada el path del tablero.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>
                <a:solidFill>
                  <a:srgbClr val="000000"/>
                </a:solidFill>
              </a:rPr>
              <a:t>Implementar heurística de cada grupo.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55" name="Google Shape;15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6925" y="3625900"/>
            <a:ext cx="1517600" cy="151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31"/>
          <p:cNvSpPr/>
          <p:nvPr/>
        </p:nvSpPr>
        <p:spPr>
          <a:xfrm>
            <a:off x="5128438" y="3626075"/>
            <a:ext cx="1777200" cy="14271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4BA1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1"/>
          <p:cNvSpPr/>
          <p:nvPr/>
        </p:nvSpPr>
        <p:spPr>
          <a:xfrm>
            <a:off x="2889975" y="3626075"/>
            <a:ext cx="1777200" cy="1427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4400" y="3640200"/>
            <a:ext cx="1777074" cy="142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Link repositorio</a:t>
            </a:r>
            <a:endParaRPr/>
          </a:p>
        </p:txBody>
      </p:sp>
      <p:sp>
        <p:nvSpPr>
          <p:cNvPr id="164" name="Google Shape;164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https://github.com/andrescontreras/InterfazSokoban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6925" y="3625900"/>
            <a:ext cx="1517600" cy="151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2"/>
          <p:cNvSpPr/>
          <p:nvPr/>
        </p:nvSpPr>
        <p:spPr>
          <a:xfrm>
            <a:off x="5128438" y="3626075"/>
            <a:ext cx="1777200" cy="14271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4BA1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2"/>
          <p:cNvSpPr/>
          <p:nvPr/>
        </p:nvSpPr>
        <p:spPr>
          <a:xfrm>
            <a:off x="2889975" y="3626075"/>
            <a:ext cx="1777200" cy="1427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4400" y="3640200"/>
            <a:ext cx="1777074" cy="142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