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Lst>
  <p:sldSz cx="10080625" cy="567055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9071640" cy="156816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0"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31"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32"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
        <p:nvSpPr>
          <p:cNvPr id="33" name="PlaceHolder 5"/>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35" name="PlaceHolder 2"/>
          <p:cNvSpPr>
            <a:spLocks noGrp="1"/>
          </p:cNvSpPr>
          <p:nvPr>
            <p:ph type="body"/>
          </p:nvPr>
        </p:nvSpPr>
        <p:spPr>
          <a:xfrm>
            <a:off x="504000" y="1326600"/>
            <a:ext cx="2920680" cy="1568160"/>
          </a:xfrm>
          <a:prstGeom prst="rect">
            <a:avLst/>
          </a:prstGeom>
        </p:spPr>
        <p:txBody>
          <a:bodyPr lIns="0" rIns="0" tIns="0" bIns="0">
            <a:normAutofit/>
          </a:bodyPr>
          <a:p>
            <a:endParaRPr b="0" lang="en-US" sz="3200" spc="-1" strike="noStrike">
              <a:latin typeface="Arial"/>
            </a:endParaRPr>
          </a:p>
        </p:txBody>
      </p:sp>
      <p:sp>
        <p:nvSpPr>
          <p:cNvPr id="36" name="PlaceHolder 3"/>
          <p:cNvSpPr>
            <a:spLocks noGrp="1"/>
          </p:cNvSpPr>
          <p:nvPr>
            <p:ph type="body"/>
          </p:nvPr>
        </p:nvSpPr>
        <p:spPr>
          <a:xfrm>
            <a:off x="3571200" y="1326600"/>
            <a:ext cx="2920680" cy="1568160"/>
          </a:xfrm>
          <a:prstGeom prst="rect">
            <a:avLst/>
          </a:prstGeom>
        </p:spPr>
        <p:txBody>
          <a:bodyPr lIns="0" rIns="0" tIns="0" bIns="0">
            <a:normAutofit/>
          </a:bodyPr>
          <a:p>
            <a:endParaRPr b="0" lang="en-US" sz="3200" spc="-1" strike="noStrike">
              <a:latin typeface="Arial"/>
            </a:endParaRPr>
          </a:p>
        </p:txBody>
      </p:sp>
      <p:sp>
        <p:nvSpPr>
          <p:cNvPr id="37" name="PlaceHolder 4"/>
          <p:cNvSpPr>
            <a:spLocks noGrp="1"/>
          </p:cNvSpPr>
          <p:nvPr>
            <p:ph type="body"/>
          </p:nvPr>
        </p:nvSpPr>
        <p:spPr>
          <a:xfrm>
            <a:off x="6638040" y="1326600"/>
            <a:ext cx="2920680" cy="1568160"/>
          </a:xfrm>
          <a:prstGeom prst="rect">
            <a:avLst/>
          </a:prstGeom>
        </p:spPr>
        <p:txBody>
          <a:bodyPr lIns="0" rIns="0" tIns="0" bIns="0">
            <a:normAutofit/>
          </a:bodyPr>
          <a:p>
            <a:endParaRPr b="0" lang="en-US" sz="3200" spc="-1" strike="noStrike">
              <a:latin typeface="Arial"/>
            </a:endParaRPr>
          </a:p>
        </p:txBody>
      </p:sp>
      <p:sp>
        <p:nvSpPr>
          <p:cNvPr id="38" name="PlaceHolder 5"/>
          <p:cNvSpPr>
            <a:spLocks noGrp="1"/>
          </p:cNvSpPr>
          <p:nvPr>
            <p:ph type="body"/>
          </p:nvPr>
        </p:nvSpPr>
        <p:spPr>
          <a:xfrm>
            <a:off x="504000" y="3044160"/>
            <a:ext cx="2920680" cy="1568160"/>
          </a:xfrm>
          <a:prstGeom prst="rect">
            <a:avLst/>
          </a:prstGeom>
        </p:spPr>
        <p:txBody>
          <a:bodyPr lIns="0" rIns="0" tIns="0" bIns="0">
            <a:normAutofit/>
          </a:bodyPr>
          <a:p>
            <a:endParaRPr b="0" lang="en-US" sz="3200" spc="-1" strike="noStrike">
              <a:latin typeface="Arial"/>
            </a:endParaRPr>
          </a:p>
        </p:txBody>
      </p:sp>
      <p:sp>
        <p:nvSpPr>
          <p:cNvPr id="39" name="PlaceHolder 6"/>
          <p:cNvSpPr>
            <a:spLocks noGrp="1"/>
          </p:cNvSpPr>
          <p:nvPr>
            <p:ph type="body"/>
          </p:nvPr>
        </p:nvSpPr>
        <p:spPr>
          <a:xfrm>
            <a:off x="3571200" y="3044160"/>
            <a:ext cx="2920680" cy="1568160"/>
          </a:xfrm>
          <a:prstGeom prst="rect">
            <a:avLst/>
          </a:prstGeom>
        </p:spPr>
        <p:txBody>
          <a:bodyPr lIns="0" rIns="0" tIns="0" bIns="0">
            <a:normAutofit/>
          </a:bodyPr>
          <a:p>
            <a:endParaRPr b="0" lang="en-US" sz="3200" spc="-1" strike="noStrike">
              <a:latin typeface="Arial"/>
            </a:endParaRPr>
          </a:p>
        </p:txBody>
      </p:sp>
      <p:sp>
        <p:nvSpPr>
          <p:cNvPr id="40" name="PlaceHolder 7"/>
          <p:cNvSpPr>
            <a:spLocks noGrp="1"/>
          </p:cNvSpPr>
          <p:nvPr>
            <p:ph type="body"/>
          </p:nvPr>
        </p:nvSpPr>
        <p:spPr>
          <a:xfrm>
            <a:off x="6638040" y="3044160"/>
            <a:ext cx="292068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body"/>
          </p:nvPr>
        </p:nvSpPr>
        <p:spPr>
          <a:xfrm>
            <a:off x="504000" y="1326600"/>
            <a:ext cx="907164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11"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5"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16" name="PlaceHolder 3"/>
          <p:cNvSpPr>
            <a:spLocks noGrp="1"/>
          </p:cNvSpPr>
          <p:nvPr>
            <p:ph type="body"/>
          </p:nvPr>
        </p:nvSpPr>
        <p:spPr>
          <a:xfrm>
            <a:off x="5152680" y="1326600"/>
            <a:ext cx="4426920" cy="3288240"/>
          </a:xfrm>
          <a:prstGeom prst="rect">
            <a:avLst/>
          </a:prstGeom>
        </p:spPr>
        <p:txBody>
          <a:bodyPr lIns="0" rIns="0" tIns="0" bIns="0">
            <a:normAutofit/>
          </a:bodyPr>
          <a:p>
            <a:endParaRPr b="0" lang="en-US" sz="3200" spc="-1" strike="noStrike">
              <a:latin typeface="Arial"/>
            </a:endParaRPr>
          </a:p>
        </p:txBody>
      </p:sp>
      <p:sp>
        <p:nvSpPr>
          <p:cNvPr id="17" name="PlaceHolder 4"/>
          <p:cNvSpPr>
            <a:spLocks noGrp="1"/>
          </p:cNvSpPr>
          <p:nvPr>
            <p:ph type="body"/>
          </p:nvPr>
        </p:nvSpPr>
        <p:spPr>
          <a:xfrm>
            <a:off x="50400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19" name="PlaceHolder 2"/>
          <p:cNvSpPr>
            <a:spLocks noGrp="1"/>
          </p:cNvSpPr>
          <p:nvPr>
            <p:ph type="body"/>
          </p:nvPr>
        </p:nvSpPr>
        <p:spPr>
          <a:xfrm>
            <a:off x="504000" y="1326600"/>
            <a:ext cx="4426920" cy="3288240"/>
          </a:xfrm>
          <a:prstGeom prst="rect">
            <a:avLst/>
          </a:prstGeom>
        </p:spPr>
        <p:txBody>
          <a:bodyPr lIns="0" rIns="0" tIns="0" bIns="0">
            <a:normAutofit/>
          </a:bodyPr>
          <a:p>
            <a:endParaRPr b="0" lang="en-US" sz="3200" spc="-1" strike="noStrike">
              <a:latin typeface="Arial"/>
            </a:endParaRPr>
          </a:p>
        </p:txBody>
      </p:sp>
      <p:sp>
        <p:nvSpPr>
          <p:cNvPr id="20"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1" name="PlaceHolder 4"/>
          <p:cNvSpPr>
            <a:spLocks noGrp="1"/>
          </p:cNvSpPr>
          <p:nvPr>
            <p:ph type="body"/>
          </p:nvPr>
        </p:nvSpPr>
        <p:spPr>
          <a:xfrm>
            <a:off x="5152680" y="3044160"/>
            <a:ext cx="4426920" cy="156816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p:spPr>
        <p:txBody>
          <a:bodyPr lIns="0" rIns="0" tIns="0" bIns="0" anchor="ctr">
            <a:noAutofit/>
          </a:bodyPr>
          <a:p>
            <a:pPr algn="ctr"/>
            <a:endParaRPr b="0" lang="en-US" sz="4400" spc="-1" strike="noStrike">
              <a:latin typeface="Arial"/>
            </a:endParaRPr>
          </a:p>
        </p:txBody>
      </p:sp>
      <p:sp>
        <p:nvSpPr>
          <p:cNvPr id="23" name="PlaceHolder 2"/>
          <p:cNvSpPr>
            <a:spLocks noGrp="1"/>
          </p:cNvSpPr>
          <p:nvPr>
            <p:ph type="body"/>
          </p:nvPr>
        </p:nvSpPr>
        <p:spPr>
          <a:xfrm>
            <a:off x="504000" y="1326600"/>
            <a:ext cx="4426920" cy="1568160"/>
          </a:xfrm>
          <a:prstGeom prst="rect">
            <a:avLst/>
          </a:prstGeom>
        </p:spPr>
        <p:txBody>
          <a:bodyPr lIns="0" rIns="0" tIns="0" bIns="0">
            <a:normAutofit/>
          </a:bodyPr>
          <a:p>
            <a:endParaRPr b="0" lang="en-US" sz="3200" spc="-1" strike="noStrike">
              <a:latin typeface="Arial"/>
            </a:endParaRPr>
          </a:p>
        </p:txBody>
      </p:sp>
      <p:sp>
        <p:nvSpPr>
          <p:cNvPr id="24" name="PlaceHolder 3"/>
          <p:cNvSpPr>
            <a:spLocks noGrp="1"/>
          </p:cNvSpPr>
          <p:nvPr>
            <p:ph type="body"/>
          </p:nvPr>
        </p:nvSpPr>
        <p:spPr>
          <a:xfrm>
            <a:off x="5152680" y="1326600"/>
            <a:ext cx="4426920" cy="1568160"/>
          </a:xfrm>
          <a:prstGeom prst="rect">
            <a:avLst/>
          </a:prstGeom>
        </p:spPr>
        <p:txBody>
          <a:bodyPr lIns="0" rIns="0" tIns="0" bIns="0">
            <a:normAutofit/>
          </a:bodyPr>
          <a:p>
            <a:endParaRPr b="0" lang="en-US" sz="3200" spc="-1" strike="noStrike">
              <a:latin typeface="Arial"/>
            </a:endParaRPr>
          </a:p>
        </p:txBody>
      </p:sp>
      <p:sp>
        <p:nvSpPr>
          <p:cNvPr id="25" name="PlaceHolder 4"/>
          <p:cNvSpPr>
            <a:spLocks noGrp="1"/>
          </p:cNvSpPr>
          <p:nvPr>
            <p:ph type="body"/>
          </p:nvPr>
        </p:nvSpPr>
        <p:spPr>
          <a:xfrm>
            <a:off x="504000" y="3044160"/>
            <a:ext cx="9071640" cy="156816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p:spPr>
        <p:txBody>
          <a:bodyPr lIns="0" rIns="0" tIns="0" bIns="0" anchor="ctr">
            <a:noAutofit/>
          </a:bodyPr>
          <a:p>
            <a:pPr algn="ctr"/>
            <a:r>
              <a:rPr b="0" lang="en-US" sz="4400" spc="-1" strike="noStrike">
                <a:latin typeface="Arial"/>
              </a:rPr>
              <a:t>Clic</a:t>
            </a:r>
            <a:r>
              <a:rPr b="0" lang="en-US" sz="4400" spc="-1" strike="noStrike">
                <a:latin typeface="Arial"/>
              </a:rPr>
              <a:t>k to </a:t>
            </a:r>
            <a:r>
              <a:rPr b="0" lang="en-US" sz="4400" spc="-1" strike="noStrike">
                <a:latin typeface="Arial"/>
              </a:rPr>
              <a:t>edit </a:t>
            </a:r>
            <a:r>
              <a:rPr b="0" lang="en-US" sz="4400" spc="-1" strike="noStrike">
                <a:latin typeface="Arial"/>
              </a:rPr>
              <a:t>the </a:t>
            </a:r>
            <a:r>
              <a:rPr b="0" lang="en-US" sz="4400" spc="-1" strike="noStrike">
                <a:latin typeface="Arial"/>
              </a:rPr>
              <a:t>title </a:t>
            </a:r>
            <a:r>
              <a:rPr b="0" lang="en-US" sz="4400" spc="-1" strike="noStrike">
                <a:latin typeface="Arial"/>
              </a:rPr>
              <a:t>text </a:t>
            </a:r>
            <a:r>
              <a:rPr b="0" lang="en-US" sz="4400" spc="-1" strike="noStrike">
                <a:latin typeface="Arial"/>
              </a:rPr>
              <a:t>for</a:t>
            </a:r>
            <a:r>
              <a:rPr b="0" lang="en-US" sz="4400" spc="-1" strike="noStrike">
                <a:latin typeface="Arial"/>
              </a:rPr>
              <a:t>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p:nvPr>
        </p:nvSpPr>
        <p:spPr>
          <a:xfrm>
            <a:off x="504000" y="5165280"/>
            <a:ext cx="2348280" cy="390600"/>
          </a:xfrm>
          <a:prstGeom prst="rect">
            <a:avLst/>
          </a:prstGeom>
        </p:spPr>
        <p:txBody>
          <a:bodyPr lIns="0" rIns="0" tIns="0" bIns="0">
            <a:noAutofit/>
          </a:bodyPr>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p:nvPr>
        </p:nvSpPr>
        <p:spPr>
          <a:xfrm>
            <a:off x="3447360" y="5165280"/>
            <a:ext cx="3195000" cy="390600"/>
          </a:xfrm>
          <a:prstGeom prst="rect">
            <a:avLst/>
          </a:prstGeom>
        </p:spPr>
        <p:txBody>
          <a:bodyPr lIns="0" rIns="0" tIns="0" bIns="0">
            <a:noAutofit/>
          </a:bodyPr>
          <a:p>
            <a:pPr algn="ct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p:nvPr>
        </p:nvSpPr>
        <p:spPr>
          <a:xfrm>
            <a:off x="7227360" y="5165280"/>
            <a:ext cx="2348280" cy="390600"/>
          </a:xfrm>
          <a:prstGeom prst="rect">
            <a:avLst/>
          </a:prstGeom>
        </p:spPr>
        <p:txBody>
          <a:bodyPr lIns="0" rIns="0" tIns="0" bIns="0">
            <a:noAutofit/>
          </a:bodyPr>
          <a:p>
            <a:pPr algn="r"/>
            <a:fld id="{8CD2F331-0343-4E68-BE40-DC1CA041DE35}"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CustomShape 1"/>
          <p:cNvSpPr/>
          <p:nvPr/>
        </p:nvSpPr>
        <p:spPr>
          <a:xfrm>
            <a:off x="1371600" y="457200"/>
            <a:ext cx="6766560" cy="4846320"/>
          </a:xfrm>
          <a:custGeom>
            <a:avLst/>
            <a:gdLst/>
            <a:ahLst/>
            <a:rect l="0" t="0" r="r" b="b"/>
            <a:pathLst>
              <a:path w="18798" h="13464">
                <a:moveTo>
                  <a:pt x="2243" y="0"/>
                </a:moveTo>
                <a:lnTo>
                  <a:pt x="2244" y="0"/>
                </a:lnTo>
                <a:cubicBezTo>
                  <a:pt x="1850" y="0"/>
                  <a:pt x="1463" y="104"/>
                  <a:pt x="1122" y="301"/>
                </a:cubicBezTo>
                <a:cubicBezTo>
                  <a:pt x="781" y="498"/>
                  <a:pt x="498" y="781"/>
                  <a:pt x="301" y="1122"/>
                </a:cubicBezTo>
                <a:cubicBezTo>
                  <a:pt x="104" y="1463"/>
                  <a:pt x="0" y="1850"/>
                  <a:pt x="0" y="2244"/>
                </a:cubicBezTo>
                <a:lnTo>
                  <a:pt x="0" y="11219"/>
                </a:lnTo>
                <a:lnTo>
                  <a:pt x="0" y="11219"/>
                </a:lnTo>
                <a:cubicBezTo>
                  <a:pt x="0" y="11613"/>
                  <a:pt x="104" y="12000"/>
                  <a:pt x="301" y="12341"/>
                </a:cubicBezTo>
                <a:cubicBezTo>
                  <a:pt x="498" y="12682"/>
                  <a:pt x="781" y="12965"/>
                  <a:pt x="1122" y="13162"/>
                </a:cubicBezTo>
                <a:cubicBezTo>
                  <a:pt x="1463" y="13359"/>
                  <a:pt x="1850" y="13463"/>
                  <a:pt x="2244" y="13463"/>
                </a:cubicBezTo>
                <a:lnTo>
                  <a:pt x="16553" y="13463"/>
                </a:lnTo>
                <a:lnTo>
                  <a:pt x="16553" y="13463"/>
                </a:lnTo>
                <a:cubicBezTo>
                  <a:pt x="16947" y="13463"/>
                  <a:pt x="17334" y="13359"/>
                  <a:pt x="17675" y="13162"/>
                </a:cubicBezTo>
                <a:cubicBezTo>
                  <a:pt x="18016" y="12965"/>
                  <a:pt x="18299" y="12682"/>
                  <a:pt x="18496" y="12341"/>
                </a:cubicBezTo>
                <a:cubicBezTo>
                  <a:pt x="18693" y="12000"/>
                  <a:pt x="18797" y="11613"/>
                  <a:pt x="18797" y="11219"/>
                </a:cubicBezTo>
                <a:lnTo>
                  <a:pt x="18796" y="2243"/>
                </a:lnTo>
                <a:lnTo>
                  <a:pt x="18797" y="2244"/>
                </a:lnTo>
                <a:lnTo>
                  <a:pt x="18797" y="2244"/>
                </a:lnTo>
                <a:cubicBezTo>
                  <a:pt x="18797" y="1850"/>
                  <a:pt x="18693" y="1463"/>
                  <a:pt x="18496" y="1122"/>
                </a:cubicBezTo>
                <a:cubicBezTo>
                  <a:pt x="18299" y="781"/>
                  <a:pt x="18016" y="498"/>
                  <a:pt x="17675" y="301"/>
                </a:cubicBezTo>
                <a:cubicBezTo>
                  <a:pt x="17334" y="104"/>
                  <a:pt x="16947" y="0"/>
                  <a:pt x="16553" y="0"/>
                </a:cubicBezTo>
                <a:lnTo>
                  <a:pt x="2243" y="0"/>
                </a:lnTo>
              </a:path>
            </a:pathLst>
          </a:custGeom>
          <a:solidFill>
            <a:srgbClr val="729fcf"/>
          </a:solidFill>
          <a:ln>
            <a:solidFill>
              <a:srgbClr val="3465a4"/>
            </a:solidFill>
          </a:ln>
        </p:spPr>
        <p:style>
          <a:lnRef idx="0"/>
          <a:fillRef idx="0"/>
          <a:effectRef idx="0"/>
          <a:fontRef idx="minor"/>
        </p:style>
      </p:sp>
      <p:sp>
        <p:nvSpPr>
          <p:cNvPr id="42" name="CustomShape 2"/>
          <p:cNvSpPr/>
          <p:nvPr/>
        </p:nvSpPr>
        <p:spPr>
          <a:xfrm>
            <a:off x="1920240" y="1554480"/>
            <a:ext cx="2743200" cy="914400"/>
          </a:xfrm>
          <a:custGeom>
            <a:avLst/>
            <a:gdLst/>
            <a:ahLst/>
            <a:rect l="0" t="0" r="r" b="b"/>
            <a:pathLst>
              <a:path w="7622" h="2542">
                <a:moveTo>
                  <a:pt x="423" y="0"/>
                </a:moveTo>
                <a:lnTo>
                  <a:pt x="424" y="0"/>
                </a:lnTo>
                <a:cubicBezTo>
                  <a:pt x="349" y="0"/>
                  <a:pt x="276" y="20"/>
                  <a:pt x="212" y="57"/>
                </a:cubicBezTo>
                <a:cubicBezTo>
                  <a:pt x="147" y="94"/>
                  <a:pt x="94" y="147"/>
                  <a:pt x="57" y="212"/>
                </a:cubicBezTo>
                <a:cubicBezTo>
                  <a:pt x="20" y="276"/>
                  <a:pt x="0" y="349"/>
                  <a:pt x="0" y="424"/>
                </a:cubicBezTo>
                <a:lnTo>
                  <a:pt x="0" y="2117"/>
                </a:lnTo>
                <a:lnTo>
                  <a:pt x="0" y="2118"/>
                </a:lnTo>
                <a:cubicBezTo>
                  <a:pt x="0" y="2192"/>
                  <a:pt x="20" y="2265"/>
                  <a:pt x="57" y="2329"/>
                </a:cubicBezTo>
                <a:cubicBezTo>
                  <a:pt x="94" y="2394"/>
                  <a:pt x="147" y="2447"/>
                  <a:pt x="212" y="2484"/>
                </a:cubicBezTo>
                <a:cubicBezTo>
                  <a:pt x="276" y="2521"/>
                  <a:pt x="349" y="2541"/>
                  <a:pt x="424" y="2541"/>
                </a:cubicBezTo>
                <a:lnTo>
                  <a:pt x="7197" y="2541"/>
                </a:lnTo>
                <a:lnTo>
                  <a:pt x="7198" y="2541"/>
                </a:lnTo>
                <a:cubicBezTo>
                  <a:pt x="7272" y="2541"/>
                  <a:pt x="7345" y="2521"/>
                  <a:pt x="7409" y="2484"/>
                </a:cubicBezTo>
                <a:cubicBezTo>
                  <a:pt x="7474" y="2447"/>
                  <a:pt x="7527" y="2394"/>
                  <a:pt x="7564" y="2329"/>
                </a:cubicBezTo>
                <a:cubicBezTo>
                  <a:pt x="7601" y="2265"/>
                  <a:pt x="7621" y="2192"/>
                  <a:pt x="7621" y="2118"/>
                </a:cubicBezTo>
                <a:lnTo>
                  <a:pt x="7621" y="423"/>
                </a:lnTo>
                <a:lnTo>
                  <a:pt x="7621" y="424"/>
                </a:lnTo>
                <a:lnTo>
                  <a:pt x="7621" y="424"/>
                </a:lnTo>
                <a:cubicBezTo>
                  <a:pt x="7621" y="349"/>
                  <a:pt x="7601" y="276"/>
                  <a:pt x="7564" y="212"/>
                </a:cubicBezTo>
                <a:cubicBezTo>
                  <a:pt x="7527" y="147"/>
                  <a:pt x="7474" y="94"/>
                  <a:pt x="7409" y="57"/>
                </a:cubicBezTo>
                <a:cubicBezTo>
                  <a:pt x="7345" y="20"/>
                  <a:pt x="7272" y="0"/>
                  <a:pt x="7198" y="0"/>
                </a:cubicBezTo>
                <a:lnTo>
                  <a:pt x="42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From</a:t>
            </a:r>
            <a:endParaRPr b="0" lang="en-US" sz="1800" spc="-1" strike="noStrike">
              <a:latin typeface="Arial"/>
            </a:endParaRPr>
          </a:p>
        </p:txBody>
      </p:sp>
      <p:sp>
        <p:nvSpPr>
          <p:cNvPr id="43" name="CustomShape 3"/>
          <p:cNvSpPr/>
          <p:nvPr/>
        </p:nvSpPr>
        <p:spPr>
          <a:xfrm>
            <a:off x="4846320" y="1554480"/>
            <a:ext cx="2834640" cy="914400"/>
          </a:xfrm>
          <a:custGeom>
            <a:avLst/>
            <a:gdLst/>
            <a:ahLst/>
            <a:rect l="0" t="0" r="r" b="b"/>
            <a:pathLst>
              <a:path w="7876" h="2542">
                <a:moveTo>
                  <a:pt x="423" y="0"/>
                </a:moveTo>
                <a:lnTo>
                  <a:pt x="424" y="0"/>
                </a:lnTo>
                <a:cubicBezTo>
                  <a:pt x="349" y="0"/>
                  <a:pt x="276" y="20"/>
                  <a:pt x="212" y="57"/>
                </a:cubicBezTo>
                <a:cubicBezTo>
                  <a:pt x="147" y="94"/>
                  <a:pt x="94" y="147"/>
                  <a:pt x="57" y="212"/>
                </a:cubicBezTo>
                <a:cubicBezTo>
                  <a:pt x="20" y="276"/>
                  <a:pt x="0" y="349"/>
                  <a:pt x="0" y="424"/>
                </a:cubicBezTo>
                <a:lnTo>
                  <a:pt x="0" y="2117"/>
                </a:lnTo>
                <a:lnTo>
                  <a:pt x="0" y="2118"/>
                </a:lnTo>
                <a:cubicBezTo>
                  <a:pt x="0" y="2192"/>
                  <a:pt x="20" y="2265"/>
                  <a:pt x="57" y="2329"/>
                </a:cubicBezTo>
                <a:cubicBezTo>
                  <a:pt x="94" y="2394"/>
                  <a:pt x="147" y="2447"/>
                  <a:pt x="212" y="2484"/>
                </a:cubicBezTo>
                <a:cubicBezTo>
                  <a:pt x="276" y="2521"/>
                  <a:pt x="349" y="2541"/>
                  <a:pt x="424" y="2541"/>
                </a:cubicBezTo>
                <a:lnTo>
                  <a:pt x="7451" y="2541"/>
                </a:lnTo>
                <a:lnTo>
                  <a:pt x="7452" y="2541"/>
                </a:lnTo>
                <a:cubicBezTo>
                  <a:pt x="7526" y="2541"/>
                  <a:pt x="7599" y="2521"/>
                  <a:pt x="7663" y="2484"/>
                </a:cubicBezTo>
                <a:cubicBezTo>
                  <a:pt x="7728" y="2447"/>
                  <a:pt x="7781" y="2394"/>
                  <a:pt x="7818" y="2329"/>
                </a:cubicBezTo>
                <a:cubicBezTo>
                  <a:pt x="7855" y="2265"/>
                  <a:pt x="7875" y="2192"/>
                  <a:pt x="7875" y="2118"/>
                </a:cubicBezTo>
                <a:lnTo>
                  <a:pt x="7875" y="423"/>
                </a:lnTo>
                <a:lnTo>
                  <a:pt x="7875" y="424"/>
                </a:lnTo>
                <a:lnTo>
                  <a:pt x="7875" y="424"/>
                </a:lnTo>
                <a:cubicBezTo>
                  <a:pt x="7875" y="349"/>
                  <a:pt x="7855" y="276"/>
                  <a:pt x="7818" y="212"/>
                </a:cubicBezTo>
                <a:cubicBezTo>
                  <a:pt x="7781" y="147"/>
                  <a:pt x="7728" y="94"/>
                  <a:pt x="7663" y="57"/>
                </a:cubicBezTo>
                <a:cubicBezTo>
                  <a:pt x="7599" y="20"/>
                  <a:pt x="7526" y="0"/>
                  <a:pt x="7452" y="0"/>
                </a:cubicBezTo>
                <a:lnTo>
                  <a:pt x="42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To</a:t>
            </a:r>
            <a:endParaRPr b="0" lang="en-US" sz="1800" spc="-1" strike="noStrike">
              <a:latin typeface="Arial"/>
            </a:endParaRPr>
          </a:p>
        </p:txBody>
      </p:sp>
      <p:sp>
        <p:nvSpPr>
          <p:cNvPr id="44" name="CustomShape 4"/>
          <p:cNvSpPr/>
          <p:nvPr/>
        </p:nvSpPr>
        <p:spPr>
          <a:xfrm>
            <a:off x="2011680" y="2651760"/>
            <a:ext cx="2560320" cy="914400"/>
          </a:xfrm>
          <a:custGeom>
            <a:avLst/>
            <a:gdLst/>
            <a:ahLst/>
            <a:rect l="0" t="0" r="r" b="b"/>
            <a:pathLst>
              <a:path w="7114" h="2542">
                <a:moveTo>
                  <a:pt x="423" y="0"/>
                </a:moveTo>
                <a:lnTo>
                  <a:pt x="424" y="0"/>
                </a:lnTo>
                <a:cubicBezTo>
                  <a:pt x="349" y="0"/>
                  <a:pt x="276" y="20"/>
                  <a:pt x="212" y="57"/>
                </a:cubicBezTo>
                <a:cubicBezTo>
                  <a:pt x="147" y="94"/>
                  <a:pt x="94" y="147"/>
                  <a:pt x="57" y="212"/>
                </a:cubicBezTo>
                <a:cubicBezTo>
                  <a:pt x="20" y="276"/>
                  <a:pt x="0" y="349"/>
                  <a:pt x="0" y="424"/>
                </a:cubicBezTo>
                <a:lnTo>
                  <a:pt x="0" y="2117"/>
                </a:lnTo>
                <a:lnTo>
                  <a:pt x="0" y="2118"/>
                </a:lnTo>
                <a:cubicBezTo>
                  <a:pt x="0" y="2192"/>
                  <a:pt x="20" y="2265"/>
                  <a:pt x="57" y="2329"/>
                </a:cubicBezTo>
                <a:cubicBezTo>
                  <a:pt x="94" y="2394"/>
                  <a:pt x="147" y="2447"/>
                  <a:pt x="212" y="2484"/>
                </a:cubicBezTo>
                <a:cubicBezTo>
                  <a:pt x="276" y="2521"/>
                  <a:pt x="349" y="2541"/>
                  <a:pt x="424" y="2541"/>
                </a:cubicBezTo>
                <a:lnTo>
                  <a:pt x="6689" y="2541"/>
                </a:lnTo>
                <a:lnTo>
                  <a:pt x="6690" y="2541"/>
                </a:lnTo>
                <a:cubicBezTo>
                  <a:pt x="6764" y="2541"/>
                  <a:pt x="6837" y="2521"/>
                  <a:pt x="6901" y="2484"/>
                </a:cubicBezTo>
                <a:cubicBezTo>
                  <a:pt x="6966" y="2447"/>
                  <a:pt x="7019" y="2394"/>
                  <a:pt x="7056" y="2329"/>
                </a:cubicBezTo>
                <a:cubicBezTo>
                  <a:pt x="7093" y="2265"/>
                  <a:pt x="7113" y="2192"/>
                  <a:pt x="7113" y="2118"/>
                </a:cubicBezTo>
                <a:lnTo>
                  <a:pt x="7113" y="423"/>
                </a:lnTo>
                <a:lnTo>
                  <a:pt x="7113" y="424"/>
                </a:lnTo>
                <a:lnTo>
                  <a:pt x="7113" y="424"/>
                </a:lnTo>
                <a:cubicBezTo>
                  <a:pt x="7113" y="349"/>
                  <a:pt x="7093" y="276"/>
                  <a:pt x="7056" y="212"/>
                </a:cubicBezTo>
                <a:cubicBezTo>
                  <a:pt x="7019" y="147"/>
                  <a:pt x="6966" y="94"/>
                  <a:pt x="6901" y="57"/>
                </a:cubicBezTo>
                <a:cubicBezTo>
                  <a:pt x="6837" y="20"/>
                  <a:pt x="6764" y="0"/>
                  <a:pt x="6690" y="0"/>
                </a:cubicBezTo>
                <a:lnTo>
                  <a:pt x="423"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 Picker</a:t>
            </a:r>
            <a:endParaRPr b="0" lang="en-US" sz="1800" spc="-1" strike="noStrike">
              <a:latin typeface="Arial"/>
            </a:endParaRPr>
          </a:p>
        </p:txBody>
      </p:sp>
      <p:sp>
        <p:nvSpPr>
          <p:cNvPr id="45" name="CustomShape 5"/>
          <p:cNvSpPr/>
          <p:nvPr/>
        </p:nvSpPr>
        <p:spPr>
          <a:xfrm>
            <a:off x="3749040" y="4023360"/>
            <a:ext cx="1920240" cy="548640"/>
          </a:xfrm>
          <a:custGeom>
            <a:avLst/>
            <a:gdLst/>
            <a:ahLst/>
            <a:rect l="0" t="0" r="r" b="b"/>
            <a:pathLst>
              <a:path w="5336" h="1526">
                <a:moveTo>
                  <a:pt x="254" y="0"/>
                </a:moveTo>
                <a:lnTo>
                  <a:pt x="254" y="0"/>
                </a:lnTo>
                <a:cubicBezTo>
                  <a:pt x="210" y="0"/>
                  <a:pt x="166" y="12"/>
                  <a:pt x="127" y="34"/>
                </a:cubicBezTo>
                <a:cubicBezTo>
                  <a:pt x="88" y="56"/>
                  <a:pt x="56" y="88"/>
                  <a:pt x="34" y="127"/>
                </a:cubicBezTo>
                <a:cubicBezTo>
                  <a:pt x="12" y="166"/>
                  <a:pt x="0" y="210"/>
                  <a:pt x="0" y="254"/>
                </a:cubicBezTo>
                <a:lnTo>
                  <a:pt x="0" y="1270"/>
                </a:lnTo>
                <a:lnTo>
                  <a:pt x="0" y="1271"/>
                </a:lnTo>
                <a:cubicBezTo>
                  <a:pt x="0" y="1315"/>
                  <a:pt x="12" y="1359"/>
                  <a:pt x="34" y="1398"/>
                </a:cubicBezTo>
                <a:cubicBezTo>
                  <a:pt x="56" y="1437"/>
                  <a:pt x="88" y="1469"/>
                  <a:pt x="127" y="1491"/>
                </a:cubicBezTo>
                <a:cubicBezTo>
                  <a:pt x="166" y="1513"/>
                  <a:pt x="210" y="1525"/>
                  <a:pt x="254" y="1525"/>
                </a:cubicBezTo>
                <a:lnTo>
                  <a:pt x="5080" y="1524"/>
                </a:lnTo>
                <a:lnTo>
                  <a:pt x="5081" y="1525"/>
                </a:lnTo>
                <a:cubicBezTo>
                  <a:pt x="5125" y="1525"/>
                  <a:pt x="5169" y="1513"/>
                  <a:pt x="5208" y="1491"/>
                </a:cubicBezTo>
                <a:cubicBezTo>
                  <a:pt x="5247" y="1469"/>
                  <a:pt x="5279" y="1437"/>
                  <a:pt x="5301" y="1398"/>
                </a:cubicBezTo>
                <a:cubicBezTo>
                  <a:pt x="5323" y="1359"/>
                  <a:pt x="5335" y="1315"/>
                  <a:pt x="5335" y="1271"/>
                </a:cubicBezTo>
                <a:lnTo>
                  <a:pt x="5334" y="254"/>
                </a:lnTo>
                <a:lnTo>
                  <a:pt x="5335" y="254"/>
                </a:lnTo>
                <a:lnTo>
                  <a:pt x="5335" y="254"/>
                </a:lnTo>
                <a:cubicBezTo>
                  <a:pt x="5335" y="210"/>
                  <a:pt x="5323" y="166"/>
                  <a:pt x="5301" y="127"/>
                </a:cubicBezTo>
                <a:cubicBezTo>
                  <a:pt x="5279" y="88"/>
                  <a:pt x="5247" y="56"/>
                  <a:pt x="5208" y="34"/>
                </a:cubicBezTo>
                <a:cubicBezTo>
                  <a:pt x="5169" y="12"/>
                  <a:pt x="5125" y="0"/>
                  <a:pt x="5081" y="0"/>
                </a:cubicBezTo>
                <a:lnTo>
                  <a:pt x="254"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Navigate</a:t>
            </a:r>
            <a:endParaRPr b="0" lang="en-US" sz="1800" spc="-1" strike="noStrike">
              <a:latin typeface="Arial"/>
            </a:endParaRPr>
          </a:p>
        </p:txBody>
      </p:sp>
      <p:sp>
        <p:nvSpPr>
          <p:cNvPr id="46" name="CustomShape 6"/>
          <p:cNvSpPr/>
          <p:nvPr/>
        </p:nvSpPr>
        <p:spPr>
          <a:xfrm>
            <a:off x="3749040" y="4663440"/>
            <a:ext cx="1920240" cy="457200"/>
          </a:xfrm>
          <a:custGeom>
            <a:avLst/>
            <a:gdLst/>
            <a:ahLst/>
            <a:rect l="0" t="0" r="r" b="b"/>
            <a:pathLst>
              <a:path w="5336"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5123" y="1271"/>
                </a:lnTo>
                <a:lnTo>
                  <a:pt x="5123" y="1271"/>
                </a:lnTo>
                <a:cubicBezTo>
                  <a:pt x="5160" y="1271"/>
                  <a:pt x="5197" y="1261"/>
                  <a:pt x="5229" y="1243"/>
                </a:cubicBezTo>
                <a:cubicBezTo>
                  <a:pt x="5261" y="1224"/>
                  <a:pt x="5288" y="1197"/>
                  <a:pt x="5307" y="1165"/>
                </a:cubicBezTo>
                <a:cubicBezTo>
                  <a:pt x="5325" y="1133"/>
                  <a:pt x="5335" y="1096"/>
                  <a:pt x="5335" y="1059"/>
                </a:cubicBezTo>
                <a:lnTo>
                  <a:pt x="5334" y="211"/>
                </a:lnTo>
                <a:lnTo>
                  <a:pt x="5335" y="212"/>
                </a:lnTo>
                <a:lnTo>
                  <a:pt x="5335" y="212"/>
                </a:lnTo>
                <a:cubicBezTo>
                  <a:pt x="5335" y="175"/>
                  <a:pt x="5325" y="138"/>
                  <a:pt x="5307" y="106"/>
                </a:cubicBezTo>
                <a:cubicBezTo>
                  <a:pt x="5288" y="74"/>
                  <a:pt x="5261" y="47"/>
                  <a:pt x="5229" y="28"/>
                </a:cubicBezTo>
                <a:cubicBezTo>
                  <a:pt x="5197" y="10"/>
                  <a:pt x="5160" y="0"/>
                  <a:pt x="5123"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Suggest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CustomShape 1"/>
          <p:cNvSpPr/>
          <p:nvPr/>
        </p:nvSpPr>
        <p:spPr>
          <a:xfrm>
            <a:off x="2286000" y="640080"/>
            <a:ext cx="5943600" cy="4663440"/>
          </a:xfrm>
          <a:custGeom>
            <a:avLst/>
            <a:gdLst/>
            <a:ahLst/>
            <a:rect l="0" t="0" r="r" b="b"/>
            <a:pathLst>
              <a:path w="16512" h="12956">
                <a:moveTo>
                  <a:pt x="2159" y="0"/>
                </a:moveTo>
                <a:lnTo>
                  <a:pt x="2159" y="0"/>
                </a:lnTo>
                <a:cubicBezTo>
                  <a:pt x="1780" y="0"/>
                  <a:pt x="1408" y="100"/>
                  <a:pt x="1080" y="289"/>
                </a:cubicBezTo>
                <a:cubicBezTo>
                  <a:pt x="751" y="479"/>
                  <a:pt x="479" y="751"/>
                  <a:pt x="289" y="1080"/>
                </a:cubicBezTo>
                <a:cubicBezTo>
                  <a:pt x="100" y="1408"/>
                  <a:pt x="0" y="1780"/>
                  <a:pt x="0" y="2159"/>
                </a:cubicBezTo>
                <a:lnTo>
                  <a:pt x="0" y="10795"/>
                </a:lnTo>
                <a:lnTo>
                  <a:pt x="0" y="10796"/>
                </a:lnTo>
                <a:cubicBezTo>
                  <a:pt x="0" y="11175"/>
                  <a:pt x="100" y="11547"/>
                  <a:pt x="289" y="11875"/>
                </a:cubicBezTo>
                <a:cubicBezTo>
                  <a:pt x="479" y="12204"/>
                  <a:pt x="751" y="12476"/>
                  <a:pt x="1080" y="12666"/>
                </a:cubicBezTo>
                <a:cubicBezTo>
                  <a:pt x="1408" y="12855"/>
                  <a:pt x="1780" y="12955"/>
                  <a:pt x="2159" y="12955"/>
                </a:cubicBezTo>
                <a:lnTo>
                  <a:pt x="14351" y="12955"/>
                </a:lnTo>
                <a:lnTo>
                  <a:pt x="14352" y="12955"/>
                </a:lnTo>
                <a:cubicBezTo>
                  <a:pt x="14731" y="12955"/>
                  <a:pt x="15103" y="12855"/>
                  <a:pt x="15431" y="12666"/>
                </a:cubicBezTo>
                <a:cubicBezTo>
                  <a:pt x="15760" y="12476"/>
                  <a:pt x="16032" y="12204"/>
                  <a:pt x="16222" y="11875"/>
                </a:cubicBezTo>
                <a:cubicBezTo>
                  <a:pt x="16411" y="11547"/>
                  <a:pt x="16511" y="11175"/>
                  <a:pt x="16511" y="10796"/>
                </a:cubicBezTo>
                <a:lnTo>
                  <a:pt x="16511" y="2159"/>
                </a:lnTo>
                <a:lnTo>
                  <a:pt x="16511" y="2159"/>
                </a:lnTo>
                <a:lnTo>
                  <a:pt x="16511" y="2159"/>
                </a:lnTo>
                <a:cubicBezTo>
                  <a:pt x="16511" y="1780"/>
                  <a:pt x="16411" y="1408"/>
                  <a:pt x="16222" y="1080"/>
                </a:cubicBezTo>
                <a:cubicBezTo>
                  <a:pt x="16032" y="751"/>
                  <a:pt x="15760" y="479"/>
                  <a:pt x="15431" y="289"/>
                </a:cubicBezTo>
                <a:cubicBezTo>
                  <a:pt x="15103" y="100"/>
                  <a:pt x="14731" y="0"/>
                  <a:pt x="14352" y="0"/>
                </a:cubicBezTo>
                <a:lnTo>
                  <a:pt x="2159" y="0"/>
                </a:lnTo>
              </a:path>
            </a:pathLst>
          </a:custGeom>
          <a:solidFill>
            <a:srgbClr val="729fcf"/>
          </a:solidFill>
          <a:ln>
            <a:solidFill>
              <a:srgbClr val="3465a4"/>
            </a:solidFill>
          </a:ln>
        </p:spPr>
        <p:style>
          <a:lnRef idx="0"/>
          <a:fillRef idx="0"/>
          <a:effectRef idx="0"/>
          <a:fontRef idx="minor"/>
        </p:style>
      </p:sp>
      <p:sp>
        <p:nvSpPr>
          <p:cNvPr id="48" name="CustomShape 2"/>
          <p:cNvSpPr/>
          <p:nvPr/>
        </p:nvSpPr>
        <p:spPr>
          <a:xfrm>
            <a:off x="3566160" y="1463040"/>
            <a:ext cx="2560320" cy="2834640"/>
          </a:xfrm>
          <a:prstGeom prst="rect">
            <a:avLst/>
          </a:pr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Directions + </a:t>
            </a:r>
            <a:endParaRPr b="0" lang="en-US" sz="1800" spc="-1" strike="noStrike">
              <a:latin typeface="Arial"/>
            </a:endParaRPr>
          </a:p>
          <a:p>
            <a:pPr algn="ctr"/>
            <a:r>
              <a:rPr b="0" lang="en-US" sz="1800" spc="-1" strike="noStrike">
                <a:latin typeface="Arial"/>
              </a:rPr>
              <a:t>Forecast (with images)</a:t>
            </a:r>
            <a:endParaRPr b="0" lang="en-US" sz="1800" spc="-1" strike="noStrike">
              <a:latin typeface="Arial"/>
            </a:endParaRPr>
          </a:p>
        </p:txBody>
      </p:sp>
      <p:sp>
        <p:nvSpPr>
          <p:cNvPr id="49" name="TextShape 3"/>
          <p:cNvSpPr txBox="1"/>
          <p:nvPr/>
        </p:nvSpPr>
        <p:spPr>
          <a:xfrm>
            <a:off x="3383280" y="933480"/>
            <a:ext cx="3474720" cy="346680"/>
          </a:xfrm>
          <a:prstGeom prst="rect">
            <a:avLst/>
          </a:prstGeom>
          <a:noFill/>
          <a:ln>
            <a:noFill/>
          </a:ln>
        </p:spPr>
        <p:txBody>
          <a:bodyPr lIns="90000" rIns="90000" tIns="45000" bIns="45000" anchor="ctr">
            <a:noAutofit/>
          </a:bodyPr>
          <a:p>
            <a:r>
              <a:rPr b="0" lang="en-US" sz="1800" spc="-1" strike="noStrike">
                <a:latin typeface="Arial"/>
              </a:rPr>
              <a:t>Directions + Forecast View</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1371960" y="182880"/>
            <a:ext cx="6766560" cy="4846320"/>
          </a:xfrm>
          <a:custGeom>
            <a:avLst/>
            <a:gdLst/>
            <a:ahLst/>
            <a:rect l="0" t="0" r="r" b="b"/>
            <a:pathLst>
              <a:path w="18798" h="13464">
                <a:moveTo>
                  <a:pt x="2243" y="0"/>
                </a:moveTo>
                <a:lnTo>
                  <a:pt x="2244" y="0"/>
                </a:lnTo>
                <a:cubicBezTo>
                  <a:pt x="1850" y="0"/>
                  <a:pt x="1463" y="104"/>
                  <a:pt x="1122" y="301"/>
                </a:cubicBezTo>
                <a:cubicBezTo>
                  <a:pt x="781" y="498"/>
                  <a:pt x="498" y="781"/>
                  <a:pt x="301" y="1122"/>
                </a:cubicBezTo>
                <a:cubicBezTo>
                  <a:pt x="104" y="1463"/>
                  <a:pt x="0" y="1850"/>
                  <a:pt x="0" y="2244"/>
                </a:cubicBezTo>
                <a:lnTo>
                  <a:pt x="0" y="11219"/>
                </a:lnTo>
                <a:lnTo>
                  <a:pt x="0" y="11219"/>
                </a:lnTo>
                <a:cubicBezTo>
                  <a:pt x="0" y="11613"/>
                  <a:pt x="104" y="12000"/>
                  <a:pt x="301" y="12341"/>
                </a:cubicBezTo>
                <a:cubicBezTo>
                  <a:pt x="498" y="12682"/>
                  <a:pt x="781" y="12965"/>
                  <a:pt x="1122" y="13162"/>
                </a:cubicBezTo>
                <a:cubicBezTo>
                  <a:pt x="1463" y="13359"/>
                  <a:pt x="1850" y="13463"/>
                  <a:pt x="2244" y="13463"/>
                </a:cubicBezTo>
                <a:lnTo>
                  <a:pt x="16553" y="13463"/>
                </a:lnTo>
                <a:lnTo>
                  <a:pt x="16553" y="13463"/>
                </a:lnTo>
                <a:cubicBezTo>
                  <a:pt x="16947" y="13463"/>
                  <a:pt x="17334" y="13359"/>
                  <a:pt x="17675" y="13162"/>
                </a:cubicBezTo>
                <a:cubicBezTo>
                  <a:pt x="18016" y="12965"/>
                  <a:pt x="18299" y="12682"/>
                  <a:pt x="18496" y="12341"/>
                </a:cubicBezTo>
                <a:cubicBezTo>
                  <a:pt x="18693" y="12000"/>
                  <a:pt x="18797" y="11613"/>
                  <a:pt x="18797" y="11219"/>
                </a:cubicBezTo>
                <a:lnTo>
                  <a:pt x="18796" y="2243"/>
                </a:lnTo>
                <a:lnTo>
                  <a:pt x="18797" y="2244"/>
                </a:lnTo>
                <a:lnTo>
                  <a:pt x="18797" y="2244"/>
                </a:lnTo>
                <a:cubicBezTo>
                  <a:pt x="18797" y="1850"/>
                  <a:pt x="18693" y="1463"/>
                  <a:pt x="18496" y="1122"/>
                </a:cubicBezTo>
                <a:cubicBezTo>
                  <a:pt x="18299" y="781"/>
                  <a:pt x="18016" y="498"/>
                  <a:pt x="17675" y="301"/>
                </a:cubicBezTo>
                <a:cubicBezTo>
                  <a:pt x="17334" y="104"/>
                  <a:pt x="16947" y="0"/>
                  <a:pt x="16553" y="0"/>
                </a:cubicBezTo>
                <a:lnTo>
                  <a:pt x="2243"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1800" spc="-1" strike="noStrike">
                <a:latin typeface="Arial"/>
              </a:rPr>
              <a:t>Directions + Forecast + Suggestions View</a:t>
            </a:r>
            <a:endParaRPr b="0" lang="en-US" sz="1800" spc="-1" strike="noStrike">
              <a:latin typeface="Arial"/>
            </a:endParaRPr>
          </a:p>
        </p:txBody>
      </p:sp>
      <p:sp>
        <p:nvSpPr>
          <p:cNvPr id="51" name="CustomShape 2"/>
          <p:cNvSpPr/>
          <p:nvPr/>
        </p:nvSpPr>
        <p:spPr>
          <a:xfrm>
            <a:off x="2194560" y="1188720"/>
            <a:ext cx="2743200" cy="3017520"/>
          </a:xfrm>
          <a:custGeom>
            <a:avLst/>
            <a:gdLst/>
            <a:ahLst/>
            <a:rect l="0" t="0" r="r" b="b"/>
            <a:pathLst>
              <a:path w="7622" h="8384">
                <a:moveTo>
                  <a:pt x="1270" y="0"/>
                </a:moveTo>
                <a:lnTo>
                  <a:pt x="1270" y="0"/>
                </a:lnTo>
                <a:cubicBezTo>
                  <a:pt x="1047" y="0"/>
                  <a:pt x="828" y="59"/>
                  <a:pt x="635" y="170"/>
                </a:cubicBezTo>
                <a:cubicBezTo>
                  <a:pt x="442" y="282"/>
                  <a:pt x="282" y="442"/>
                  <a:pt x="170" y="635"/>
                </a:cubicBezTo>
                <a:cubicBezTo>
                  <a:pt x="59" y="828"/>
                  <a:pt x="0" y="1047"/>
                  <a:pt x="0" y="1270"/>
                </a:cubicBezTo>
                <a:lnTo>
                  <a:pt x="0" y="7112"/>
                </a:lnTo>
                <a:lnTo>
                  <a:pt x="0" y="7113"/>
                </a:lnTo>
                <a:cubicBezTo>
                  <a:pt x="0" y="7336"/>
                  <a:pt x="59" y="7555"/>
                  <a:pt x="170" y="7748"/>
                </a:cubicBezTo>
                <a:cubicBezTo>
                  <a:pt x="282" y="7941"/>
                  <a:pt x="442" y="8101"/>
                  <a:pt x="635" y="8213"/>
                </a:cubicBezTo>
                <a:cubicBezTo>
                  <a:pt x="828" y="8324"/>
                  <a:pt x="1047" y="8383"/>
                  <a:pt x="1270" y="8383"/>
                </a:cubicBezTo>
                <a:lnTo>
                  <a:pt x="6350" y="8383"/>
                </a:lnTo>
                <a:lnTo>
                  <a:pt x="6351" y="8383"/>
                </a:lnTo>
                <a:cubicBezTo>
                  <a:pt x="6574" y="8383"/>
                  <a:pt x="6793" y="8324"/>
                  <a:pt x="6986" y="8213"/>
                </a:cubicBezTo>
                <a:cubicBezTo>
                  <a:pt x="7179" y="8101"/>
                  <a:pt x="7339" y="7941"/>
                  <a:pt x="7451" y="7748"/>
                </a:cubicBezTo>
                <a:cubicBezTo>
                  <a:pt x="7562" y="7555"/>
                  <a:pt x="7621" y="7336"/>
                  <a:pt x="7621" y="7113"/>
                </a:cubicBezTo>
                <a:lnTo>
                  <a:pt x="7621" y="1270"/>
                </a:lnTo>
                <a:lnTo>
                  <a:pt x="7621" y="1270"/>
                </a:lnTo>
                <a:lnTo>
                  <a:pt x="7621" y="1270"/>
                </a:lnTo>
                <a:cubicBezTo>
                  <a:pt x="7621" y="1047"/>
                  <a:pt x="7562" y="828"/>
                  <a:pt x="7451" y="635"/>
                </a:cubicBezTo>
                <a:cubicBezTo>
                  <a:pt x="7339" y="442"/>
                  <a:pt x="7179" y="282"/>
                  <a:pt x="6986" y="170"/>
                </a:cubicBezTo>
                <a:cubicBezTo>
                  <a:pt x="6793" y="59"/>
                  <a:pt x="6574" y="0"/>
                  <a:pt x="6351" y="0"/>
                </a:cubicBezTo>
                <a:lnTo>
                  <a:pt x="1270" y="0"/>
                </a:lnTo>
              </a:path>
            </a:pathLst>
          </a:custGeom>
          <a:solidFill>
            <a:srgbClr val="ff8000"/>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Directions + </a:t>
            </a:r>
            <a:endParaRPr b="0" lang="en-US" sz="1800" spc="-1" strike="noStrike">
              <a:latin typeface="Arial"/>
            </a:endParaRPr>
          </a:p>
          <a:p>
            <a:pPr algn="ctr"/>
            <a:r>
              <a:rPr b="0" lang="en-US" sz="1800" spc="-1" strike="noStrike">
                <a:latin typeface="Arial"/>
              </a:rPr>
              <a:t>Forecast + </a:t>
            </a:r>
            <a:endParaRPr b="0" lang="en-US" sz="1800" spc="-1" strike="noStrike">
              <a:latin typeface="Arial"/>
            </a:endParaRPr>
          </a:p>
          <a:p>
            <a:pPr algn="ctr"/>
            <a:r>
              <a:rPr b="0" lang="en-US" sz="1800" spc="-1" strike="noStrike">
                <a:latin typeface="Arial"/>
              </a:rPr>
              <a:t>Suggestion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1"/>
          <p:cNvSpPr/>
          <p:nvPr/>
        </p:nvSpPr>
        <p:spPr>
          <a:xfrm>
            <a:off x="1371600" y="9144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a:t>
            </a:r>
            <a:r>
              <a:rPr b="0" lang="en-US" sz="3600" spc="-1" strike="noStrike">
                <a:latin typeface="Arial"/>
              </a:rPr>
              <a:t>Vane</a:t>
            </a:r>
            <a:endParaRPr b="0" lang="en-US" sz="3600" spc="-1" strike="noStrike">
              <a:latin typeface="Arial"/>
            </a:endParaRPr>
          </a:p>
        </p:txBody>
      </p:sp>
      <p:sp>
        <p:nvSpPr>
          <p:cNvPr id="53" name="CustomShape 2"/>
          <p:cNvSpPr/>
          <p:nvPr/>
        </p:nvSpPr>
        <p:spPr>
          <a:xfrm>
            <a:off x="2834640" y="100368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From</a:t>
            </a:r>
            <a:endParaRPr b="0" lang="en-US" sz="1800" spc="-1" strike="noStrike">
              <a:latin typeface="Arial"/>
            </a:endParaRPr>
          </a:p>
        </p:txBody>
      </p:sp>
      <p:sp>
        <p:nvSpPr>
          <p:cNvPr id="54" name="CustomShape 3"/>
          <p:cNvSpPr/>
          <p:nvPr/>
        </p:nvSpPr>
        <p:spPr>
          <a:xfrm>
            <a:off x="3474720" y="265176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 Picker</a:t>
            </a:r>
            <a:endParaRPr b="0" lang="en-US" sz="1800" spc="-1" strike="noStrike">
              <a:latin typeface="Arial"/>
            </a:endParaRPr>
          </a:p>
        </p:txBody>
      </p:sp>
      <p:sp>
        <p:nvSpPr>
          <p:cNvPr id="55" name="CustomShape 4"/>
          <p:cNvSpPr/>
          <p:nvPr/>
        </p:nvSpPr>
        <p:spPr>
          <a:xfrm>
            <a:off x="4114440" y="3892320"/>
            <a:ext cx="1645920" cy="903240"/>
          </a:xfrm>
          <a:custGeom>
            <a:avLst/>
            <a:gdLst/>
            <a:ahLst/>
            <a:rect l="0" t="0" r="r" b="b"/>
            <a:pathLst>
              <a:path w="4574" h="2511">
                <a:moveTo>
                  <a:pt x="418" y="0"/>
                </a:moveTo>
                <a:lnTo>
                  <a:pt x="418" y="0"/>
                </a:lnTo>
                <a:cubicBezTo>
                  <a:pt x="345" y="0"/>
                  <a:pt x="273" y="19"/>
                  <a:pt x="209" y="56"/>
                </a:cubicBezTo>
                <a:cubicBezTo>
                  <a:pt x="146" y="93"/>
                  <a:pt x="93" y="146"/>
                  <a:pt x="56" y="209"/>
                </a:cubicBezTo>
                <a:cubicBezTo>
                  <a:pt x="19" y="273"/>
                  <a:pt x="0" y="345"/>
                  <a:pt x="0" y="418"/>
                </a:cubicBezTo>
                <a:lnTo>
                  <a:pt x="0" y="2091"/>
                </a:lnTo>
                <a:lnTo>
                  <a:pt x="0" y="2092"/>
                </a:lnTo>
                <a:cubicBezTo>
                  <a:pt x="0" y="2165"/>
                  <a:pt x="19" y="2237"/>
                  <a:pt x="56" y="2301"/>
                </a:cubicBezTo>
                <a:cubicBezTo>
                  <a:pt x="93" y="2364"/>
                  <a:pt x="146" y="2417"/>
                  <a:pt x="209" y="2454"/>
                </a:cubicBezTo>
                <a:cubicBezTo>
                  <a:pt x="273" y="2491"/>
                  <a:pt x="345" y="2510"/>
                  <a:pt x="418" y="2510"/>
                </a:cubicBezTo>
                <a:lnTo>
                  <a:pt x="4154" y="2510"/>
                </a:lnTo>
                <a:lnTo>
                  <a:pt x="4155" y="2510"/>
                </a:lnTo>
                <a:cubicBezTo>
                  <a:pt x="4228" y="2510"/>
                  <a:pt x="4300" y="2491"/>
                  <a:pt x="4364" y="2454"/>
                </a:cubicBezTo>
                <a:cubicBezTo>
                  <a:pt x="4427" y="2417"/>
                  <a:pt x="4480" y="2364"/>
                  <a:pt x="4517" y="2301"/>
                </a:cubicBezTo>
                <a:cubicBezTo>
                  <a:pt x="4554" y="2237"/>
                  <a:pt x="4573" y="2165"/>
                  <a:pt x="4573" y="2092"/>
                </a:cubicBezTo>
                <a:lnTo>
                  <a:pt x="4573" y="418"/>
                </a:lnTo>
                <a:lnTo>
                  <a:pt x="4573" y="418"/>
                </a:lnTo>
                <a:lnTo>
                  <a:pt x="4573" y="418"/>
                </a:lnTo>
                <a:cubicBezTo>
                  <a:pt x="4573" y="345"/>
                  <a:pt x="4554" y="273"/>
                  <a:pt x="4517" y="209"/>
                </a:cubicBezTo>
                <a:cubicBezTo>
                  <a:pt x="4480" y="146"/>
                  <a:pt x="4427" y="93"/>
                  <a:pt x="4364" y="56"/>
                </a:cubicBezTo>
                <a:cubicBezTo>
                  <a:pt x="4300" y="19"/>
                  <a:pt x="4228" y="0"/>
                  <a:pt x="4155" y="0"/>
                </a:cubicBezTo>
                <a:lnTo>
                  <a:pt x="41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Forecast</a:t>
            </a:r>
            <a:endParaRPr b="0" lang="en-US" sz="1800" spc="-1" strike="noStrike">
              <a:latin typeface="Arial"/>
            </a:endParaRPr>
          </a:p>
          <a:p>
            <a:pPr algn="ctr"/>
            <a:r>
              <a:rPr b="0" lang="en-US" sz="1800" spc="-1" strike="noStrike">
                <a:latin typeface="Arial"/>
              </a:rPr>
              <a:t>Navigation</a:t>
            </a:r>
            <a:endParaRPr b="0" lang="en-US" sz="1800" spc="-1" strike="noStrike">
              <a:latin typeface="Arial"/>
            </a:endParaRPr>
          </a:p>
          <a:p>
            <a:pPr algn="ctr"/>
            <a:r>
              <a:rPr b="0" lang="en-US" sz="1800" spc="-1" strike="noStrike">
                <a:latin typeface="Arial"/>
              </a:rPr>
              <a:t>Suggestion</a:t>
            </a:r>
            <a:endParaRPr b="0" lang="en-US" sz="1800" spc="-1" strike="noStrike">
              <a:latin typeface="Arial"/>
            </a:endParaRPr>
          </a:p>
        </p:txBody>
      </p:sp>
      <p:sp>
        <p:nvSpPr>
          <p:cNvPr id="56" name="CustomShape 5"/>
          <p:cNvSpPr/>
          <p:nvPr/>
        </p:nvSpPr>
        <p:spPr>
          <a:xfrm>
            <a:off x="3748680" y="338328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(drop down)</a:t>
            </a:r>
            <a:endParaRPr b="0" lang="en-US" sz="1800" spc="-1" strike="noStrike">
              <a:latin typeface="Arial"/>
            </a:endParaRPr>
          </a:p>
        </p:txBody>
      </p:sp>
      <p:sp>
        <p:nvSpPr>
          <p:cNvPr id="57" name="CustomShape 6"/>
          <p:cNvSpPr/>
          <p:nvPr/>
        </p:nvSpPr>
        <p:spPr>
          <a:xfrm>
            <a:off x="3566160" y="493776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58" name="CustomShape 7"/>
          <p:cNvSpPr/>
          <p:nvPr/>
        </p:nvSpPr>
        <p:spPr>
          <a:xfrm>
            <a:off x="2834640" y="182880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 Destination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CustomShape 1"/>
          <p:cNvSpPr/>
          <p:nvPr/>
        </p:nvSpPr>
        <p:spPr>
          <a:xfrm>
            <a:off x="1371960" y="9180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Vane</a:t>
            </a:r>
            <a:endParaRPr b="0" lang="en-US" sz="3600" spc="-1" strike="noStrike">
              <a:latin typeface="Arial"/>
            </a:endParaRPr>
          </a:p>
        </p:txBody>
      </p:sp>
      <p:sp>
        <p:nvSpPr>
          <p:cNvPr id="60" name="CustomShape 2"/>
          <p:cNvSpPr/>
          <p:nvPr/>
        </p:nvSpPr>
        <p:spPr>
          <a:xfrm>
            <a:off x="2835000" y="100404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Enter Location</a:t>
            </a:r>
            <a:endParaRPr b="0" lang="en-US" sz="1800" spc="-1" strike="noStrike">
              <a:latin typeface="Arial"/>
            </a:endParaRPr>
          </a:p>
        </p:txBody>
      </p:sp>
      <p:sp>
        <p:nvSpPr>
          <p:cNvPr id="61" name="CustomShape 3"/>
          <p:cNvSpPr/>
          <p:nvPr/>
        </p:nvSpPr>
        <p:spPr>
          <a:xfrm>
            <a:off x="3475080" y="219456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 Picker</a:t>
            </a:r>
            <a:endParaRPr b="0" lang="en-US" sz="1800" spc="-1" strike="noStrike">
              <a:latin typeface="Arial"/>
            </a:endParaRPr>
          </a:p>
        </p:txBody>
      </p:sp>
      <p:sp>
        <p:nvSpPr>
          <p:cNvPr id="62" name="CustomShape 4"/>
          <p:cNvSpPr/>
          <p:nvPr/>
        </p:nvSpPr>
        <p:spPr>
          <a:xfrm>
            <a:off x="5029200" y="3526560"/>
            <a:ext cx="1645920" cy="903240"/>
          </a:xfrm>
          <a:custGeom>
            <a:avLst/>
            <a:gdLst/>
            <a:ahLst/>
            <a:rect l="0" t="0" r="r" b="b"/>
            <a:pathLst>
              <a:path w="4574" h="2511">
                <a:moveTo>
                  <a:pt x="418" y="0"/>
                </a:moveTo>
                <a:lnTo>
                  <a:pt x="418" y="0"/>
                </a:lnTo>
                <a:cubicBezTo>
                  <a:pt x="345" y="0"/>
                  <a:pt x="273" y="19"/>
                  <a:pt x="209" y="56"/>
                </a:cubicBezTo>
                <a:cubicBezTo>
                  <a:pt x="146" y="93"/>
                  <a:pt x="93" y="146"/>
                  <a:pt x="56" y="209"/>
                </a:cubicBezTo>
                <a:cubicBezTo>
                  <a:pt x="19" y="273"/>
                  <a:pt x="0" y="345"/>
                  <a:pt x="0" y="418"/>
                </a:cubicBezTo>
                <a:lnTo>
                  <a:pt x="0" y="2091"/>
                </a:lnTo>
                <a:lnTo>
                  <a:pt x="0" y="2092"/>
                </a:lnTo>
                <a:cubicBezTo>
                  <a:pt x="0" y="2165"/>
                  <a:pt x="19" y="2237"/>
                  <a:pt x="56" y="2301"/>
                </a:cubicBezTo>
                <a:cubicBezTo>
                  <a:pt x="93" y="2364"/>
                  <a:pt x="146" y="2417"/>
                  <a:pt x="209" y="2454"/>
                </a:cubicBezTo>
                <a:cubicBezTo>
                  <a:pt x="273" y="2491"/>
                  <a:pt x="345" y="2510"/>
                  <a:pt x="418" y="2510"/>
                </a:cubicBezTo>
                <a:lnTo>
                  <a:pt x="4154" y="2510"/>
                </a:lnTo>
                <a:lnTo>
                  <a:pt x="4155" y="2510"/>
                </a:lnTo>
                <a:cubicBezTo>
                  <a:pt x="4228" y="2510"/>
                  <a:pt x="4300" y="2491"/>
                  <a:pt x="4364" y="2454"/>
                </a:cubicBezTo>
                <a:cubicBezTo>
                  <a:pt x="4427" y="2417"/>
                  <a:pt x="4480" y="2364"/>
                  <a:pt x="4517" y="2301"/>
                </a:cubicBezTo>
                <a:cubicBezTo>
                  <a:pt x="4554" y="2237"/>
                  <a:pt x="4573" y="2165"/>
                  <a:pt x="4573" y="2092"/>
                </a:cubicBezTo>
                <a:lnTo>
                  <a:pt x="4573" y="418"/>
                </a:lnTo>
                <a:lnTo>
                  <a:pt x="4573" y="418"/>
                </a:lnTo>
                <a:lnTo>
                  <a:pt x="4573" y="418"/>
                </a:lnTo>
                <a:cubicBezTo>
                  <a:pt x="4573" y="345"/>
                  <a:pt x="4554" y="273"/>
                  <a:pt x="4517" y="209"/>
                </a:cubicBezTo>
                <a:cubicBezTo>
                  <a:pt x="4480" y="146"/>
                  <a:pt x="4427" y="93"/>
                  <a:pt x="4364" y="56"/>
                </a:cubicBezTo>
                <a:cubicBezTo>
                  <a:pt x="4300" y="19"/>
                  <a:pt x="4228" y="0"/>
                  <a:pt x="4155" y="0"/>
                </a:cubicBezTo>
                <a:lnTo>
                  <a:pt x="418" y="0"/>
                </a:lnTo>
              </a:path>
            </a:pathLst>
          </a:custGeom>
          <a:solidFill>
            <a:srgbClr val="729fcf"/>
          </a:solidFill>
          <a:ln>
            <a:solidFill>
              <a:srgbClr val="3465a4"/>
            </a:solidFill>
            <a:custDash>
              <a:ds d="1100000" sp="500000"/>
              <a:ds d="1100000" sp="500000"/>
            </a:custDash>
          </a:ln>
        </p:spPr>
        <p:style>
          <a:lnRef idx="0"/>
          <a:fillRef idx="0"/>
          <a:effectRef idx="0"/>
          <a:fontRef idx="minor"/>
        </p:style>
        <p:txBody>
          <a:bodyPr wrap="none" lIns="90000" rIns="90000" tIns="45000" bIns="45000" anchor="ctr">
            <a:noAutofit/>
          </a:bodyPr>
          <a:p>
            <a:pPr algn="ctr"/>
            <a:r>
              <a:rPr b="0" lang="en-US" sz="1800" spc="-1" strike="noStrike">
                <a:latin typeface="Arial"/>
              </a:rPr>
              <a:t>Forecast</a:t>
            </a:r>
            <a:endParaRPr b="0" lang="en-US" sz="1800" spc="-1" strike="noStrike">
              <a:latin typeface="Arial"/>
            </a:endParaRPr>
          </a:p>
          <a:p>
            <a:pPr algn="ctr"/>
            <a:r>
              <a:rPr b="0" lang="en-US" sz="1800" spc="-1" strike="noStrike">
                <a:latin typeface="Arial"/>
              </a:rPr>
              <a:t>Navigation</a:t>
            </a:r>
            <a:endParaRPr b="0" lang="en-US" sz="1800" spc="-1" strike="noStrike">
              <a:latin typeface="Arial"/>
            </a:endParaRPr>
          </a:p>
          <a:p>
            <a:pPr algn="ctr"/>
            <a:r>
              <a:rPr b="0" lang="en-US" sz="1800" spc="-1" strike="noStrike">
                <a:latin typeface="Arial"/>
              </a:rPr>
              <a:t>Suggestion</a:t>
            </a:r>
            <a:endParaRPr b="0" lang="en-US" sz="1800" spc="-1" strike="noStrike">
              <a:latin typeface="Arial"/>
            </a:endParaRPr>
          </a:p>
        </p:txBody>
      </p:sp>
      <p:sp>
        <p:nvSpPr>
          <p:cNvPr id="63" name="CustomShape 5"/>
          <p:cNvSpPr/>
          <p:nvPr/>
        </p:nvSpPr>
        <p:spPr>
          <a:xfrm>
            <a:off x="3749040" y="301752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Action</a:t>
            </a:r>
            <a:endParaRPr b="0" lang="en-US" sz="1800" spc="-1" strike="noStrike">
              <a:latin typeface="Arial"/>
            </a:endParaRPr>
          </a:p>
        </p:txBody>
      </p:sp>
      <p:sp>
        <p:nvSpPr>
          <p:cNvPr id="64" name="CustomShape 6"/>
          <p:cNvSpPr/>
          <p:nvPr/>
        </p:nvSpPr>
        <p:spPr>
          <a:xfrm>
            <a:off x="3566520" y="493812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65" name="CustomShape 7"/>
          <p:cNvSpPr/>
          <p:nvPr/>
        </p:nvSpPr>
        <p:spPr>
          <a:xfrm>
            <a:off x="2194560" y="100584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66" name="CustomShape 8"/>
          <p:cNvSpPr/>
          <p:nvPr/>
        </p:nvSpPr>
        <p:spPr>
          <a:xfrm>
            <a:off x="6766560" y="100584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67" name="Line 9"/>
          <p:cNvSpPr/>
          <p:nvPr/>
        </p:nvSpPr>
        <p:spPr>
          <a:xfrm>
            <a:off x="5852160" y="3017520"/>
            <a:ext cx="0" cy="457200"/>
          </a:xfrm>
          <a:prstGeom prst="line">
            <a:avLst/>
          </a:prstGeom>
          <a:ln w="76320">
            <a:solidFill>
              <a:srgbClr val="3465a4"/>
            </a:solidFill>
            <a:round/>
            <a:tailEnd len="med" type="triangle"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
          <p:cNvSpPr/>
          <p:nvPr/>
        </p:nvSpPr>
        <p:spPr>
          <a:xfrm>
            <a:off x="1372320" y="9216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Vane</a:t>
            </a:r>
            <a:endParaRPr b="0" lang="en-US" sz="3600" spc="-1" strike="noStrike">
              <a:latin typeface="Arial"/>
            </a:endParaRPr>
          </a:p>
        </p:txBody>
      </p:sp>
      <p:sp>
        <p:nvSpPr>
          <p:cNvPr id="69" name="CustomShape 2"/>
          <p:cNvSpPr/>
          <p:nvPr/>
        </p:nvSpPr>
        <p:spPr>
          <a:xfrm>
            <a:off x="2835360" y="100440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Enter Location</a:t>
            </a:r>
            <a:endParaRPr b="0" lang="en-US" sz="1800" spc="-1" strike="noStrike">
              <a:latin typeface="Arial"/>
            </a:endParaRPr>
          </a:p>
        </p:txBody>
      </p:sp>
      <p:sp>
        <p:nvSpPr>
          <p:cNvPr id="70" name="CustomShape 3"/>
          <p:cNvSpPr/>
          <p:nvPr/>
        </p:nvSpPr>
        <p:spPr>
          <a:xfrm>
            <a:off x="3475440" y="219492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a:t>
            </a:r>
            <a:endParaRPr b="0" lang="en-US" sz="1800" spc="-1" strike="noStrike">
              <a:latin typeface="Arial"/>
            </a:endParaRPr>
          </a:p>
        </p:txBody>
      </p:sp>
      <p:sp>
        <p:nvSpPr>
          <p:cNvPr id="71" name="CustomShape 4"/>
          <p:cNvSpPr/>
          <p:nvPr/>
        </p:nvSpPr>
        <p:spPr>
          <a:xfrm>
            <a:off x="3749400" y="301788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Action</a:t>
            </a:r>
            <a:endParaRPr b="0" lang="en-US" sz="1800" spc="-1" strike="noStrike">
              <a:latin typeface="Arial"/>
            </a:endParaRPr>
          </a:p>
        </p:txBody>
      </p:sp>
      <p:sp>
        <p:nvSpPr>
          <p:cNvPr id="72" name="CustomShape 5"/>
          <p:cNvSpPr/>
          <p:nvPr/>
        </p:nvSpPr>
        <p:spPr>
          <a:xfrm>
            <a:off x="3474720" y="443916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73" name="CustomShape 6"/>
          <p:cNvSpPr/>
          <p:nvPr/>
        </p:nvSpPr>
        <p:spPr>
          <a:xfrm>
            <a:off x="2194920" y="100620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74" name="CustomShape 7"/>
          <p:cNvSpPr/>
          <p:nvPr/>
        </p:nvSpPr>
        <p:spPr>
          <a:xfrm>
            <a:off x="6766920" y="100620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1372680" y="92520"/>
            <a:ext cx="6766560" cy="5394960"/>
          </a:xfrm>
          <a:custGeom>
            <a:avLst/>
            <a:gdLst/>
            <a:ahLst/>
            <a:rect l="0" t="0" r="r" b="b"/>
            <a:pathLst>
              <a:path w="18798" h="14988">
                <a:moveTo>
                  <a:pt x="2497" y="0"/>
                </a:moveTo>
                <a:lnTo>
                  <a:pt x="2498" y="0"/>
                </a:lnTo>
                <a:cubicBezTo>
                  <a:pt x="2059" y="0"/>
                  <a:pt x="1629" y="115"/>
                  <a:pt x="1249" y="335"/>
                </a:cubicBezTo>
                <a:cubicBezTo>
                  <a:pt x="869" y="554"/>
                  <a:pt x="554" y="869"/>
                  <a:pt x="335" y="1249"/>
                </a:cubicBezTo>
                <a:cubicBezTo>
                  <a:pt x="115" y="1629"/>
                  <a:pt x="0" y="2059"/>
                  <a:pt x="0" y="2498"/>
                </a:cubicBezTo>
                <a:lnTo>
                  <a:pt x="0" y="12489"/>
                </a:lnTo>
                <a:lnTo>
                  <a:pt x="0" y="12489"/>
                </a:lnTo>
                <a:cubicBezTo>
                  <a:pt x="0" y="12928"/>
                  <a:pt x="115" y="13358"/>
                  <a:pt x="335" y="13738"/>
                </a:cubicBezTo>
                <a:cubicBezTo>
                  <a:pt x="554" y="14118"/>
                  <a:pt x="869" y="14433"/>
                  <a:pt x="1249" y="14652"/>
                </a:cubicBezTo>
                <a:cubicBezTo>
                  <a:pt x="1629" y="14872"/>
                  <a:pt x="2059" y="14987"/>
                  <a:pt x="2498" y="14987"/>
                </a:cubicBezTo>
                <a:lnTo>
                  <a:pt x="16299" y="14987"/>
                </a:lnTo>
                <a:lnTo>
                  <a:pt x="16299" y="14987"/>
                </a:lnTo>
                <a:cubicBezTo>
                  <a:pt x="16738" y="14987"/>
                  <a:pt x="17168" y="14872"/>
                  <a:pt x="17548" y="14652"/>
                </a:cubicBezTo>
                <a:cubicBezTo>
                  <a:pt x="17928" y="14433"/>
                  <a:pt x="18243" y="14118"/>
                  <a:pt x="18462" y="13738"/>
                </a:cubicBezTo>
                <a:cubicBezTo>
                  <a:pt x="18682" y="13358"/>
                  <a:pt x="18797" y="12928"/>
                  <a:pt x="18797" y="12489"/>
                </a:cubicBezTo>
                <a:lnTo>
                  <a:pt x="18796" y="2497"/>
                </a:lnTo>
                <a:lnTo>
                  <a:pt x="18797" y="2498"/>
                </a:lnTo>
                <a:lnTo>
                  <a:pt x="18797" y="2498"/>
                </a:lnTo>
                <a:cubicBezTo>
                  <a:pt x="18797" y="2059"/>
                  <a:pt x="18682" y="1629"/>
                  <a:pt x="18462" y="1249"/>
                </a:cubicBezTo>
                <a:cubicBezTo>
                  <a:pt x="18243" y="869"/>
                  <a:pt x="17928" y="554"/>
                  <a:pt x="17548" y="335"/>
                </a:cubicBezTo>
                <a:cubicBezTo>
                  <a:pt x="17168" y="115"/>
                  <a:pt x="16738" y="0"/>
                  <a:pt x="16299" y="0"/>
                </a:cubicBezTo>
                <a:lnTo>
                  <a:pt x="2497" y="0"/>
                </a:lnTo>
              </a:path>
            </a:pathLst>
          </a:custGeom>
          <a:solidFill>
            <a:srgbClr val="729fcf"/>
          </a:solidFill>
          <a:ln>
            <a:solidFill>
              <a:srgbClr val="3465a4"/>
            </a:solidFill>
          </a:ln>
        </p:spPr>
        <p:style>
          <a:lnRef idx="0"/>
          <a:fillRef idx="0"/>
          <a:effectRef idx="0"/>
          <a:fontRef idx="minor"/>
        </p:style>
        <p:txBody>
          <a:bodyPr wrap="none" lIns="90000" rIns="90000" tIns="45000" bIns="45000">
            <a:noAutofit/>
          </a:bodyPr>
          <a:p>
            <a:pPr algn="ctr"/>
            <a:r>
              <a:rPr b="0" lang="en-US" sz="3600" spc="-1" strike="noStrike">
                <a:latin typeface="Arial"/>
              </a:rPr>
              <a:t>Weather Vane</a:t>
            </a:r>
            <a:endParaRPr b="0" lang="en-US" sz="3600" spc="-1" strike="noStrike">
              <a:latin typeface="Arial"/>
            </a:endParaRPr>
          </a:p>
        </p:txBody>
      </p:sp>
      <p:sp>
        <p:nvSpPr>
          <p:cNvPr id="76" name="CustomShape 2"/>
          <p:cNvSpPr/>
          <p:nvPr/>
        </p:nvSpPr>
        <p:spPr>
          <a:xfrm>
            <a:off x="2834640" y="159444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Denver, Colorado</a:t>
            </a:r>
            <a:endParaRPr b="0" lang="en-US" sz="1800" spc="-1" strike="noStrike">
              <a:latin typeface="Arial"/>
            </a:endParaRPr>
          </a:p>
        </p:txBody>
      </p:sp>
      <p:sp>
        <p:nvSpPr>
          <p:cNvPr id="77" name="CustomShape 3"/>
          <p:cNvSpPr/>
          <p:nvPr/>
        </p:nvSpPr>
        <p:spPr>
          <a:xfrm>
            <a:off x="3475800" y="2286000"/>
            <a:ext cx="2560320" cy="407160"/>
          </a:xfrm>
          <a:custGeom>
            <a:avLst/>
            <a:gdLst/>
            <a:ahLst/>
            <a:rect l="0" t="0" r="r" b="b"/>
            <a:pathLst>
              <a:path w="7114"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6924" y="1132"/>
                </a:lnTo>
                <a:lnTo>
                  <a:pt x="6924" y="1132"/>
                </a:lnTo>
                <a:cubicBezTo>
                  <a:pt x="6957" y="1132"/>
                  <a:pt x="6990" y="1123"/>
                  <a:pt x="7019" y="1107"/>
                </a:cubicBezTo>
                <a:cubicBezTo>
                  <a:pt x="7047" y="1090"/>
                  <a:pt x="7071" y="1066"/>
                  <a:pt x="7088" y="1038"/>
                </a:cubicBezTo>
                <a:cubicBezTo>
                  <a:pt x="7104" y="1009"/>
                  <a:pt x="7113" y="976"/>
                  <a:pt x="7113" y="943"/>
                </a:cubicBezTo>
                <a:lnTo>
                  <a:pt x="7113" y="188"/>
                </a:lnTo>
                <a:lnTo>
                  <a:pt x="7113" y="189"/>
                </a:lnTo>
                <a:lnTo>
                  <a:pt x="7113" y="189"/>
                </a:lnTo>
                <a:cubicBezTo>
                  <a:pt x="7113" y="156"/>
                  <a:pt x="7104" y="123"/>
                  <a:pt x="7088" y="94"/>
                </a:cubicBezTo>
                <a:cubicBezTo>
                  <a:pt x="7071" y="66"/>
                  <a:pt x="7047" y="42"/>
                  <a:pt x="7019" y="25"/>
                </a:cubicBezTo>
                <a:cubicBezTo>
                  <a:pt x="6990" y="9"/>
                  <a:pt x="6957" y="0"/>
                  <a:pt x="6924"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Date/Time</a:t>
            </a:r>
            <a:endParaRPr b="0" lang="en-US" sz="1800" spc="-1" strike="noStrike">
              <a:latin typeface="Arial"/>
            </a:endParaRPr>
          </a:p>
        </p:txBody>
      </p:sp>
      <p:sp>
        <p:nvSpPr>
          <p:cNvPr id="78" name="CustomShape 4"/>
          <p:cNvSpPr/>
          <p:nvPr/>
        </p:nvSpPr>
        <p:spPr>
          <a:xfrm>
            <a:off x="3798000" y="3002040"/>
            <a:ext cx="1920240" cy="509040"/>
          </a:xfrm>
          <a:custGeom>
            <a:avLst/>
            <a:gdLst/>
            <a:ahLst/>
            <a:rect l="0" t="0" r="r" b="b"/>
            <a:pathLst>
              <a:path w="5336" h="1416">
                <a:moveTo>
                  <a:pt x="235" y="0"/>
                </a:moveTo>
                <a:lnTo>
                  <a:pt x="236" y="0"/>
                </a:lnTo>
                <a:cubicBezTo>
                  <a:pt x="194" y="0"/>
                  <a:pt x="154" y="11"/>
                  <a:pt x="118" y="32"/>
                </a:cubicBezTo>
                <a:cubicBezTo>
                  <a:pt x="82" y="52"/>
                  <a:pt x="52" y="82"/>
                  <a:pt x="32" y="118"/>
                </a:cubicBezTo>
                <a:cubicBezTo>
                  <a:pt x="11" y="154"/>
                  <a:pt x="0" y="194"/>
                  <a:pt x="0" y="236"/>
                </a:cubicBezTo>
                <a:lnTo>
                  <a:pt x="0" y="1179"/>
                </a:lnTo>
                <a:lnTo>
                  <a:pt x="0" y="1179"/>
                </a:lnTo>
                <a:cubicBezTo>
                  <a:pt x="0" y="1221"/>
                  <a:pt x="11" y="1261"/>
                  <a:pt x="32" y="1297"/>
                </a:cubicBezTo>
                <a:cubicBezTo>
                  <a:pt x="52" y="1333"/>
                  <a:pt x="82" y="1363"/>
                  <a:pt x="118" y="1383"/>
                </a:cubicBezTo>
                <a:cubicBezTo>
                  <a:pt x="154" y="1404"/>
                  <a:pt x="194" y="1415"/>
                  <a:pt x="236" y="1415"/>
                </a:cubicBezTo>
                <a:lnTo>
                  <a:pt x="5099" y="1414"/>
                </a:lnTo>
                <a:lnTo>
                  <a:pt x="5099" y="1415"/>
                </a:lnTo>
                <a:cubicBezTo>
                  <a:pt x="5141" y="1415"/>
                  <a:pt x="5181" y="1404"/>
                  <a:pt x="5217" y="1383"/>
                </a:cubicBezTo>
                <a:cubicBezTo>
                  <a:pt x="5253" y="1363"/>
                  <a:pt x="5283" y="1333"/>
                  <a:pt x="5303" y="1297"/>
                </a:cubicBezTo>
                <a:cubicBezTo>
                  <a:pt x="5324" y="1261"/>
                  <a:pt x="5335" y="1221"/>
                  <a:pt x="5335" y="1179"/>
                </a:cubicBezTo>
                <a:lnTo>
                  <a:pt x="5334" y="235"/>
                </a:lnTo>
                <a:lnTo>
                  <a:pt x="5335" y="236"/>
                </a:lnTo>
                <a:lnTo>
                  <a:pt x="5335" y="236"/>
                </a:lnTo>
                <a:cubicBezTo>
                  <a:pt x="5335" y="194"/>
                  <a:pt x="5324" y="154"/>
                  <a:pt x="5303" y="118"/>
                </a:cubicBezTo>
                <a:cubicBezTo>
                  <a:pt x="5283" y="82"/>
                  <a:pt x="5253" y="52"/>
                  <a:pt x="5217" y="32"/>
                </a:cubicBezTo>
                <a:cubicBezTo>
                  <a:pt x="5181" y="11"/>
                  <a:pt x="5141" y="0"/>
                  <a:pt x="509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Suggest</a:t>
            </a:r>
            <a:endParaRPr b="0" lang="en-US" sz="1800" spc="-1" strike="noStrike">
              <a:latin typeface="Arial"/>
            </a:endParaRPr>
          </a:p>
        </p:txBody>
      </p:sp>
      <p:sp>
        <p:nvSpPr>
          <p:cNvPr id="79" name="CustomShape 5"/>
          <p:cNvSpPr/>
          <p:nvPr/>
        </p:nvSpPr>
        <p:spPr>
          <a:xfrm>
            <a:off x="3475080" y="4439520"/>
            <a:ext cx="2651760" cy="407160"/>
          </a:xfrm>
          <a:custGeom>
            <a:avLst/>
            <a:gdLst/>
            <a:ahLst/>
            <a:rect l="0" t="0" r="r" b="b"/>
            <a:pathLst>
              <a:path w="7368" h="1133">
                <a:moveTo>
                  <a:pt x="188" y="0"/>
                </a:moveTo>
                <a:lnTo>
                  <a:pt x="189" y="0"/>
                </a:lnTo>
                <a:cubicBezTo>
                  <a:pt x="156" y="0"/>
                  <a:pt x="123" y="9"/>
                  <a:pt x="94" y="25"/>
                </a:cubicBezTo>
                <a:cubicBezTo>
                  <a:pt x="66" y="42"/>
                  <a:pt x="42" y="66"/>
                  <a:pt x="25" y="94"/>
                </a:cubicBezTo>
                <a:cubicBezTo>
                  <a:pt x="9" y="123"/>
                  <a:pt x="0" y="156"/>
                  <a:pt x="0" y="189"/>
                </a:cubicBezTo>
                <a:lnTo>
                  <a:pt x="0" y="943"/>
                </a:lnTo>
                <a:lnTo>
                  <a:pt x="0" y="943"/>
                </a:lnTo>
                <a:cubicBezTo>
                  <a:pt x="0" y="976"/>
                  <a:pt x="9" y="1009"/>
                  <a:pt x="25" y="1038"/>
                </a:cubicBezTo>
                <a:cubicBezTo>
                  <a:pt x="42" y="1066"/>
                  <a:pt x="66" y="1090"/>
                  <a:pt x="94" y="1107"/>
                </a:cubicBezTo>
                <a:cubicBezTo>
                  <a:pt x="123" y="1123"/>
                  <a:pt x="156" y="1132"/>
                  <a:pt x="189" y="1132"/>
                </a:cubicBezTo>
                <a:lnTo>
                  <a:pt x="7178" y="1132"/>
                </a:lnTo>
                <a:lnTo>
                  <a:pt x="7178" y="1132"/>
                </a:lnTo>
                <a:cubicBezTo>
                  <a:pt x="7211" y="1132"/>
                  <a:pt x="7244" y="1123"/>
                  <a:pt x="7273" y="1107"/>
                </a:cubicBezTo>
                <a:cubicBezTo>
                  <a:pt x="7301" y="1090"/>
                  <a:pt x="7325" y="1066"/>
                  <a:pt x="7342" y="1038"/>
                </a:cubicBezTo>
                <a:cubicBezTo>
                  <a:pt x="7358" y="1009"/>
                  <a:pt x="7367" y="976"/>
                  <a:pt x="7367" y="943"/>
                </a:cubicBezTo>
                <a:lnTo>
                  <a:pt x="7367" y="188"/>
                </a:lnTo>
                <a:lnTo>
                  <a:pt x="7367" y="189"/>
                </a:lnTo>
                <a:lnTo>
                  <a:pt x="7367" y="189"/>
                </a:lnTo>
                <a:cubicBezTo>
                  <a:pt x="7367" y="156"/>
                  <a:pt x="7358" y="123"/>
                  <a:pt x="7342" y="94"/>
                </a:cubicBezTo>
                <a:cubicBezTo>
                  <a:pt x="7325" y="66"/>
                  <a:pt x="7301" y="42"/>
                  <a:pt x="7273" y="25"/>
                </a:cubicBezTo>
                <a:cubicBezTo>
                  <a:pt x="7244" y="9"/>
                  <a:pt x="7211" y="0"/>
                  <a:pt x="7178" y="0"/>
                </a:cubicBezTo>
                <a:lnTo>
                  <a:pt x="188"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Submit</a:t>
            </a:r>
            <a:endParaRPr b="0" lang="en-US" sz="1800" spc="-1" strike="noStrike">
              <a:latin typeface="Arial"/>
            </a:endParaRPr>
          </a:p>
        </p:txBody>
      </p:sp>
      <p:sp>
        <p:nvSpPr>
          <p:cNvPr id="80" name="CustomShape 6"/>
          <p:cNvSpPr/>
          <p:nvPr/>
        </p:nvSpPr>
        <p:spPr>
          <a:xfrm>
            <a:off x="2195280" y="100656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1" name="CustomShape 7"/>
          <p:cNvSpPr/>
          <p:nvPr/>
        </p:nvSpPr>
        <p:spPr>
          <a:xfrm>
            <a:off x="6767280" y="100656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2" name="Line 8"/>
          <p:cNvSpPr/>
          <p:nvPr/>
        </p:nvSpPr>
        <p:spPr>
          <a:xfrm>
            <a:off x="3931920" y="3070080"/>
            <a:ext cx="0" cy="457200"/>
          </a:xfrm>
          <a:prstGeom prst="line">
            <a:avLst/>
          </a:prstGeom>
          <a:ln w="76320">
            <a:solidFill>
              <a:srgbClr val="3465a4"/>
            </a:solidFill>
            <a:round/>
            <a:tailEnd len="med" type="triangle" w="med"/>
          </a:ln>
        </p:spPr>
        <p:style>
          <a:lnRef idx="0"/>
          <a:fillRef idx="0"/>
          <a:effectRef idx="0"/>
          <a:fontRef idx="minor"/>
        </p:style>
      </p:sp>
      <p:sp>
        <p:nvSpPr>
          <p:cNvPr id="83" name="TextShape 9"/>
          <p:cNvSpPr txBox="1"/>
          <p:nvPr/>
        </p:nvSpPr>
        <p:spPr>
          <a:xfrm>
            <a:off x="8139240" y="1280160"/>
            <a:ext cx="1736280" cy="1289160"/>
          </a:xfrm>
          <a:prstGeom prst="rect">
            <a:avLst/>
          </a:prstGeom>
          <a:noFill/>
          <a:ln>
            <a:noFill/>
          </a:ln>
        </p:spPr>
        <p:txBody>
          <a:bodyPr lIns="90000" rIns="90000" tIns="45000" bIns="45000">
            <a:noAutofit/>
          </a:bodyPr>
          <a:p>
            <a:r>
              <a:rPr b="0" lang="en-US" sz="1400" spc="-1" strike="noStrike">
                <a:latin typeface="Arial"/>
              </a:rPr>
              <a:t>If only one location is present, only forecast and suggestion are available from Action dropdown</a:t>
            </a:r>
            <a:endParaRPr b="0" lang="en-US" sz="1400" spc="-1" strike="noStrike">
              <a:latin typeface="Arial"/>
            </a:endParaRPr>
          </a:p>
        </p:txBody>
      </p:sp>
      <p:sp>
        <p:nvSpPr>
          <p:cNvPr id="84" name="TextShape 10"/>
          <p:cNvSpPr txBox="1"/>
          <p:nvPr/>
        </p:nvSpPr>
        <p:spPr>
          <a:xfrm>
            <a:off x="8139240" y="2825640"/>
            <a:ext cx="1736280" cy="1289160"/>
          </a:xfrm>
          <a:prstGeom prst="rect">
            <a:avLst/>
          </a:prstGeom>
          <a:noFill/>
          <a:ln>
            <a:noFill/>
          </a:ln>
        </p:spPr>
        <p:txBody>
          <a:bodyPr lIns="90000" rIns="90000" tIns="45000" bIns="45000">
            <a:noAutofit/>
          </a:bodyPr>
          <a:p>
            <a:r>
              <a:rPr b="0" lang="en-US" sz="1400" spc="-1" strike="noStrike">
                <a:latin typeface="Arial"/>
              </a:rPr>
              <a:t>If left + is clicked, “enter location” box appears above any location boxes already on the page</a:t>
            </a:r>
            <a:endParaRPr b="0" lang="en-US" sz="1400" spc="-1" strike="noStrike">
              <a:latin typeface="Arial"/>
            </a:endParaRPr>
          </a:p>
        </p:txBody>
      </p:sp>
      <p:sp>
        <p:nvSpPr>
          <p:cNvPr id="85" name="TextShape 11"/>
          <p:cNvSpPr txBox="1"/>
          <p:nvPr/>
        </p:nvSpPr>
        <p:spPr>
          <a:xfrm>
            <a:off x="8139240" y="4297680"/>
            <a:ext cx="1736280" cy="1289160"/>
          </a:xfrm>
          <a:prstGeom prst="rect">
            <a:avLst/>
          </a:prstGeom>
          <a:noFill/>
          <a:ln>
            <a:noFill/>
          </a:ln>
        </p:spPr>
        <p:txBody>
          <a:bodyPr lIns="90000" rIns="90000" tIns="45000" bIns="45000">
            <a:noAutofit/>
          </a:bodyPr>
          <a:p>
            <a:r>
              <a:rPr b="0" lang="en-US" sz="1400" spc="-1" strike="noStrike">
                <a:latin typeface="Arial"/>
              </a:rPr>
              <a:t>If right + is clicked, “enter location” box appears below any location boxes already on the page</a:t>
            </a:r>
            <a:endParaRPr b="0" lang="en-US" sz="1400" spc="-1" strike="noStrike">
              <a:latin typeface="Arial"/>
            </a:endParaRPr>
          </a:p>
        </p:txBody>
      </p:sp>
      <p:sp>
        <p:nvSpPr>
          <p:cNvPr id="86" name="CustomShape 12"/>
          <p:cNvSpPr/>
          <p:nvPr/>
        </p:nvSpPr>
        <p:spPr>
          <a:xfrm>
            <a:off x="2834640" y="1005840"/>
            <a:ext cx="3749040" cy="508680"/>
          </a:xfrm>
          <a:custGeom>
            <a:avLst/>
            <a:gdLst/>
            <a:ahLst/>
            <a:rect l="0" t="0" r="r" b="b"/>
            <a:pathLst>
              <a:path w="10416" h="1415">
                <a:moveTo>
                  <a:pt x="235" y="0"/>
                </a:moveTo>
                <a:lnTo>
                  <a:pt x="236" y="0"/>
                </a:lnTo>
                <a:cubicBezTo>
                  <a:pt x="194" y="0"/>
                  <a:pt x="154" y="11"/>
                  <a:pt x="118" y="32"/>
                </a:cubicBezTo>
                <a:cubicBezTo>
                  <a:pt x="82" y="52"/>
                  <a:pt x="52" y="82"/>
                  <a:pt x="32" y="118"/>
                </a:cubicBezTo>
                <a:cubicBezTo>
                  <a:pt x="11" y="154"/>
                  <a:pt x="0" y="194"/>
                  <a:pt x="0" y="236"/>
                </a:cubicBezTo>
                <a:lnTo>
                  <a:pt x="0" y="1178"/>
                </a:lnTo>
                <a:lnTo>
                  <a:pt x="0" y="1178"/>
                </a:lnTo>
                <a:cubicBezTo>
                  <a:pt x="0" y="1220"/>
                  <a:pt x="11" y="1260"/>
                  <a:pt x="32" y="1296"/>
                </a:cubicBezTo>
                <a:cubicBezTo>
                  <a:pt x="52" y="1332"/>
                  <a:pt x="82" y="1362"/>
                  <a:pt x="118" y="1382"/>
                </a:cubicBezTo>
                <a:cubicBezTo>
                  <a:pt x="154" y="1403"/>
                  <a:pt x="194" y="1414"/>
                  <a:pt x="236" y="1414"/>
                </a:cubicBezTo>
                <a:lnTo>
                  <a:pt x="10179" y="1414"/>
                </a:lnTo>
                <a:lnTo>
                  <a:pt x="10179" y="1414"/>
                </a:lnTo>
                <a:cubicBezTo>
                  <a:pt x="10221" y="1414"/>
                  <a:pt x="10261" y="1403"/>
                  <a:pt x="10297" y="1382"/>
                </a:cubicBezTo>
                <a:cubicBezTo>
                  <a:pt x="10333" y="1362"/>
                  <a:pt x="10363" y="1332"/>
                  <a:pt x="10383" y="1296"/>
                </a:cubicBezTo>
                <a:cubicBezTo>
                  <a:pt x="10404" y="1260"/>
                  <a:pt x="10415" y="1220"/>
                  <a:pt x="10415" y="1178"/>
                </a:cubicBezTo>
                <a:lnTo>
                  <a:pt x="10414" y="235"/>
                </a:lnTo>
                <a:lnTo>
                  <a:pt x="10415" y="236"/>
                </a:lnTo>
                <a:lnTo>
                  <a:pt x="10415" y="236"/>
                </a:lnTo>
                <a:cubicBezTo>
                  <a:pt x="10415" y="194"/>
                  <a:pt x="10404" y="154"/>
                  <a:pt x="10383" y="118"/>
                </a:cubicBezTo>
                <a:cubicBezTo>
                  <a:pt x="10363" y="82"/>
                  <a:pt x="10333" y="52"/>
                  <a:pt x="10297" y="32"/>
                </a:cubicBezTo>
                <a:cubicBezTo>
                  <a:pt x="10261" y="11"/>
                  <a:pt x="10221" y="0"/>
                  <a:pt x="10179" y="0"/>
                </a:cubicBezTo>
                <a:lnTo>
                  <a:pt x="235"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Baltimore, Maryland</a:t>
            </a:r>
            <a:endParaRPr b="0" lang="en-US" sz="1800" spc="-1" strike="noStrike">
              <a:latin typeface="Arial"/>
            </a:endParaRPr>
          </a:p>
        </p:txBody>
      </p:sp>
      <p:sp>
        <p:nvSpPr>
          <p:cNvPr id="87" name="CustomShape 13"/>
          <p:cNvSpPr/>
          <p:nvPr/>
        </p:nvSpPr>
        <p:spPr>
          <a:xfrm>
            <a:off x="2194560" y="164592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8" name="CustomShape 14"/>
          <p:cNvSpPr/>
          <p:nvPr/>
        </p:nvSpPr>
        <p:spPr>
          <a:xfrm>
            <a:off x="6766560" y="1645920"/>
            <a:ext cx="457200" cy="457200"/>
          </a:xfrm>
          <a:custGeom>
            <a:avLst/>
            <a:gdLst/>
            <a:ahLst/>
            <a:rect l="0" t="0" r="r" b="b"/>
            <a:pathLst>
              <a:path w="1272" h="1272">
                <a:moveTo>
                  <a:pt x="211" y="0"/>
                </a:moveTo>
                <a:lnTo>
                  <a:pt x="212" y="0"/>
                </a:lnTo>
                <a:cubicBezTo>
                  <a:pt x="175" y="0"/>
                  <a:pt x="138" y="10"/>
                  <a:pt x="106" y="28"/>
                </a:cubicBezTo>
                <a:cubicBezTo>
                  <a:pt x="74" y="47"/>
                  <a:pt x="47" y="74"/>
                  <a:pt x="28" y="106"/>
                </a:cubicBezTo>
                <a:cubicBezTo>
                  <a:pt x="10" y="138"/>
                  <a:pt x="0" y="175"/>
                  <a:pt x="0" y="212"/>
                </a:cubicBezTo>
                <a:lnTo>
                  <a:pt x="0" y="1059"/>
                </a:lnTo>
                <a:lnTo>
                  <a:pt x="0" y="1059"/>
                </a:lnTo>
                <a:cubicBezTo>
                  <a:pt x="0" y="1096"/>
                  <a:pt x="10" y="1133"/>
                  <a:pt x="28" y="1165"/>
                </a:cubicBezTo>
                <a:cubicBezTo>
                  <a:pt x="47" y="1197"/>
                  <a:pt x="74" y="1224"/>
                  <a:pt x="106" y="1243"/>
                </a:cubicBezTo>
                <a:cubicBezTo>
                  <a:pt x="138" y="1261"/>
                  <a:pt x="175" y="1271"/>
                  <a:pt x="212" y="1271"/>
                </a:cubicBezTo>
                <a:lnTo>
                  <a:pt x="1059" y="1271"/>
                </a:lnTo>
                <a:lnTo>
                  <a:pt x="1059" y="1271"/>
                </a:lnTo>
                <a:cubicBezTo>
                  <a:pt x="1096" y="1271"/>
                  <a:pt x="1133" y="1261"/>
                  <a:pt x="1165" y="1243"/>
                </a:cubicBezTo>
                <a:cubicBezTo>
                  <a:pt x="1197" y="1224"/>
                  <a:pt x="1224" y="1197"/>
                  <a:pt x="1243" y="1165"/>
                </a:cubicBezTo>
                <a:cubicBezTo>
                  <a:pt x="1261" y="1133"/>
                  <a:pt x="1271" y="1096"/>
                  <a:pt x="1271" y="1059"/>
                </a:cubicBezTo>
                <a:lnTo>
                  <a:pt x="1271" y="211"/>
                </a:lnTo>
                <a:lnTo>
                  <a:pt x="1271" y="212"/>
                </a:lnTo>
                <a:lnTo>
                  <a:pt x="1271" y="212"/>
                </a:lnTo>
                <a:cubicBezTo>
                  <a:pt x="1271" y="175"/>
                  <a:pt x="1261" y="138"/>
                  <a:pt x="1243" y="106"/>
                </a:cubicBezTo>
                <a:cubicBezTo>
                  <a:pt x="1224" y="74"/>
                  <a:pt x="1197" y="47"/>
                  <a:pt x="1165" y="28"/>
                </a:cubicBezTo>
                <a:cubicBezTo>
                  <a:pt x="1133" y="10"/>
                  <a:pt x="1096" y="0"/>
                  <a:pt x="1059" y="0"/>
                </a:cubicBezTo>
                <a:lnTo>
                  <a:pt x="211" y="0"/>
                </a:lnTo>
              </a:path>
            </a:pathLst>
          </a:cu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latin typeface="Arial"/>
              </a:rPr>
              <a:t>+</a:t>
            </a:r>
            <a:endParaRPr b="0" lang="en-US" sz="1800" spc="-1" strike="noStrike">
              <a:latin typeface="Arial"/>
            </a:endParaRPr>
          </a:p>
        </p:txBody>
      </p:sp>
      <p:sp>
        <p:nvSpPr>
          <p:cNvPr id="89" name="TextShape 15"/>
          <p:cNvSpPr txBox="1"/>
          <p:nvPr/>
        </p:nvSpPr>
        <p:spPr>
          <a:xfrm>
            <a:off x="6309360" y="2468880"/>
            <a:ext cx="1554480" cy="290160"/>
          </a:xfrm>
          <a:prstGeom prst="rect">
            <a:avLst/>
          </a:prstGeom>
          <a:noFill/>
          <a:ln>
            <a:noFill/>
          </a:ln>
        </p:spPr>
        <p:txBody>
          <a:bodyPr lIns="90000" rIns="90000" tIns="45000" bIns="45000">
            <a:noAutofit/>
          </a:bodyPr>
          <a:p>
            <a:r>
              <a:rPr b="0" lang="en-US" sz="1400" spc="-1" strike="noStrike">
                <a:latin typeface="Arial"/>
              </a:rPr>
              <a:t>(Time is optional)</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188720" y="640080"/>
            <a:ext cx="7589520" cy="3087360"/>
          </a:xfrm>
          <a:prstGeom prst="rect">
            <a:avLst/>
          </a:prstGeom>
          <a:noFill/>
          <a:ln>
            <a:noFill/>
          </a:ln>
        </p:spPr>
        <p:txBody>
          <a:bodyPr lIns="90000" rIns="90000" tIns="45000" bIns="45000">
            <a:noAutofit/>
          </a:bodyPr>
          <a:p>
            <a:r>
              <a:rPr b="0" lang="en-US" sz="1400" spc="-1" strike="noStrike">
                <a:latin typeface="Arial"/>
              </a:rPr>
              <a:t>- if user adds additional “get location” boxes but only enters one location or the same location in multiple boxes, application will treat that as one location</a:t>
            </a:r>
            <a:endParaRPr b="0" lang="en-US" sz="1400" spc="-1" strike="noStrike">
              <a:latin typeface="Arial"/>
            </a:endParaRPr>
          </a:p>
          <a:p>
            <a:r>
              <a:rPr b="0" lang="en-US" sz="1400" spc="-1" strike="noStrike">
                <a:latin typeface="Arial"/>
              </a:rPr>
              <a:t>- if user adds two or more boxes but only fills out a subset of them, application will retrieve forecast and/or navigation for the entered locations</a:t>
            </a:r>
            <a:endParaRPr b="0" lang="en-US" sz="1400" spc="-1" strike="noStrike">
              <a:latin typeface="Arial"/>
            </a:endParaRPr>
          </a:p>
          <a:p>
            <a:r>
              <a:rPr b="0" lang="en-US" sz="1400" spc="-1" strike="noStrike">
                <a:latin typeface="Arial"/>
              </a:rPr>
              <a:t>- summary: application will ignore empty boxes, but it will required at least one location box be filled in</a:t>
            </a:r>
            <a:endParaRPr b="0" lang="en-US" sz="1400" spc="-1" strike="noStrike">
              <a:latin typeface="Arial"/>
            </a:endParaRPr>
          </a:p>
          <a:p>
            <a:r>
              <a:rPr b="0" lang="en-US" sz="1400" spc="-1" strike="noStrike">
                <a:latin typeface="Arial"/>
              </a:rPr>
              <a:t>- date selection is required via date picker.  time selection is optional.  Application will present 7-day forecast from the date selected for location(s) when “forecast” action is selected. If “navigation” action is selected, application will present directions with weather forecast starting from the date selected.  If time is added, the starting datetime will take that into account.</a:t>
            </a:r>
            <a:endParaRPr b="0" lang="en-US" sz="1400" spc="-1" strike="noStrike">
              <a:latin typeface="Arial"/>
            </a:endParaRPr>
          </a:p>
          <a:p>
            <a:r>
              <a:rPr b="0" lang="en-US" sz="1400" spc="-1" strike="noStrike">
                <a:latin typeface="Arial"/>
              </a:rPr>
              <a:t>- Application will not provide forecasts for any date beyond the next 30 days.  For anything beyond the next 7 days, application should/will warn that forecast is subject to change.</a:t>
            </a:r>
            <a:endParaRPr b="0" lang="en-US" sz="1400" spc="-1" strike="noStrike">
              <a:latin typeface="Arial"/>
            </a:endParaRPr>
          </a:p>
          <a:p>
            <a:endParaRPr b="0" lang="en-US" sz="1400" spc="-1" strike="noStrike">
              <a:latin typeface="Arial"/>
            </a:endParaRPr>
          </a:p>
          <a:p>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91" name="Table 1"/>
          <p:cNvGraphicFramePr/>
          <p:nvPr/>
        </p:nvGraphicFramePr>
        <p:xfrm>
          <a:off x="1897560" y="1947600"/>
          <a:ext cx="5075280" cy="2159280"/>
        </p:xfrm>
        <a:graphic>
          <a:graphicData uri="http://schemas.openxmlformats.org/drawingml/2006/table">
            <a:tbl>
              <a:tblPr/>
              <a:tblGrid>
                <a:gridCol w="1268640"/>
                <a:gridCol w="1268640"/>
                <a:gridCol w="1268640"/>
                <a:gridCol w="1269720"/>
                <a:gridCol w="1269720"/>
              </a:tblGrid>
              <a:tr h="719640">
                <a:tc>
                  <a:txBody>
                    <a:bodyPr lIns="90000" rIns="90000" tIns="46800" bIns="46800">
                      <a:noAutofit/>
                    </a:bodyPr>
                    <a:p>
                      <a:r>
                        <a:rPr b="0" lang="en-US" sz="1200" spc="-1" strike="noStrike">
                          <a:latin typeface="Arial"/>
                        </a:rPr>
                        <a:t>Date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200" spc="-1" strike="noStrike">
                          <a:latin typeface="Arial"/>
                        </a:rPr>
                        <a:t>Time</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200" spc="-1" strike="noStrike">
                          <a:latin typeface="Arial"/>
                        </a:rPr>
                        <a:t>Trip Leg</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r>
                        <a:rPr b="0" lang="en-US" sz="1200" spc="-1" strike="noStrike">
                          <a:latin typeface="Arial"/>
                        </a:rPr>
                        <a:t>Hi/Lo Temps</a:t>
                      </a:r>
                      <a:endParaRPr b="0" lang="en-US" sz="12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lIns="90000" rIns="90000" tIns="46800" bIns="46800">
                      <a:noAutofit/>
                    </a:bodyPr>
                    <a:p>
                      <a:pPr marL="216000" indent="-216000">
                        <a:buClr>
                          <a:srgbClr val="000000"/>
                        </a:buClr>
                        <a:buSzPct val="45000"/>
                        <a:buFont typeface="Wingdings" charset="2"/>
                        <a:buChar char=""/>
                      </a:pPr>
                      <a:r>
                        <a:rPr b="0" lang="en-US" sz="1200" spc="-1" strike="noStrike">
                          <a:latin typeface="Times New Roman"/>
                        </a:rPr>
                        <a:t>Forecast</a:t>
                      </a:r>
                      <a:endParaRPr b="0" lang="en-US" sz="1200" spc="-1" strike="noStrike">
                        <a:latin typeface="Times New Roman"/>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r>
              <a:tr h="719640">
                <a:tc>
                  <a:txBody>
                    <a:bodyPr lIns="90000" rIns="90000" tIns="46800" bIns="46800">
                      <a:noAutofit/>
                    </a:bodyPr>
                    <a:p>
                      <a:r>
                        <a:rPr b="0" lang="en-US" sz="1100" spc="-1" strike="noStrike">
                          <a:latin typeface="Arial"/>
                        </a:rPr>
                        <a:t>Sept 6</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100" spc="-1" strike="noStrike">
                          <a:latin typeface="Arial"/>
                        </a:rPr>
                        <a:t>07:00 PM – 12:00 PM</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lIns="90000" rIns="90000" tIns="46800" bIns="46800">
                      <a:noAutofit/>
                    </a:bodyPr>
                    <a:p>
                      <a:r>
                        <a:rPr b="0" lang="en-US" sz="1100" spc="-1" strike="noStrike">
                          <a:latin typeface="Arial"/>
                        </a:rPr>
                        <a:t>Baltimore, MD</a:t>
                      </a:r>
                      <a:endParaRPr b="0" lang="en-US" sz="1100" spc="-1" strike="noStrike">
                        <a:latin typeface="Arial"/>
                      </a:endParaRPr>
                    </a:p>
                    <a:p>
                      <a:r>
                        <a:rPr b="0" lang="en-US" sz="1100" spc="-1" strike="noStrike">
                          <a:latin typeface="Arial"/>
                        </a:rPr>
                        <a:t>         </a:t>
                      </a:r>
                      <a:r>
                        <a:rPr b="0" lang="en-US" sz="1100" spc="-1" strike="noStrike">
                          <a:latin typeface="Arial"/>
                        </a:rPr>
                        <a:t>to</a:t>
                      </a:r>
                      <a:endParaRPr b="0" lang="en-US" sz="1100" spc="-1" strike="noStrike">
                        <a:latin typeface="Arial"/>
                      </a:endParaRPr>
                    </a:p>
                    <a:p>
                      <a:r>
                        <a:rPr b="0" lang="en-US" sz="1100" spc="-1" strike="noStrike">
                          <a:latin typeface="Arial"/>
                        </a:rPr>
                        <a:t>Columbus, OH</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r>
              <a:tr h="720360">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000" spc="-1" strike="noStrike">
                          <a:latin typeface="Arial"/>
                        </a:rPr>
                        <a:t>12:00 PM - 09:00 PM</a:t>
                      </a:r>
                      <a:endParaRPr b="0" lang="en-US" sz="10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lIns="90000" rIns="90000" tIns="46800" bIns="46800">
                      <a:noAutofit/>
                    </a:bodyPr>
                    <a:p>
                      <a:r>
                        <a:rPr b="0" lang="en-US" sz="1100" spc="-1" strike="noStrike">
                          <a:latin typeface="Arial"/>
                        </a:rPr>
                        <a:t>Columbus, OH</a:t>
                      </a:r>
                      <a:endParaRPr b="0" lang="en-US" sz="1100" spc="-1" strike="noStrike">
                        <a:latin typeface="Arial"/>
                      </a:endParaRPr>
                    </a:p>
                    <a:p>
                      <a:r>
                        <a:rPr b="0" lang="en-US" sz="1100" spc="-1" strike="noStrike">
                          <a:latin typeface="Arial"/>
                        </a:rPr>
                        <a:t>         </a:t>
                      </a:r>
                      <a:r>
                        <a:rPr b="0" lang="en-US" sz="1100" spc="-1" strike="noStrike">
                          <a:latin typeface="Arial"/>
                        </a:rPr>
                        <a:t>to</a:t>
                      </a:r>
                      <a:endParaRPr b="0" lang="en-US" sz="1100" spc="-1" strike="noStrike">
                        <a:latin typeface="Arial"/>
                      </a:endParaRPr>
                    </a:p>
                    <a:p>
                      <a:r>
                        <a:rPr b="0" lang="en-US" sz="1100" spc="-1" strike="noStrike">
                          <a:latin typeface="Arial"/>
                        </a:rPr>
                        <a:t>Omaha, NE</a:t>
                      </a:r>
                      <a:endParaRPr b="0" lang="en-US" sz="1100" spc="-1" strike="noStrike">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r>
            </a:tbl>
          </a:graphicData>
        </a:graphic>
      </p:graphicFrame>
      <p:sp>
        <p:nvSpPr>
          <p:cNvPr id="92" name="TextShape 2"/>
          <p:cNvSpPr txBox="1"/>
          <p:nvPr/>
        </p:nvSpPr>
        <p:spPr>
          <a:xfrm>
            <a:off x="1554480" y="731520"/>
            <a:ext cx="3383280" cy="914400"/>
          </a:xfrm>
          <a:prstGeom prst="rect">
            <a:avLst/>
          </a:prstGeom>
          <a:noFill/>
          <a:ln>
            <a:noFill/>
          </a:ln>
        </p:spPr>
        <p:txBody>
          <a:bodyPr lIns="90000" rIns="90000" tIns="45000" bIns="45000">
            <a:noAutofit/>
          </a:bodyPr>
          <a:p>
            <a:r>
              <a:rPr b="0" lang="en-US" sz="1800" spc="-1" strike="noStrike">
                <a:latin typeface="Arial"/>
              </a:rPr>
              <a:t>Forecast</a:t>
            </a:r>
            <a:endParaRPr b="0" lang="en-US" sz="1800" spc="-1" strike="noStrike">
              <a:latin typeface="Arial"/>
            </a:endParaRPr>
          </a:p>
          <a:p>
            <a:endParaRPr b="0" lang="en-US" sz="1800" spc="-1" strike="noStrike">
              <a:latin typeface="Arial"/>
            </a:endParaRPr>
          </a:p>
          <a:p>
            <a:r>
              <a:rPr b="0" lang="en-US" sz="1800" spc="-1" strike="noStrike">
                <a:latin typeface="Arial"/>
              </a:rPr>
              <a:t>Travelcast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2022-09-03T18:11:57Z</dcterms:created>
  <dc:creator/>
  <dc:description/>
  <dc:language>en-US</dc:language>
  <cp:lastModifiedBy/>
  <dcterms:modified xsi:type="dcterms:W3CDTF">2022-09-04T22:47:22Z</dcterms:modified>
  <cp:revision>1</cp:revision>
  <dc:subject/>
  <dc:title/>
</cp:coreProperties>
</file>