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Fjalla One"/>
      <p:regular r:id="rId39"/>
    </p:embeddedFont>
    <p:embeddedFont>
      <p:font typeface="Barlow Semi Condensed Medium"/>
      <p:regular r:id="rId40"/>
      <p:bold r:id="rId41"/>
      <p:italic r:id="rId42"/>
      <p:boldItalic r:id="rId43"/>
    </p:embeddedFont>
    <p:embeddedFont>
      <p:font typeface="Antic Slab"/>
      <p:regular r:id="rId44"/>
    </p:embeddedFont>
    <p:embeddedFont>
      <p:font typeface="Barlow Semi Condensed"/>
      <p:regular r:id="rId45"/>
      <p:bold r:id="rId46"/>
      <p:italic r:id="rId47"/>
      <p:boldItalic r:id="rId48"/>
    </p:embeddedFont>
    <p:embeddedFont>
      <p:font typeface="El Messiri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Medium-regular.fntdata"/><Relationship Id="rId42" Type="http://schemas.openxmlformats.org/officeDocument/2006/relationships/font" Target="fonts/BarlowSemiCondensedMedium-italic.fntdata"/><Relationship Id="rId41" Type="http://schemas.openxmlformats.org/officeDocument/2006/relationships/font" Target="fonts/BarlowSemiCondensedMedium-bold.fntdata"/><Relationship Id="rId44" Type="http://schemas.openxmlformats.org/officeDocument/2006/relationships/font" Target="fonts/AnticSlab-regular.fntdata"/><Relationship Id="rId43" Type="http://schemas.openxmlformats.org/officeDocument/2006/relationships/font" Target="fonts/BarlowSemiCondensedMedium-boldItalic.fntdata"/><Relationship Id="rId46" Type="http://schemas.openxmlformats.org/officeDocument/2006/relationships/font" Target="fonts/BarlowSemiCondensed-bold.fntdata"/><Relationship Id="rId45" Type="http://schemas.openxmlformats.org/officeDocument/2006/relationships/font" Target="fonts/BarlowSemi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SemiCondensed-boldItalic.fntdata"/><Relationship Id="rId47" Type="http://schemas.openxmlformats.org/officeDocument/2006/relationships/font" Target="fonts/BarlowSemiCondensed-italic.fntdata"/><Relationship Id="rId49" Type="http://schemas.openxmlformats.org/officeDocument/2006/relationships/font" Target="fonts/ElMessir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-regular.fntdata"/><Relationship Id="rId34" Type="http://schemas.openxmlformats.org/officeDocument/2006/relationships/slide" Target="slides/slide29.xml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FjallaOne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ElMessir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e2dab78c02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1e2dab78c02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e2dab78c02_0_2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e2dab78c02_0_2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e2dab78c02_0_2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4" name="Google Shape;1894;g1e2dab78c02_0_2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g1e2dab78c02_0_2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e2dab78c02_0_2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1e2dab78c02_0_2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e2dab78c02_0_2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2" name="Google Shape;1912;g1e2dab78c02_0_2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g1e2dab78c02_0_2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1e2dab78c02_0_2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1e2dab78c02_0_2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e2dab78c02_0_2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9" name="Google Shape;1929;g1e2dab78c02_0_2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g1e2dab78c02_0_2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e2dab78c0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1e2dab78c0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50986cc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250986cc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e2dab78c02_0_20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1" name="Google Shape;1951;g1e2dab78c02_0_20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g1e2dab78c02_0_20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e2dab78c02_0_1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4" name="Google Shape;1804;g1e2dab78c02_0_16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g1e2dab78c02_0_16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e2dab78c02_0_2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e2dab78c02_0_2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1e2dab78c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1e2dab78c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e2dab78c02_0_2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4" name="Google Shape;1974;g1e2dab78c02_0_2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g1e2dab78c02_0_24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1e2dab78c02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1e2dab78c02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e2dab78c02_0_2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0" name="Google Shape;1990;g1e2dab78c02_0_2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g1e2dab78c02_0_2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e2dab78c02_0_2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1e2dab78c02_0_2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e2dab78c02_0_2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6" name="Google Shape;2006;g1e2dab78c02_0_2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g1e2dab78c02_0_24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24f6973d4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24f6973d4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e2dab78c02_0_2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1" name="Google Shape;2021;g1e2dab78c02_0_2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g1e2dab78c02_0_2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e2dab78c02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e2dab78c02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e2dab78c02_0_2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1e2dab78c02_0_2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1e2dab78c02_0_19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1" name="Google Shape;1821;g1e2dab78c02_0_19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g1e2dab78c02_0_19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e2dab78c02_0_2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1e2dab78c02_0_2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e2dab78c02_0_2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4" name="Google Shape;1844;g1e2dab78c02_0_2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g1e2dab78c02_0_2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e2dab78c02_0_2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1e2dab78c02_0_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e2dab78c0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1e2dab78c0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e2dab78c02_0_2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8" name="Google Shape;1868;g1e2dab78c02_0_2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g1e2dab78c02_0_2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43" name="Google Shape;443;p1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46" name="Google Shape;446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47" name="Google Shape;447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1" name="Google Shape;451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52" name="Google Shape;452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64" name="Google Shape;464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69" name="Google Shape;469;p11"/>
              <p:cNvSpPr/>
              <p:nvPr/>
            </p:nvSpPr>
            <p:spPr>
              <a:xfrm flipH="1">
                <a:off x="3166280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 flipH="1">
                <a:off x="3202779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 flipH="1">
                <a:off x="3240110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9" name="Google Shape;479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2" name="Google Shape;482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83" name="Google Shape;483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9" name="Google Shape;489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90" name="Google Shape;490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9" name="Google Shape;499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" name="Google Shape;505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506" name="Google Shape;50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3" name="Google Shape;51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6" name="Google Shape;516;p1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1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8" name="Google Shape;518;p1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9" name="Google Shape;519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1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24" name="Google Shape;524;p12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0" name="Google Shape;530;p1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1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2" name="Google Shape;532;p1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3" name="Google Shape;533;p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40" name="Google Shape;540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5" name="Google Shape;545;p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1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50" name="Google Shape;550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1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4" name="Google Shape;554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3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4" name="Google Shape;564;p13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65" name="Google Shape;565;p1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1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1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1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9" name="Google Shape;569;p1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70" name="Google Shape;570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7" name="Google Shape;577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82" name="Google Shape;582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1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7" name="Google Shape;587;p13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4" name="Google Shape;594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7" name="Google Shape;597;p1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p1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1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0" name="Google Shape;600;p1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601" name="Google Shape;601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1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8" name="Google Shape;608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1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13" name="Google Shape;613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1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1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4" name="Google Shape;624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8" name="Google Shape;628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1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32" name="Google Shape;63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8" name="Google Shape;638;p1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1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1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1" name="Google Shape;641;p1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42" name="Google Shape;642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1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47" name="Google Shape;647;p14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4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1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54" name="Google Shape;654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7" name="Google Shape;657;p1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8" name="Google Shape;658;p1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59" name="Google Shape;659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1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66" name="Google Shape;666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71" name="Google Shape;67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77" name="Google Shape;677;p15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15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80" name="Google Shape;680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81" name="Google Shape;681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85" name="Google Shape;685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86" name="Google Shape;686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93" name="Google Shape;693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98" name="Google Shape;698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703" name="Google Shape;703;p15"/>
              <p:cNvSpPr/>
              <p:nvPr/>
            </p:nvSpPr>
            <p:spPr>
              <a:xfrm flipH="1">
                <a:off x="3166280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 flipH="1">
                <a:off x="3202779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 flipH="1">
                <a:off x="3240110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710" name="Google Shape;71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3" name="Google Shape;713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16" name="Google Shape;716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17" name="Google Shape;717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3" name="Google Shape;723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24" name="Google Shape;724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29" name="Google Shape;729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3" name="Google Shape;733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9" name="Google Shape;739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40" name="Google Shape;74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3" name="Google Shape;743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44" name="Google Shape;744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7" name="Google Shape;747;p15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48" name="Google Shape;74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0" name="Google Shape;750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52" name="Google Shape;752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3" name="Google Shape;753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54" name="Google Shape;754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59" name="Google Shape;759;p16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5" name="Google Shape;765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7" name="Google Shape;767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68" name="Google Shape;768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75" name="Google Shape;775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80" name="Google Shape;780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85" name="Google Shape;785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89" name="Google Shape;789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3" name="Google Shape;793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5" name="Google Shape;795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6" name="Google Shape;796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7" name="Google Shape;797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8" name="Google Shape;79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1" name="Google Shape;801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2" name="Google Shape;802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3" name="Google Shape;803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4" name="Google Shape;804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5" name="Google Shape;805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6" name="Google Shape;806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7" name="Google Shape;807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8" name="Google Shape;808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9" name="Google Shape;809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0" name="Google Shape;810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1" name="Google Shape;811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2" name="Google Shape;812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13" name="Google Shape;813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7" name="Google Shape;817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18" name="Google Shape;818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25" name="Google Shape;825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30" name="Google Shape;830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35" name="Google Shape;835;p17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7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42" name="Google Shape;842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5" name="Google Shape;845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48" name="Google Shape;848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49" name="Google Shape;84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56" name="Google Shape;85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61" name="Google Shape;86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Google Shape;871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72" name="Google Shape;872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76" name="Google Shape;87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82" name="Google Shape;882;p18"/>
          <p:cNvGrpSpPr/>
          <p:nvPr/>
        </p:nvGrpSpPr>
        <p:grpSpPr>
          <a:xfrm>
            <a:off x="261706" y="-1158"/>
            <a:ext cx="8550331" cy="3981600"/>
            <a:chOff x="261706" y="-1158"/>
            <a:chExt cx="8550331" cy="3981600"/>
          </a:xfrm>
        </p:grpSpPr>
        <p:cxnSp>
          <p:nvCxnSpPr>
            <p:cNvPr id="883" name="Google Shape;883;p1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1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5" name="Google Shape;885;p18"/>
            <p:cNvGrpSpPr/>
            <p:nvPr/>
          </p:nvGrpSpPr>
          <p:grpSpPr>
            <a:xfrm rot="10800000">
              <a:off x="343287" y="3300780"/>
              <a:ext cx="344736" cy="345385"/>
              <a:chOff x="7353050" y="316275"/>
              <a:chExt cx="292025" cy="292575"/>
            </a:xfrm>
          </p:grpSpPr>
          <p:sp>
            <p:nvSpPr>
              <p:cNvPr id="886" name="Google Shape;886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0" name="Google Shape;890;p1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91" name="Google Shape;891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5" name="Google Shape;895;p18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896" name="Google Shape;896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3" name="Google Shape;903;p1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04" name="Google Shape;904;p1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5" name="Google Shape;905;p1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06" name="Google Shape;906;p1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7" name="Google Shape;907;p1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08" name="Google Shape;90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19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19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12" name="Google Shape;912;p19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3" name="Google Shape;913;p19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914" name="Google Shape;914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19" name="Google Shape;919;p19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5" name="Google Shape;925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7" name="Google Shape;927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28" name="Google Shape;928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35" name="Google Shape;935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9" name="Google Shape;939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40" name="Google Shape;940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4" name="Google Shape;944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45" name="Google Shape;945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49" name="Google Shape;949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19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3" name="Google Shape;953;p19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4" name="Google Shape;954;p19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5" name="Google Shape;955;p19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6" name="Google Shape;956;p19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7" name="Google Shape;957;p19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8" name="Google Shape;95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20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61" name="Google Shape;961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20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65" name="Google Shape;965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9" name="Google Shape;969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70" name="Google Shape;970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77" name="Google Shape;977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1" name="Google Shape;981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82" name="Google Shape;982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6" name="Google Shape;986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87" name="Google Shape;987;p20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94" name="Google Shape;99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7" name="Google Shape;997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0" name="Google Shape;1000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01" name="Google Shape;1001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7" name="Google Shape;1007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08" name="Google Shape;1008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13" name="Google Shape;1013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7" name="Google Shape;1017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3" name="Google Shape;1023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24" name="Google Shape;102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28" name="Google Shape;1028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32" name="Google Shape;1032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20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6" name="Google Shape;103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8" name="Google Shape;48;p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51" name="Google Shape;51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6" name="Google Shape;56;p3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" name="Google Shape;62;p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" name="Google Shape;64;p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5" name="Google Shape;65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2" name="Google Shape;72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7" name="Google Shape;77;p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2" name="Google Shape;82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6" name="Google Shape;86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9" name="Google Shape;1039;p2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40" name="Google Shape;1040;p2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1" name="Google Shape;1041;p2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2" name="Google Shape;1042;p2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3" name="Google Shape;1043;p2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44" name="Google Shape;1044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2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49" name="Google Shape;1049;p21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p2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56" name="Google Shape;105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9" name="Google Shape;1059;p2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2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61" name="Google Shape;106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68" name="Google Shape;106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2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73" name="Google Shape;107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76" name="Google Shape;1076;p21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21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21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9" name="Google Shape;1079;p21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0" name="Google Shape;1080;p21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81" name="Google Shape;108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21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88" name="Google Shape;108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21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93" name="Google Shape;1093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21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98" name="Google Shape;1098;p21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21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105" name="Google Shape;110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8" name="Google Shape;110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111" name="Google Shape;1111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4" name="Google Shape;1114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115" name="Google Shape;1115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22" name="Google Shape;1122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22"/>
          <p:cNvSpPr/>
          <p:nvPr/>
        </p:nvSpPr>
        <p:spPr>
          <a:xfrm flipH="1">
            <a:off x="3166280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22"/>
          <p:cNvSpPr/>
          <p:nvPr/>
        </p:nvSpPr>
        <p:spPr>
          <a:xfrm flipH="1">
            <a:off x="3202779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22"/>
          <p:cNvSpPr/>
          <p:nvPr/>
        </p:nvSpPr>
        <p:spPr>
          <a:xfrm flipH="1">
            <a:off x="3240110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2" name="Google Shape;1132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33" name="Google Shape;113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6" name="Google Shape;1136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37" name="Google Shape;113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41" name="Google Shape;1141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4" name="Google Shape;1144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5" name="Google Shape;1145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6" name="Google Shape;1146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47" name="Google Shape;1147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54" name="Google Shape;1154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59" name="Google Shape;1159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64" name="Google Shape;1164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68" name="Google Shape;1168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1" name="Google Shape;117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3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4" name="Google Shape;1174;p23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75" name="Google Shape;1175;p23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76" name="Google Shape;1176;p23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7" name="Google Shape;1177;p23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8" name="Google Shape;1178;p23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9" name="Google Shape;1179;p23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80" name="Google Shape;1180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81" name="Google Shape;1181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2" name="Google Shape;1182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83" name="Google Shape;1183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9" name="Google Shape;1189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4" name="Google Shape;1194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95" name="Google Shape;1195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99" name="Google Shape;1199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00" name="Google Shape;1200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01" name="Google Shape;120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208" name="Google Shape;1208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2" name="Google Shape;1212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213" name="Google Shape;1213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7" name="Google Shape;1217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218" name="Google Shape;1218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1" name="Google Shape;1221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22" name="Google Shape;1222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5" name="Google Shape;1225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26" name="Google Shape;1226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9" name="Google Shape;1229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30" name="Google Shape;1230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33" name="Google Shape;1233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4" name="Google Shape;1234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5" name="Google Shape;1235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9" name="Google Shape;123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4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42" name="Google Shape;1242;p2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43" name="Google Shape;1243;p24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4" name="Google Shape;1244;p24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5" name="Google Shape;1245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46" name="Google Shape;1246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0" name="Google Shape;1250;p24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51" name="Google Shape;1251;p24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4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7" name="Google Shape;1257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8" name="Google Shape;1258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9" name="Google Shape;1259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60" name="Google Shape;1260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67" name="Google Shape;1267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72" name="Google Shape;1272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77" name="Google Shape;1277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81" name="Google Shape;1281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87" name="Google Shape;1287;p2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88" name="Google Shape;1288;p2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s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s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s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s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s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s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s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89" name="Google Shape;1289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0" name="Google Shape;1290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1" name="Google Shape;1291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2" name="Google Shape;1292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3" name="Google Shape;1293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94" name="Google Shape;129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01" name="Google Shape;130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06" name="Google Shape;130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0" name="Google Shape;1310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11" name="Google Shape;1311;p25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18" name="Google Shape;131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1" name="Google Shape;1321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4" name="Google Shape;1324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25" name="Google Shape;1325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32" name="Google Shape;1332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37" name="Google Shape;1337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1" name="Google Shape;1341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7" name="Google Shape;1347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48" name="Google Shape;134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Google Shape;1351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52" name="Google Shape;135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56" name="Google Shape;1356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9" name="Google Shape;135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6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62" name="Google Shape;1362;p2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63" name="Google Shape;1363;p2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64" name="Google Shape;1364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65" name="Google Shape;1365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66" name="Google Shape;1366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67" name="Google Shape;1367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3" name="Google Shape;1373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74" name="Google Shape;1374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8" name="Google Shape;1378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79" name="Google Shape;1379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83" name="Google Shape;1383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84" name="Google Shape;1384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85" name="Google Shape;1385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1" name="Google Shape;1391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92" name="Google Shape;1392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6" name="Google Shape;1396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97" name="Google Shape;1397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1" name="Google Shape;1401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02" name="Google Shape;1402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5" name="Google Shape;1405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06" name="Google Shape;1406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9" name="Google Shape;1409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10" name="Google Shape;1410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3" name="Google Shape;1413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14" name="Google Shape;1414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17" name="Google Shape;1417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8" name="Google Shape;1418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9" name="Google Shape;1419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3" name="Google Shape;142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6" name="Google Shape;1426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27" name="Google Shape;1427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8" name="Google Shape;1428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0" name="Google Shape;1430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31" name="Google Shape;1431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38" name="Google Shape;1438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2" name="Google Shape;1442;p27"/>
          <p:cNvSpPr/>
          <p:nvPr/>
        </p:nvSpPr>
        <p:spPr>
          <a:xfrm flipH="1">
            <a:off x="3166280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27"/>
          <p:cNvSpPr/>
          <p:nvPr/>
        </p:nvSpPr>
        <p:spPr>
          <a:xfrm flipH="1">
            <a:off x="3202779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27"/>
          <p:cNvSpPr/>
          <p:nvPr/>
        </p:nvSpPr>
        <p:spPr>
          <a:xfrm flipH="1">
            <a:off x="3240110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8" name="Google Shape;1448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49" name="Google Shape;1449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2" name="Google Shape;1452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53" name="Google Shape;145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57" name="Google Shape;1457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0" name="Google Shape;1460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1" name="Google Shape;1461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2" name="Google Shape;1462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63" name="Google Shape;14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Google Shape;1469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70" name="Google Shape;14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75" name="Google Shape;14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80" name="Google Shape;148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84" name="Google Shape;148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1" name="Google Shape;1491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2" name="Google Shape;1492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3" name="Google Shape;1493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4" name="Google Shape;1494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5" name="Google Shape;1495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96" name="Google Shape;1496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2" name="Google Shape;1502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503" name="Google Shape;1503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508" name="Google Shape;1508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513" name="Google Shape;1513;p29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9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9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9" name="Google Shape;1519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520" name="Google Shape;152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3" name="Google Shape;1523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4" name="Google Shape;1524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5" name="Google Shape;1525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6" name="Google Shape;1526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527" name="Google Shape;1527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3" name="Google Shape;1533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34" name="Google Shape;1534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8" name="Google Shape;1538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39" name="Google Shape;1539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3" name="Google Shape;1543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9" name="Google Shape;1549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50" name="Google Shape;155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54" name="Google Shape;1554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7" name="Google Shape;1557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58" name="Google Shape;1558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3" name="Google Shape;1563;p30"/>
          <p:cNvGrpSpPr/>
          <p:nvPr/>
        </p:nvGrpSpPr>
        <p:grpSpPr>
          <a:xfrm>
            <a:off x="261706" y="-1158"/>
            <a:ext cx="8550331" cy="3981600"/>
            <a:chOff x="261706" y="-1158"/>
            <a:chExt cx="8550331" cy="3981600"/>
          </a:xfrm>
        </p:grpSpPr>
        <p:cxnSp>
          <p:nvCxnSpPr>
            <p:cNvPr id="1564" name="Google Shape;1564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5" name="Google Shape;1565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66" name="Google Shape;1566;p30"/>
            <p:cNvGrpSpPr/>
            <p:nvPr/>
          </p:nvGrpSpPr>
          <p:grpSpPr>
            <a:xfrm rot="10800000">
              <a:off x="343287" y="3300780"/>
              <a:ext cx="344736" cy="345385"/>
              <a:chOff x="7353050" y="316275"/>
              <a:chExt cx="292025" cy="292575"/>
            </a:xfrm>
          </p:grpSpPr>
          <p:sp>
            <p:nvSpPr>
              <p:cNvPr id="1567" name="Google Shape;1567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6" name="Google Shape;1576;p30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1577" name="Google Shape;1577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3" name="Google Shape;158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4" name="Google Shape;94;p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86" name="Google Shape;1586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4" name="Google Shape;1604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05" name="Google Shape;1605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06" name="Google Shape;160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2" name="Google Shape;1612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13" name="Google Shape;161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7" name="Google Shape;1617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18" name="Google Shape;161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2" name="Google Shape;1622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23" name="Google Shape;162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6" name="Google Shape;1626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27" name="Google Shape;162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0" name="Google Shape;1630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31" name="Google Shape;163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4" name="Google Shape;1634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35" name="Google Shape;163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38" name="Google Shape;1638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9" name="Google Shape;1639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0" name="Google Shape;1640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4" name="Google Shape;164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" name="Google Shape;1646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47" name="Google Shape;1647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8" name="Google Shape;1648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69" name="Google Shape;1669;p32"/>
              <p:cNvSpPr/>
              <p:nvPr/>
            </p:nvSpPr>
            <p:spPr>
              <a:xfrm flipH="1">
                <a:off x="3166280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 flipH="1">
                <a:off x="3202779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 flipH="1">
                <a:off x="3240110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5" name="Google Shape;1675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76" name="Google Shape;167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9" name="Google Shape;1679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0" name="Google Shape;1680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1" name="Google Shape;1681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82" name="Google Shape;1682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83" name="Google Shape;1683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90" name="Google Shape;1690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4" name="Google Shape;1694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95" name="Google Shape;1695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9" name="Google Shape;1699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706" name="Google Shape;170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9" name="Google Shape;1709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710" name="Google Shape;171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3" name="Google Shape;17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3"/>
          <p:cNvSpPr/>
          <p:nvPr/>
        </p:nvSpPr>
        <p:spPr>
          <a:xfrm flipH="1" rot="7046202">
            <a:off x="1844219" y="3170289"/>
            <a:ext cx="2339147" cy="2316614"/>
          </a:xfrm>
          <a:custGeom>
            <a:rect b="b" l="l" r="r" t="t"/>
            <a:pathLst>
              <a:path extrusionOk="0" h="2893508" w="2893437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16" name="Google Shape;1716;p33"/>
          <p:cNvGrpSpPr/>
          <p:nvPr/>
        </p:nvGrpSpPr>
        <p:grpSpPr>
          <a:xfrm>
            <a:off x="105524" y="1842837"/>
            <a:ext cx="3752708" cy="2107851"/>
            <a:chOff x="69514" y="2735683"/>
            <a:chExt cx="1927431" cy="1093454"/>
          </a:xfrm>
        </p:grpSpPr>
        <p:sp>
          <p:nvSpPr>
            <p:cNvPr id="1717" name="Google Shape;1717;p33"/>
            <p:cNvSpPr/>
            <p:nvPr/>
          </p:nvSpPr>
          <p:spPr>
            <a:xfrm>
              <a:off x="69514" y="2735735"/>
              <a:ext cx="1927431" cy="1093402"/>
            </a:xfrm>
            <a:custGeom>
              <a:rect b="b" l="l" r="r" t="t"/>
              <a:pathLst>
                <a:path extrusionOk="0" h="1093402" w="1927431">
                  <a:moveTo>
                    <a:pt x="0" y="0"/>
                  </a:moveTo>
                  <a:lnTo>
                    <a:pt x="1927431" y="0"/>
                  </a:lnTo>
                  <a:lnTo>
                    <a:pt x="1927431" y="1093403"/>
                  </a:lnTo>
                  <a:lnTo>
                    <a:pt x="0" y="1093403"/>
                  </a:lnTo>
                  <a:close/>
                </a:path>
              </a:pathLst>
            </a:custGeom>
            <a:solidFill>
              <a:srgbClr val="DAB1C3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69514" y="2735735"/>
              <a:ext cx="1927431" cy="102790"/>
            </a:xfrm>
            <a:custGeom>
              <a:rect b="b" l="l" r="r" t="t"/>
              <a:pathLst>
                <a:path extrusionOk="0" h="102790" w="1927431">
                  <a:moveTo>
                    <a:pt x="0" y="0"/>
                  </a:moveTo>
                  <a:lnTo>
                    <a:pt x="1927431" y="0"/>
                  </a:lnTo>
                  <a:lnTo>
                    <a:pt x="1927431" y="102791"/>
                  </a:lnTo>
                  <a:lnTo>
                    <a:pt x="0" y="102791"/>
                  </a:lnTo>
                  <a:close/>
                </a:path>
              </a:pathLst>
            </a:custGeom>
            <a:solidFill>
              <a:srgbClr val="DAB1C3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719" name="Google Shape;1719;p33"/>
            <p:cNvGrpSpPr/>
            <p:nvPr/>
          </p:nvGrpSpPr>
          <p:grpSpPr>
            <a:xfrm>
              <a:off x="69514" y="2735683"/>
              <a:ext cx="1927406" cy="102793"/>
              <a:chOff x="69514" y="2721694"/>
              <a:chExt cx="1927406" cy="127900"/>
            </a:xfrm>
          </p:grpSpPr>
          <p:sp>
            <p:nvSpPr>
              <p:cNvPr id="1720" name="Google Shape;1720;p33"/>
              <p:cNvSpPr/>
              <p:nvPr/>
            </p:nvSpPr>
            <p:spPr>
              <a:xfrm>
                <a:off x="75364" y="2724596"/>
                <a:ext cx="56562" cy="56562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69514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132048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194512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257047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319511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382045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444509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507044" y="2724596"/>
                <a:ext cx="124928" cy="124998"/>
              </a:xfrm>
              <a:custGeom>
                <a:rect b="b" l="l" r="r" t="t"/>
                <a:pathLst>
                  <a:path extrusionOk="0" h="124998" w="12492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569508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631972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694506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756970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819505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881969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5" name="Google Shape;1735;p33"/>
              <p:cNvSpPr/>
              <p:nvPr/>
            </p:nvSpPr>
            <p:spPr>
              <a:xfrm>
                <a:off x="944503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1006968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1069502" y="2724596"/>
                <a:ext cx="124928" cy="124998"/>
              </a:xfrm>
              <a:custGeom>
                <a:rect b="b" l="l" r="r" t="t"/>
                <a:pathLst>
                  <a:path extrusionOk="0" h="124998" w="12492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1131966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9" name="Google Shape;1739;p33"/>
              <p:cNvSpPr/>
              <p:nvPr/>
            </p:nvSpPr>
            <p:spPr>
              <a:xfrm>
                <a:off x="1194430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1256965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1319429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2" name="Google Shape;1742;p33"/>
              <p:cNvSpPr/>
              <p:nvPr/>
            </p:nvSpPr>
            <p:spPr>
              <a:xfrm>
                <a:off x="1381963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3" name="Google Shape;1743;p33"/>
              <p:cNvSpPr/>
              <p:nvPr/>
            </p:nvSpPr>
            <p:spPr>
              <a:xfrm>
                <a:off x="1444427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1506962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1569426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1631960" y="2724596"/>
                <a:ext cx="124928" cy="124998"/>
              </a:xfrm>
              <a:custGeom>
                <a:rect b="b" l="l" r="r" t="t"/>
                <a:pathLst>
                  <a:path extrusionOk="0" h="124998" w="12492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1694424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1756888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1819423" y="2724596"/>
                <a:ext cx="124998" cy="124998"/>
              </a:xfrm>
              <a:custGeom>
                <a:rect b="b" l="l" r="r" t="t"/>
                <a:pathLst>
                  <a:path extrusionOk="0" h="124998" w="124998">
                    <a:moveTo>
                      <a:pt x="124998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1881887" y="2721694"/>
                <a:ext cx="114998" cy="127810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1944421" y="2794884"/>
                <a:ext cx="52499" cy="54687"/>
              </a:xfrm>
              <a:custGeom>
                <a:rect b="b" l="l" r="r" t="t"/>
                <a:pathLst>
                  <a:path extrusionOk="0" h="124998" w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noFill/>
              <a:ln cap="rnd" cmpd="sng" w="14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752" name="Google Shape;1752;p33"/>
            <p:cNvSpPr/>
            <p:nvPr/>
          </p:nvSpPr>
          <p:spPr>
            <a:xfrm>
              <a:off x="137265" y="3037057"/>
              <a:ext cx="588755" cy="7050"/>
            </a:xfrm>
            <a:custGeom>
              <a:rect b="b" l="l" r="r" t="t"/>
              <a:pathLst>
                <a:path extrusionOk="0" h="7050" w="588755">
                  <a:moveTo>
                    <a:pt x="0" y="0"/>
                  </a:moveTo>
                  <a:lnTo>
                    <a:pt x="588755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137265" y="3158601"/>
              <a:ext cx="453815" cy="7050"/>
            </a:xfrm>
            <a:custGeom>
              <a:rect b="b" l="l" r="r" t="t"/>
              <a:pathLst>
                <a:path extrusionOk="0" h="7050" w="453815">
                  <a:moveTo>
                    <a:pt x="0" y="0"/>
                  </a:moveTo>
                  <a:lnTo>
                    <a:pt x="453816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806392" y="3158601"/>
              <a:ext cx="226872" cy="7050"/>
            </a:xfrm>
            <a:custGeom>
              <a:rect b="b" l="l" r="r" t="t"/>
              <a:pathLst>
                <a:path extrusionOk="0" h="7050" w="226872">
                  <a:moveTo>
                    <a:pt x="0" y="0"/>
                  </a:moveTo>
                  <a:lnTo>
                    <a:pt x="226873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137265" y="3280075"/>
              <a:ext cx="803713" cy="7050"/>
            </a:xfrm>
            <a:custGeom>
              <a:rect b="b" l="l" r="r" t="t"/>
              <a:pathLst>
                <a:path extrusionOk="0" h="7050" w="803713">
                  <a:moveTo>
                    <a:pt x="0" y="0"/>
                  </a:moveTo>
                  <a:lnTo>
                    <a:pt x="803713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137265" y="3401548"/>
              <a:ext cx="336431" cy="7050"/>
            </a:xfrm>
            <a:custGeom>
              <a:rect b="b" l="l" r="r" t="t"/>
              <a:pathLst>
                <a:path extrusionOk="0" h="7050" w="336431">
                  <a:moveTo>
                    <a:pt x="0" y="0"/>
                  </a:moveTo>
                  <a:lnTo>
                    <a:pt x="336432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509017" y="3399881"/>
              <a:ext cx="470998" cy="23476"/>
            </a:xfrm>
            <a:custGeom>
              <a:rect b="b" l="l" r="r" t="t"/>
              <a:pathLst>
                <a:path extrusionOk="0" h="7050" w="733071">
                  <a:moveTo>
                    <a:pt x="0" y="0"/>
                  </a:moveTo>
                  <a:lnTo>
                    <a:pt x="733071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137265" y="3523022"/>
              <a:ext cx="504647" cy="7050"/>
            </a:xfrm>
            <a:custGeom>
              <a:rect b="b" l="l" r="r" t="t"/>
              <a:pathLst>
                <a:path extrusionOk="0" h="7050" w="504647">
                  <a:moveTo>
                    <a:pt x="0" y="0"/>
                  </a:moveTo>
                  <a:lnTo>
                    <a:pt x="504647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137265" y="3644495"/>
              <a:ext cx="738288" cy="7050"/>
            </a:xfrm>
            <a:custGeom>
              <a:rect b="b" l="l" r="r" t="t"/>
              <a:pathLst>
                <a:path extrusionOk="0" h="7050" w="738288">
                  <a:moveTo>
                    <a:pt x="0" y="0"/>
                  </a:moveTo>
                  <a:lnTo>
                    <a:pt x="738288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60" name="Google Shape;1760;p33"/>
          <p:cNvSpPr/>
          <p:nvPr/>
        </p:nvSpPr>
        <p:spPr>
          <a:xfrm>
            <a:off x="8362078" y="4273236"/>
            <a:ext cx="447964" cy="443484"/>
          </a:xfrm>
          <a:custGeom>
            <a:rect b="b" l="l" r="r" t="t"/>
            <a:pathLst>
              <a:path extrusionOk="0" h="447964" w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cap="rnd" cmpd="sng" w="14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1" name="Google Shape;1761;p33"/>
          <p:cNvSpPr/>
          <p:nvPr/>
        </p:nvSpPr>
        <p:spPr>
          <a:xfrm>
            <a:off x="618175" y="4270401"/>
            <a:ext cx="447872" cy="442291"/>
          </a:xfrm>
          <a:custGeom>
            <a:rect b="b" l="l" r="r" t="t"/>
            <a:pathLst>
              <a:path extrusionOk="0" h="264449" w="265013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cap="rnd" cmpd="sng" w="14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2" name="Google Shape;1762;p33"/>
          <p:cNvSpPr/>
          <p:nvPr/>
        </p:nvSpPr>
        <p:spPr>
          <a:xfrm>
            <a:off x="589879" y="507612"/>
            <a:ext cx="161236" cy="159624"/>
          </a:xfrm>
          <a:custGeom>
            <a:rect b="b" l="l" r="r" t="t"/>
            <a:pathLst>
              <a:path extrusionOk="0" h="161236" w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cap="rnd" cmpd="sng" w="14100">
            <a:solidFill>
              <a:srgbClr val="4747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3" name="Google Shape;1763;p33"/>
          <p:cNvSpPr/>
          <p:nvPr/>
        </p:nvSpPr>
        <p:spPr>
          <a:xfrm>
            <a:off x="8453553" y="1025897"/>
            <a:ext cx="265013" cy="261805"/>
          </a:xfrm>
          <a:custGeom>
            <a:rect b="b" l="l" r="r" t="t"/>
            <a:pathLst>
              <a:path extrusionOk="0" h="264449" w="265013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cap="rnd" cmpd="sng" w="14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4" name="Google Shape;1764;p33"/>
          <p:cNvSpPr/>
          <p:nvPr/>
        </p:nvSpPr>
        <p:spPr>
          <a:xfrm>
            <a:off x="5328038" y="297565"/>
            <a:ext cx="422206" cy="418846"/>
          </a:xfrm>
          <a:custGeom>
            <a:rect b="b" l="l" r="r" t="t"/>
            <a:pathLst>
              <a:path extrusionOk="0" h="447964" w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cap="rnd" cmpd="sng" w="14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65" name="Google Shape;1765;p33"/>
          <p:cNvGrpSpPr/>
          <p:nvPr/>
        </p:nvGrpSpPr>
        <p:grpSpPr>
          <a:xfrm>
            <a:off x="619840" y="1129053"/>
            <a:ext cx="1275651" cy="2818127"/>
            <a:chOff x="6426447" y="3168894"/>
            <a:chExt cx="569030" cy="1269655"/>
          </a:xfrm>
        </p:grpSpPr>
        <p:sp>
          <p:nvSpPr>
            <p:cNvPr id="1766" name="Google Shape;1766;p33"/>
            <p:cNvSpPr/>
            <p:nvPr/>
          </p:nvSpPr>
          <p:spPr>
            <a:xfrm>
              <a:off x="6465269" y="3205682"/>
              <a:ext cx="96600" cy="9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6860492" y="3214502"/>
              <a:ext cx="96600" cy="9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6469820" y="4353596"/>
              <a:ext cx="482721" cy="84953"/>
            </a:xfrm>
            <a:custGeom>
              <a:rect b="b" l="l" r="r" t="t"/>
              <a:pathLst>
                <a:path extrusionOk="0" h="84953" w="482721">
                  <a:moveTo>
                    <a:pt x="0" y="0"/>
                  </a:moveTo>
                  <a:lnTo>
                    <a:pt x="482721" y="0"/>
                  </a:lnTo>
                  <a:lnTo>
                    <a:pt x="482721" y="84954"/>
                  </a:lnTo>
                  <a:lnTo>
                    <a:pt x="0" y="84954"/>
                  </a:lnTo>
                  <a:close/>
                </a:path>
              </a:pathLst>
            </a:custGeom>
            <a:solidFill>
              <a:schemeClr val="accent1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6426447" y="3168894"/>
              <a:ext cx="569030" cy="156181"/>
            </a:xfrm>
            <a:custGeom>
              <a:rect b="b" l="l" r="r" t="t"/>
              <a:pathLst>
                <a:path extrusionOk="0" h="156181" w="569030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solidFill>
              <a:schemeClr val="accent1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6556325" y="3246939"/>
              <a:ext cx="309711" cy="7050"/>
            </a:xfrm>
            <a:custGeom>
              <a:rect b="b" l="l" r="r" t="t"/>
              <a:pathLst>
                <a:path extrusionOk="0" h="7050" w="309711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6426447" y="3168894"/>
              <a:ext cx="569030" cy="156181"/>
            </a:xfrm>
            <a:custGeom>
              <a:rect b="b" l="l" r="r" t="t"/>
              <a:pathLst>
                <a:path extrusionOk="0" h="156181" w="569030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6556325" y="3246939"/>
              <a:ext cx="309711" cy="7050"/>
            </a:xfrm>
            <a:custGeom>
              <a:rect b="b" l="l" r="r" t="t"/>
              <a:pathLst>
                <a:path extrusionOk="0" h="7050" w="309711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6565561" y="3282401"/>
              <a:ext cx="291240" cy="1051595"/>
            </a:xfrm>
            <a:custGeom>
              <a:rect b="b" l="l" r="r" t="t"/>
              <a:pathLst>
                <a:path extrusionOk="0" h="1051595" w="291240">
                  <a:moveTo>
                    <a:pt x="0" y="0"/>
                  </a:moveTo>
                  <a:lnTo>
                    <a:pt x="291240" y="0"/>
                  </a:lnTo>
                  <a:lnTo>
                    <a:pt x="291240" y="1051595"/>
                  </a:lnTo>
                  <a:lnTo>
                    <a:pt x="0" y="1051595"/>
                  </a:lnTo>
                  <a:close/>
                </a:path>
              </a:pathLst>
            </a:custGeom>
            <a:solidFill>
              <a:schemeClr val="accent1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6619917" y="3380891"/>
              <a:ext cx="7050" cy="854614"/>
            </a:xfrm>
            <a:custGeom>
              <a:rect b="b" l="l" r="r" t="t"/>
              <a:pathLst>
                <a:path extrusionOk="0" h="854614" w="7050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6680760" y="3380891"/>
              <a:ext cx="7050" cy="854614"/>
            </a:xfrm>
            <a:custGeom>
              <a:rect b="b" l="l" r="r" t="t"/>
              <a:pathLst>
                <a:path extrusionOk="0" h="854614" w="7050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6741602" y="3380891"/>
              <a:ext cx="7050" cy="854614"/>
            </a:xfrm>
            <a:custGeom>
              <a:rect b="b" l="l" r="r" t="t"/>
              <a:pathLst>
                <a:path extrusionOk="0" h="854614" w="7050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6802515" y="3380891"/>
              <a:ext cx="7050" cy="854614"/>
            </a:xfrm>
            <a:custGeom>
              <a:rect b="b" l="l" r="r" t="t"/>
              <a:pathLst>
                <a:path extrusionOk="0" h="854614" w="7050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noFill/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6530169" y="4305866"/>
              <a:ext cx="362093" cy="47729"/>
            </a:xfrm>
            <a:custGeom>
              <a:rect b="b" l="l" r="r" t="t"/>
              <a:pathLst>
                <a:path extrusionOk="0" h="47729" w="362093">
                  <a:moveTo>
                    <a:pt x="0" y="0"/>
                  </a:moveTo>
                  <a:lnTo>
                    <a:pt x="362094" y="0"/>
                  </a:lnTo>
                  <a:lnTo>
                    <a:pt x="362094" y="47729"/>
                  </a:lnTo>
                  <a:lnTo>
                    <a:pt x="0" y="47729"/>
                  </a:lnTo>
                  <a:close/>
                </a:path>
              </a:pathLst>
            </a:custGeom>
            <a:solidFill>
              <a:schemeClr val="accent1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79" name="Google Shape;1779;p33"/>
          <p:cNvGrpSpPr/>
          <p:nvPr/>
        </p:nvGrpSpPr>
        <p:grpSpPr>
          <a:xfrm>
            <a:off x="3686958" y="3708049"/>
            <a:ext cx="1062751" cy="524632"/>
            <a:chOff x="4903284" y="2383159"/>
            <a:chExt cx="958815" cy="478068"/>
          </a:xfrm>
        </p:grpSpPr>
        <p:sp>
          <p:nvSpPr>
            <p:cNvPr id="1780" name="Google Shape;1780;p33"/>
            <p:cNvSpPr/>
            <p:nvPr/>
          </p:nvSpPr>
          <p:spPr>
            <a:xfrm>
              <a:off x="5382692" y="2383159"/>
              <a:ext cx="479407" cy="478068"/>
            </a:xfrm>
            <a:custGeom>
              <a:rect b="b" l="l" r="r" t="t"/>
              <a:pathLst>
                <a:path extrusionOk="0" h="478068" w="479407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lt1"/>
            </a:solidFill>
            <a:ln cap="rnd" cmpd="sng" w="14100">
              <a:solidFill>
                <a:srgbClr val="47478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903284" y="2383159"/>
              <a:ext cx="479407" cy="478068"/>
            </a:xfrm>
            <a:custGeom>
              <a:rect b="b" l="l" r="r" t="t"/>
              <a:pathLst>
                <a:path extrusionOk="0" h="478068" w="479407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lt1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5209964" y="2449430"/>
              <a:ext cx="345455" cy="345455"/>
            </a:xfrm>
            <a:custGeom>
              <a:rect b="b" l="l" r="r" t="t"/>
              <a:pathLst>
                <a:path extrusionOk="0" h="345455" w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4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5287101" y="2526840"/>
              <a:ext cx="190776" cy="190776"/>
            </a:xfrm>
            <a:custGeom>
              <a:rect b="b" l="l" r="r" t="t"/>
              <a:pathLst>
                <a:path extrusionOk="0" h="190776" w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84" name="Google Shape;1784;p33"/>
          <p:cNvSpPr txBox="1"/>
          <p:nvPr>
            <p:ph type="title"/>
          </p:nvPr>
        </p:nvSpPr>
        <p:spPr>
          <a:xfrm>
            <a:off x="3863164" y="1595717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5" name="Google Shape;1785;p33"/>
          <p:cNvSpPr txBox="1"/>
          <p:nvPr>
            <p:ph idx="1" type="body"/>
          </p:nvPr>
        </p:nvSpPr>
        <p:spPr>
          <a:xfrm>
            <a:off x="4919330" y="3185272"/>
            <a:ext cx="3500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500"/>
              <a:buNone/>
              <a:defRPr sz="1500">
                <a:solidFill>
                  <a:srgbClr val="8C919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350"/>
              <a:buNone/>
              <a:defRPr sz="1350">
                <a:solidFill>
                  <a:srgbClr val="8C919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9pPr>
          </a:lstStyle>
          <a:p/>
        </p:txBody>
      </p:sp>
      <p:sp>
        <p:nvSpPr>
          <p:cNvPr id="1786" name="Google Shape;1786;p33"/>
          <p:cNvSpPr txBox="1"/>
          <p:nvPr>
            <p:ph idx="2" type="body"/>
          </p:nvPr>
        </p:nvSpPr>
        <p:spPr>
          <a:xfrm>
            <a:off x="1559171" y="2680843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  <a:defRPr b="1" sz="11500">
                <a:solidFill>
                  <a:schemeClr val="accent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500"/>
              <a:buNone/>
              <a:defRPr sz="1500">
                <a:solidFill>
                  <a:srgbClr val="8C919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350"/>
              <a:buNone/>
              <a:defRPr sz="1350">
                <a:solidFill>
                  <a:srgbClr val="8C919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C919E"/>
              </a:buClr>
              <a:buSzPts val="1200"/>
              <a:buNone/>
              <a:defRPr sz="1200">
                <a:solidFill>
                  <a:srgbClr val="8C919E"/>
                </a:solidFill>
              </a:defRPr>
            </a:lvl9pPr>
          </a:lstStyle>
          <a:p/>
        </p:txBody>
      </p:sp>
      <p:sp>
        <p:nvSpPr>
          <p:cNvPr id="1787" name="Google Shape;178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0" name="Google Shape;17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1" name="Google Shape;17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7" name="Google Shape;107;p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1" name="Google Shape;111;p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2" name="Google Shape;112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3" name="Google Shape;113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1" name="Google Shape;131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2" name="Google Shape;132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5" name="Google Shape;165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5" name="Google Shape;175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" name="Google Shape;179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0" name="Google Shape;180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1" name="Google Shape;181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2" name="Google Shape;182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4" name="Google Shape;194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8" name="Google Shape;198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9" name="Google Shape;199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0" name="Google Shape;200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2" name="Google Shape;232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2" name="Google Shape;242;p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3" name="Google Shape;243;p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" name="Google Shape;244;p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" name="Google Shape;245;p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" name="Google Shape;246;p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7" name="Google Shape;247;p7"/>
          <p:cNvGrpSpPr/>
          <p:nvPr/>
        </p:nvGrpSpPr>
        <p:grpSpPr>
          <a:xfrm>
            <a:off x="261706" y="-1158"/>
            <a:ext cx="8550331" cy="3981600"/>
            <a:chOff x="261706" y="-1158"/>
            <a:chExt cx="8550331" cy="3981600"/>
          </a:xfrm>
        </p:grpSpPr>
        <p:cxnSp>
          <p:nvCxnSpPr>
            <p:cNvPr id="248" name="Google Shape;248;p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0" name="Google Shape;250;p7"/>
            <p:cNvGrpSpPr/>
            <p:nvPr/>
          </p:nvGrpSpPr>
          <p:grpSpPr>
            <a:xfrm rot="10800000">
              <a:off x="343287" y="3300780"/>
              <a:ext cx="344736" cy="345385"/>
              <a:chOff x="7353050" y="316275"/>
              <a:chExt cx="292025" cy="292575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7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261" name="Google Shape;261;p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1" name="Google Shape;271;p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2" name="Google Shape;272;p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3" name="Google Shape;273;p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4" name="Google Shape;274;p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5" name="Google Shape;275;p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6" name="Google Shape;276;p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7" name="Google Shape;277;p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8" name="Google Shape;278;p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1" name="Google Shape;281;p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82" name="Google Shape;282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7" name="Google Shape;287;p8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94" name="Google Shape;294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7" name="Google Shape;297;p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8" name="Google Shape;298;p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9" name="Google Shape;299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06" name="Google Shape;306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11" name="Google Shape;311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7" name="Google Shape;317;p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8" name="Google Shape;318;p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9" name="Google Shape;319;p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27" name="Google Shape;327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6" name="Google Shape;336;p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7" name="Google Shape;337;p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0" name="Google Shape;370;p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9" name="Google Shape;379;p1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80" name="Google Shape;380;p1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3" name="Google Shape;383;p1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84" name="Google Shape;384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1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91" name="Google Shape;391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10"/>
          <p:cNvSpPr/>
          <p:nvPr/>
        </p:nvSpPr>
        <p:spPr>
          <a:xfrm flipH="1">
            <a:off x="3166280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"/>
          <p:cNvSpPr/>
          <p:nvPr/>
        </p:nvSpPr>
        <p:spPr>
          <a:xfrm flipH="1">
            <a:off x="3202779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/>
          <p:nvPr/>
        </p:nvSpPr>
        <p:spPr>
          <a:xfrm flipH="1">
            <a:off x="3240110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02" name="Google Shape;40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06" name="Google Shape;406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1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10" name="Google Shape;410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3" name="Google Shape;413;p1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1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5" name="Google Shape;415;p1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16" name="Google Shape;416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23" name="Google Shape;423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28" name="Google Shape;428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1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33" name="Google Shape;433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1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37" name="Google Shape;43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5"/>
          <p:cNvSpPr txBox="1"/>
          <p:nvPr>
            <p:ph type="ctrTitle"/>
          </p:nvPr>
        </p:nvSpPr>
        <p:spPr>
          <a:xfrm>
            <a:off x="0" y="860238"/>
            <a:ext cx="9386400" cy="21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200">
                <a:solidFill>
                  <a:schemeClr val="dk1"/>
                </a:solidFill>
              </a:rPr>
              <a:t>EcoAdventure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(Sustainable travel planning application)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797" name="Google Shape;1797;p35"/>
          <p:cNvSpPr txBox="1"/>
          <p:nvPr>
            <p:ph idx="1" type="subTitle"/>
          </p:nvPr>
        </p:nvSpPr>
        <p:spPr>
          <a:xfrm>
            <a:off x="-1072905" y="3725275"/>
            <a:ext cx="59412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r">
              <a:spcBef>
                <a:spcPts val="0"/>
              </a:spcBef>
              <a:spcAft>
                <a:spcPts val="0"/>
              </a:spcAft>
              <a:buClr>
                <a:srgbClr val="1A2E35"/>
              </a:buClr>
              <a:buSzPts val="2800"/>
              <a:buChar char="-"/>
            </a:pPr>
            <a:r>
              <a:rPr lang="es">
                <a:solidFill>
                  <a:srgbClr val="1A2E35"/>
                </a:solidFill>
                <a:highlight>
                  <a:srgbClr val="9FC5E8"/>
                </a:highlight>
              </a:rPr>
              <a:t>GABRIEL AGUIRRE</a:t>
            </a:r>
            <a:endParaRPr>
              <a:solidFill>
                <a:srgbClr val="1A2E35"/>
              </a:solidFill>
              <a:highlight>
                <a:srgbClr val="9FC5E8"/>
              </a:highlight>
            </a:endParaRPr>
          </a:p>
          <a:p>
            <a:pPr indent="-406400" lvl="0" marL="457200" rtl="0" algn="r">
              <a:spcBef>
                <a:spcPts val="0"/>
              </a:spcBef>
              <a:spcAft>
                <a:spcPts val="0"/>
              </a:spcAft>
              <a:buClr>
                <a:srgbClr val="1A2E35"/>
              </a:buClr>
              <a:buSzPts val="2800"/>
              <a:buChar char="-"/>
            </a:pPr>
            <a:r>
              <a:rPr lang="es">
                <a:solidFill>
                  <a:srgbClr val="1A2E35"/>
                </a:solidFill>
                <a:highlight>
                  <a:srgbClr val="9FC5E8"/>
                </a:highlight>
              </a:rPr>
              <a:t>ALISSON CLAVIJO</a:t>
            </a:r>
            <a:endParaRPr>
              <a:solidFill>
                <a:srgbClr val="1A2E35"/>
              </a:solidFill>
              <a:highlight>
                <a:srgbClr val="9FC5E8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35"/>
          <p:cNvSpPr txBox="1"/>
          <p:nvPr/>
        </p:nvSpPr>
        <p:spPr>
          <a:xfrm>
            <a:off x="5061025" y="3725275"/>
            <a:ext cx="456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Medium"/>
              <a:buChar char="-"/>
            </a:pPr>
            <a:r>
              <a:rPr lang="es" sz="2800">
                <a:solidFill>
                  <a:schemeClr val="dk1"/>
                </a:solidFill>
                <a:highlight>
                  <a:srgbClr val="9FC5E8"/>
                </a:highligh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ADRIAN IZA</a:t>
            </a:r>
            <a:endParaRPr sz="2800">
              <a:solidFill>
                <a:schemeClr val="dk1"/>
              </a:solidFill>
              <a:highlight>
                <a:srgbClr val="9FC5E8"/>
              </a:highligh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Medium"/>
              <a:buChar char="-"/>
            </a:pPr>
            <a:r>
              <a:rPr lang="es" sz="2800">
                <a:solidFill>
                  <a:schemeClr val="dk1"/>
                </a:solidFill>
                <a:highlight>
                  <a:srgbClr val="9FC5E8"/>
                </a:highligh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ANDRES JACOME</a:t>
            </a:r>
            <a:endParaRPr sz="2800">
              <a:solidFill>
                <a:schemeClr val="dk1"/>
              </a:solidFill>
              <a:highlight>
                <a:srgbClr val="9FC5E8"/>
              </a:highligh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 Medium"/>
              <a:buChar char="-"/>
            </a:pPr>
            <a:r>
              <a:rPr lang="es" sz="2800">
                <a:solidFill>
                  <a:schemeClr val="dk1"/>
                </a:solidFill>
                <a:highlight>
                  <a:srgbClr val="9FC5E8"/>
                </a:highligh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BRYAN YAGUARSHUNGO</a:t>
            </a:r>
            <a:endParaRPr>
              <a:solidFill>
                <a:schemeClr val="dk1"/>
              </a:solidFill>
              <a:highlight>
                <a:srgbClr val="9FC5E8"/>
              </a:highlight>
            </a:endParaRPr>
          </a:p>
        </p:txBody>
      </p:sp>
      <p:sp>
        <p:nvSpPr>
          <p:cNvPr id="1799" name="Google Shape;1799;p35"/>
          <p:cNvSpPr txBox="1"/>
          <p:nvPr/>
        </p:nvSpPr>
        <p:spPr>
          <a:xfrm>
            <a:off x="213325" y="3820075"/>
            <a:ext cx="306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Fjalla One"/>
                <a:ea typeface="Fjalla One"/>
                <a:cs typeface="Fjalla One"/>
                <a:sym typeface="Fjalla One"/>
              </a:rPr>
              <a:t>members</a:t>
            </a:r>
            <a:r>
              <a:rPr b="1" lang="es" sz="2000">
                <a:latin typeface="Fjalla One"/>
                <a:ea typeface="Fjalla One"/>
                <a:cs typeface="Fjalla One"/>
                <a:sym typeface="Fjalla One"/>
              </a:rPr>
              <a:t>:</a:t>
            </a:r>
            <a:endParaRPr b="1" sz="2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00" name="Google Shape;180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01" name="Google Shape;18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50" y="101425"/>
            <a:ext cx="3960775" cy="10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B1C3"/>
        </a:solidFill>
      </p:bgPr>
    </p:bg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4"/>
          <p:cNvSpPr txBox="1"/>
          <p:nvPr>
            <p:ph type="title"/>
          </p:nvPr>
        </p:nvSpPr>
        <p:spPr>
          <a:xfrm>
            <a:off x="1500700" y="2"/>
            <a:ext cx="48096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b="1" lang="es" sz="4900">
                <a:latin typeface="El Messiri"/>
                <a:ea typeface="El Messiri"/>
                <a:cs typeface="El Messiri"/>
                <a:sym typeface="El Messiri"/>
              </a:rPr>
              <a:t>Product perspective</a:t>
            </a:r>
            <a:endParaRPr b="1"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44"/>
          <p:cNvSpPr txBox="1"/>
          <p:nvPr/>
        </p:nvSpPr>
        <p:spPr>
          <a:xfrm>
            <a:off x="2760100" y="2904875"/>
            <a:ext cx="44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881" name="Google Shape;188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2" name="Google Shape;1882;p44"/>
          <p:cNvSpPr txBox="1"/>
          <p:nvPr/>
        </p:nvSpPr>
        <p:spPr>
          <a:xfrm>
            <a:off x="1153825" y="2060750"/>
            <a:ext cx="558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Developed with REACT.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Focus on environmental responsibility.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Transportation and environmental impact.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Responsible tourist destinations and sustainable development.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Development team ensures usability and efficiency.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Documentation, design, implementation, and testing.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883" name="Google Shape;18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977" y="1461900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5"/>
          <p:cNvSpPr txBox="1"/>
          <p:nvPr>
            <p:ph idx="1" type="subTitle"/>
          </p:nvPr>
        </p:nvSpPr>
        <p:spPr>
          <a:xfrm>
            <a:off x="1483800" y="2206553"/>
            <a:ext cx="48096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Sustainable travel planning.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Information about bicycle routes and hiking trails.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Responsible tourism.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Environmental impact reduction.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Storage of travel plans.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Efficiency and intuitive design.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9" name="Google Shape;1889;p45"/>
          <p:cNvSpPr txBox="1"/>
          <p:nvPr>
            <p:ph type="title"/>
          </p:nvPr>
        </p:nvSpPr>
        <p:spPr>
          <a:xfrm>
            <a:off x="1607103" y="3631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b="1" lang="es" sz="4900">
                <a:latin typeface="El Messiri"/>
                <a:ea typeface="El Messiri"/>
                <a:cs typeface="El Messiri"/>
                <a:sym typeface="El Messiri"/>
              </a:rPr>
              <a:t>Product functionality</a:t>
            </a:r>
            <a:endParaRPr b="1"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91" name="Google Shape;18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402" y="1822225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6"/>
          <p:cNvSpPr txBox="1"/>
          <p:nvPr>
            <p:ph type="title"/>
          </p:nvPr>
        </p:nvSpPr>
        <p:spPr>
          <a:xfrm>
            <a:off x="4109739" y="2163292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Constraints 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898" name="Google Shape;1898;p46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899" name="Google Shape;189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00" name="Google Shape;19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552" y="860625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F264"/>
        </a:solidFill>
      </p:bgPr>
    </p:bg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47"/>
          <p:cNvSpPr txBox="1"/>
          <p:nvPr>
            <p:ph idx="1" type="subTitle"/>
          </p:nvPr>
        </p:nvSpPr>
        <p:spPr>
          <a:xfrm>
            <a:off x="914450" y="1381400"/>
            <a:ext cx="26859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The development methodology to be followed will be the Scrum methodology.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The platforms the application should be compatible with are mobile devices (iOS, Android) and web browsers.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6" name="Google Shape;190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07" name="Google Shape;19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200" y="1290875"/>
            <a:ext cx="3014675" cy="1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8" name="Google Shape;1908;p47"/>
          <p:cNvSpPr txBox="1"/>
          <p:nvPr/>
        </p:nvSpPr>
        <p:spPr>
          <a:xfrm>
            <a:off x="1278150" y="213425"/>
            <a:ext cx="715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designing and developing the EcoAdventure application system, there are several constraints to consider. These constraints may include:</a:t>
            </a:r>
            <a:endParaRPr/>
          </a:p>
        </p:txBody>
      </p:sp>
      <p:sp>
        <p:nvSpPr>
          <p:cNvPr id="1909" name="Google Shape;1909;p47"/>
          <p:cNvSpPr txBox="1"/>
          <p:nvPr/>
        </p:nvSpPr>
        <p:spPr>
          <a:xfrm>
            <a:off x="4217475" y="3020125"/>
            <a:ext cx="4143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servers must be capable of handling concurrent queries.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system will be designed following a client/server model.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system should have a simple design and implementation, independent of the platform or programming language.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48"/>
          <p:cNvSpPr txBox="1"/>
          <p:nvPr>
            <p:ph type="title"/>
          </p:nvPr>
        </p:nvSpPr>
        <p:spPr>
          <a:xfrm>
            <a:off x="4120039" y="2446767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Functional requirements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916" name="Google Shape;1916;p48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917" name="Google Shape;191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18" name="Google Shape;19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75" y="850325"/>
            <a:ext cx="2887124" cy="13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24" name="Google Shape;19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50" y="100975"/>
            <a:ext cx="4764326" cy="30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150" y="1898225"/>
            <a:ext cx="4647275" cy="29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0790" y="211250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0"/>
          <p:cNvSpPr txBox="1"/>
          <p:nvPr>
            <p:ph type="title"/>
          </p:nvPr>
        </p:nvSpPr>
        <p:spPr>
          <a:xfrm>
            <a:off x="4150939" y="2400342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non-functional requirements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933" name="Google Shape;1933;p50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1934" name="Google Shape;193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35" name="Google Shape;19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00" y="749400"/>
            <a:ext cx="3105850" cy="14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F264"/>
        </a:solidFill>
      </p:bgPr>
    </p:bg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51"/>
          <p:cNvSpPr txBox="1"/>
          <p:nvPr>
            <p:ph idx="1" type="subTitle"/>
          </p:nvPr>
        </p:nvSpPr>
        <p:spPr>
          <a:xfrm>
            <a:off x="1769075" y="1005850"/>
            <a:ext cx="64182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Performance requirements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Security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Reliability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Availability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Maintainability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Portability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42" name="Google Shape;19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402" y="3056150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48" name="Google Shape;19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800" y="-64575"/>
            <a:ext cx="2594250" cy="52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3"/>
          <p:cNvSpPr txBox="1"/>
          <p:nvPr>
            <p:ph type="title"/>
          </p:nvPr>
        </p:nvSpPr>
        <p:spPr>
          <a:xfrm>
            <a:off x="3754400" y="1648075"/>
            <a:ext cx="5303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Flowchart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955" name="Google Shape;1955;p53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08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t/>
            </a:r>
            <a:endParaRPr/>
          </a:p>
        </p:txBody>
      </p:sp>
      <p:sp>
        <p:nvSpPr>
          <p:cNvPr id="1956" name="Google Shape;195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7" name="Google Shape;19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250" y="860625"/>
            <a:ext cx="3003075" cy="13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36"/>
          <p:cNvSpPr txBox="1"/>
          <p:nvPr>
            <p:ph type="title"/>
          </p:nvPr>
        </p:nvSpPr>
        <p:spPr>
          <a:xfrm>
            <a:off x="4109739" y="2163292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solidFill>
                  <a:srgbClr val="1A2E35"/>
                </a:solidFill>
                <a:latin typeface="El Messiri"/>
                <a:ea typeface="El Messiri"/>
                <a:cs typeface="El Messiri"/>
                <a:sym typeface="El Messiri"/>
              </a:rPr>
              <a:t>Introduction</a:t>
            </a:r>
            <a:endParaRPr sz="4900">
              <a:solidFill>
                <a:srgbClr val="1A2E35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808" name="Google Shape;1808;p36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809" name="Google Shape;180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10" name="Google Shape;18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827" y="924225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63" name="Google Shape;19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075" y="227700"/>
            <a:ext cx="1868326" cy="8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450" y="227700"/>
            <a:ext cx="5884301" cy="44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70" name="Google Shape;19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676" y="115475"/>
            <a:ext cx="1910476" cy="8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Google Shape;197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0" y="0"/>
            <a:ext cx="62350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56"/>
          <p:cNvSpPr txBox="1"/>
          <p:nvPr>
            <p:ph type="title"/>
          </p:nvPr>
        </p:nvSpPr>
        <p:spPr>
          <a:xfrm>
            <a:off x="3754400" y="1823325"/>
            <a:ext cx="5303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Class diagram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978" name="Google Shape;1978;p56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09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t/>
            </a:r>
            <a:endParaRPr/>
          </a:p>
        </p:txBody>
      </p:sp>
      <p:sp>
        <p:nvSpPr>
          <p:cNvPr id="1979" name="Google Shape;197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80" name="Google Shape;19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150" y="934250"/>
            <a:ext cx="3174400" cy="14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86" name="Google Shape;19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13" y="415862"/>
            <a:ext cx="7326374" cy="43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201" y="1905346"/>
            <a:ext cx="1964799" cy="906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8"/>
          <p:cNvSpPr txBox="1"/>
          <p:nvPr>
            <p:ph type="title"/>
          </p:nvPr>
        </p:nvSpPr>
        <p:spPr>
          <a:xfrm>
            <a:off x="3754400" y="1768475"/>
            <a:ext cx="5303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State diagram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994" name="Google Shape;1994;p58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10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t/>
            </a:r>
            <a:endParaRPr/>
          </a:p>
        </p:txBody>
      </p:sp>
      <p:sp>
        <p:nvSpPr>
          <p:cNvPr id="1995" name="Google Shape;199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96" name="Google Shape;19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75" y="1063400"/>
            <a:ext cx="2894426" cy="13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02" name="Google Shape;20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960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52" y="3598275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60"/>
          <p:cNvSpPr txBox="1"/>
          <p:nvPr>
            <p:ph type="title"/>
          </p:nvPr>
        </p:nvSpPr>
        <p:spPr>
          <a:xfrm>
            <a:off x="3851700" y="1874850"/>
            <a:ext cx="5303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Sequence diagram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2010" name="Google Shape;2010;p60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11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t/>
            </a:r>
            <a:endParaRPr/>
          </a:p>
        </p:txBody>
      </p:sp>
      <p:sp>
        <p:nvSpPr>
          <p:cNvPr id="2011" name="Google Shape;201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12" name="Google Shape;20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50" y="917275"/>
            <a:ext cx="3233576" cy="14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18" name="Google Shape;20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50" y="0"/>
            <a:ext cx="76833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62"/>
          <p:cNvSpPr txBox="1"/>
          <p:nvPr>
            <p:ph type="title"/>
          </p:nvPr>
        </p:nvSpPr>
        <p:spPr>
          <a:xfrm>
            <a:off x="3801725" y="2038450"/>
            <a:ext cx="47550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Conclusions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2025" name="Google Shape;2025;p62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09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t/>
            </a:r>
            <a:endParaRPr/>
          </a:p>
        </p:txBody>
      </p:sp>
      <p:sp>
        <p:nvSpPr>
          <p:cNvPr id="2026" name="Google Shape;2026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27" name="Google Shape;20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150" y="889625"/>
            <a:ext cx="3062675" cy="1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63"/>
          <p:cNvSpPr txBox="1"/>
          <p:nvPr>
            <p:ph idx="1" type="subTitle"/>
          </p:nvPr>
        </p:nvSpPr>
        <p:spPr>
          <a:xfrm>
            <a:off x="965825" y="819075"/>
            <a:ext cx="6685800" cy="4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the present document IEEE 830-1998 has allowed for the comprehensive and systematic capture of the functional and non-functional requirements of the "EcoAdventure" application. </a:t>
            </a:r>
            <a:endParaRPr sz="19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The process of documenting the requirements has been crucial in establishing a solid and clear foundation that will serve as a guide for the design, implementation, and evaluation of the application..</a:t>
            </a:r>
            <a:endParaRPr sz="1900"/>
          </a:p>
        </p:txBody>
      </p:sp>
      <p:sp>
        <p:nvSpPr>
          <p:cNvPr id="2033" name="Google Shape;203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34" name="Google Shape;20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725" y="3557924"/>
            <a:ext cx="2991453" cy="13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F264"/>
        </a:solidFill>
      </p:bgPr>
    </p:bg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16" name="Google Shape;18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700" y="2088000"/>
            <a:ext cx="3673569" cy="1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50" y="2088000"/>
            <a:ext cx="3981750" cy="183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37"/>
          <p:cNvSpPr txBox="1"/>
          <p:nvPr/>
        </p:nvSpPr>
        <p:spPr>
          <a:xfrm>
            <a:off x="917625" y="411625"/>
            <a:ext cx="6580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Name: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EcoAdventure (Sustainable travel planning application)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38"/>
          <p:cNvSpPr txBox="1"/>
          <p:nvPr>
            <p:ph type="title"/>
          </p:nvPr>
        </p:nvSpPr>
        <p:spPr>
          <a:xfrm>
            <a:off x="4161264" y="2390042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Purpos</a:t>
            </a:r>
            <a:endParaRPr sz="490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825" name="Google Shape;1825;p38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826" name="Google Shape;182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27" name="Google Shape;18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552" y="860625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B1C3"/>
        </a:solidFill>
      </p:bgPr>
    </p:bg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9"/>
          <p:cNvSpPr txBox="1"/>
          <p:nvPr>
            <p:ph idx="1" type="body"/>
          </p:nvPr>
        </p:nvSpPr>
        <p:spPr>
          <a:xfrm>
            <a:off x="-321575" y="-274575"/>
            <a:ext cx="6543300" cy="17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document is to establish the functional and non-functional specifications.</a:t>
            </a:r>
            <a:endParaRPr sz="1300"/>
          </a:p>
        </p:txBody>
      </p:sp>
      <p:sp>
        <p:nvSpPr>
          <p:cNvPr id="1833" name="Google Shape;183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34" name="Google Shape;18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350" y="1811084"/>
            <a:ext cx="1622500" cy="1215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800" y="1811076"/>
            <a:ext cx="1825678" cy="12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2950" y="1820790"/>
            <a:ext cx="1631850" cy="11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822" y="3287972"/>
            <a:ext cx="1631850" cy="16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500" y="1788059"/>
            <a:ext cx="1631850" cy="12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Google Shape;1839;p39"/>
          <p:cNvSpPr/>
          <p:nvPr/>
        </p:nvSpPr>
        <p:spPr>
          <a:xfrm>
            <a:off x="2359050" y="2169963"/>
            <a:ext cx="792600" cy="61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0" name="Google Shape;1840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8825" y="163675"/>
            <a:ext cx="2383050" cy="10993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39"/>
          <p:cNvSpPr txBox="1"/>
          <p:nvPr/>
        </p:nvSpPr>
        <p:spPr>
          <a:xfrm>
            <a:off x="146600" y="3596225"/>
            <a:ext cx="403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Regarding the EcoAdventure application, its purpose is to connect travelers with local expert guides.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0"/>
          <p:cNvSpPr txBox="1"/>
          <p:nvPr>
            <p:ph type="title"/>
          </p:nvPr>
        </p:nvSpPr>
        <p:spPr>
          <a:xfrm>
            <a:off x="4058189" y="2400367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solidFill>
                  <a:srgbClr val="1A2E35"/>
                </a:solidFill>
                <a:latin typeface="El Messiri"/>
                <a:ea typeface="El Messiri"/>
                <a:cs typeface="El Messiri"/>
                <a:sym typeface="El Messiri"/>
              </a:rPr>
              <a:t>Personnel involved</a:t>
            </a:r>
            <a:endParaRPr sz="4900">
              <a:solidFill>
                <a:srgbClr val="1A2E35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848" name="Google Shape;1848;p40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849" name="Google Shape;184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50" name="Google Shape;18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552" y="860625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56" name="Google Shape;18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177" y="1770700"/>
            <a:ext cx="2686000" cy="1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050" y="0"/>
            <a:ext cx="4247051" cy="338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8" name="Google Shape;185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088" y="3437025"/>
            <a:ext cx="4188975" cy="16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64" name="Google Shape;18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375" y="1811600"/>
            <a:ext cx="2573100" cy="1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563" y="281638"/>
            <a:ext cx="50387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F4AF"/>
        </a:solidFill>
      </p:bgPr>
    </p:bg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43"/>
          <p:cNvSpPr txBox="1"/>
          <p:nvPr>
            <p:ph type="title"/>
          </p:nvPr>
        </p:nvSpPr>
        <p:spPr>
          <a:xfrm>
            <a:off x="4109739" y="2214842"/>
            <a:ext cx="45570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rPr lang="es" sz="4900">
                <a:latin typeface="El Messiri"/>
                <a:ea typeface="El Messiri"/>
                <a:cs typeface="El Messiri"/>
                <a:sym typeface="El Messiri"/>
              </a:rPr>
              <a:t>General description</a:t>
            </a:r>
            <a:endParaRPr sz="49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ntic Slab"/>
              <a:buNone/>
            </a:pPr>
            <a:r>
              <a:t/>
            </a:r>
            <a:endParaRPr/>
          </a:p>
        </p:txBody>
      </p:sp>
      <p:sp>
        <p:nvSpPr>
          <p:cNvPr id="1872" name="Google Shape;1872;p43"/>
          <p:cNvSpPr txBox="1"/>
          <p:nvPr>
            <p:ph idx="2" type="body"/>
          </p:nvPr>
        </p:nvSpPr>
        <p:spPr>
          <a:xfrm>
            <a:off x="1570996" y="2302468"/>
            <a:ext cx="21834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5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873" name="Google Shape;18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74" name="Google Shape;18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552" y="860625"/>
            <a:ext cx="268600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