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7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CB474-C7BF-46C0-8B22-2BB8CE314F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89F004-0143-4E01-B51A-4D0A83151A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8185F6-E302-4CFB-836C-169A497A7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46CB5-B53B-43E7-BE11-EFD6E294678A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E5FF9B-D417-4BD8-A96C-161EB6409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E80FC5-6983-44ED-B983-CFA7385F1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78E66-BCAC-4C69-9CDD-615A7A8C0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099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4CD75-44B4-41D0-8379-00DC65F55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7A69BE-D506-495B-A198-CE6F282001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B26669-4953-4120-B545-CC0F29351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46CB5-B53B-43E7-BE11-EFD6E294678A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7E620A-9E9E-4292-B02A-FF93159CB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ABD843-D060-478B-B18C-98F4D263A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78E66-BCAC-4C69-9CDD-615A7A8C0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329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E0E746-151F-4D7F-B33E-44B1F35B1B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195EE2-1455-452E-8776-2B0392B303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408AEC-FCE0-407C-A40C-CCA8EEAAA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46CB5-B53B-43E7-BE11-EFD6E294678A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64352A-7F44-42C4-8DCC-B92F699A0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BEBA04-8C7A-4FB2-8CE1-7C446D689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78E66-BCAC-4C69-9CDD-615A7A8C0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531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2958F-2DCB-4C0D-B540-60DBF03E8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2ADECA-4B33-4330-A116-0E87E5B39E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CB6940-AD8A-4669-9159-6190E203D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46CB5-B53B-43E7-BE11-EFD6E294678A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EDE362-1D0B-4814-8C74-DF4D6DC01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B8C61F-16FD-4B5B-96DB-3E71067FD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78E66-BCAC-4C69-9CDD-615A7A8C0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82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F5788-1C3F-4C15-939C-6813A3462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E866D6-362D-43E8-BF00-4FEF7CD5AA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2FC172-5E76-4FE3-99F3-AC35E702A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46CB5-B53B-43E7-BE11-EFD6E294678A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2A9A94-E547-4C4D-9090-4F541D292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B5F21F-7593-4DD0-976E-6A10EFAB2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78E66-BCAC-4C69-9CDD-615A7A8C0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702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2DC71-B95B-418F-A2A3-801DDA8A8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F84FE5-E524-449D-B6F7-B6965E7402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4A5C78-A1B5-4BF5-AE53-0EF998E2EC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F3CC52-C99C-4249-9AE9-A59A2879D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46CB5-B53B-43E7-BE11-EFD6E294678A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12F88D-B5C7-402C-A498-E198D293F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9B70B0-C8D0-4AEF-9FB5-3536B4C4A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78E66-BCAC-4C69-9CDD-615A7A8C0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114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40EB3-1993-4749-8C1C-5AE939471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7E3182-69E0-48D6-A95B-9A5BE35798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0F9E83-8795-4E16-8104-5C041C26D7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EB5F9A-243C-4872-85B2-7BB15CE08E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EDB154-B931-4D31-A9E9-5B0D0D5AB6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2D9C31-0A10-497F-94C5-439A70507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46CB5-B53B-43E7-BE11-EFD6E294678A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F2BE92-C601-4EB9-BF72-4E14CDCC3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AFFB5B-137C-485A-91B9-576302617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78E66-BCAC-4C69-9CDD-615A7A8C0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015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1162D-349F-4433-9200-7524048D6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BDB49B-DAC9-4254-9515-10DACF736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46CB5-B53B-43E7-BE11-EFD6E294678A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3D8C7A-9C40-4D74-A424-07F2AC764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A20E95-30B2-4528-8F4C-56D9BFED6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78E66-BCAC-4C69-9CDD-615A7A8C0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548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9E6C46-6EAE-4214-B0AA-6262D6C0F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46CB5-B53B-43E7-BE11-EFD6E294678A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478D0B-9DEB-4E70-A54A-701BD7CC4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53BCB9-A592-42F0-8A2D-916E70775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78E66-BCAC-4C69-9CDD-615A7A8C0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310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E03B9-0C96-40C0-A436-9EDA70881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E9330-2609-4628-A26C-CCBA187CE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A15780-5182-42AD-B6F8-B29EFCEA99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38D04E-B4AC-4604-951C-110935221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46CB5-B53B-43E7-BE11-EFD6E294678A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B8FB1B-B620-41AE-8ADB-FAF702AF1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B9D527-6502-4AEC-BF01-0F42EF8C5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78E66-BCAC-4C69-9CDD-615A7A8C0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269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C7F71-FD7D-4A90-82F1-377141D81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2C9AA0-1029-4653-8291-ACB4EDCC88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250C20-6FE3-46DB-856C-57BECE7FCE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C7D033-76BC-4EC7-AED3-4D7682233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46CB5-B53B-43E7-BE11-EFD6E294678A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8882DA-8369-407A-8897-09D5BEFF4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8CD06F-A343-43AF-82E2-11E355DBE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78E66-BCAC-4C69-9CDD-615A7A8C0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0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F26650-2ABD-43F6-8D14-B9BE358EC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896F12-5179-4B60-956F-C512539A88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927077-2C75-463C-B2B6-EC84E6A106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B46CB5-B53B-43E7-BE11-EFD6E294678A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3234D8-CCF2-4D20-B7C7-9561869BEF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E5CA84-A345-4CF1-AAA4-410BFD8A22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078E66-BCAC-4C69-9CDD-615A7A8C0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843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BCF64D3-24DB-4584-8E4F-BEAED0CF8DD1}"/>
              </a:ext>
            </a:extLst>
          </p:cNvPr>
          <p:cNvSpPr/>
          <p:nvPr/>
        </p:nvSpPr>
        <p:spPr>
          <a:xfrm>
            <a:off x="487680" y="197906"/>
            <a:ext cx="1170432" cy="704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dirty="0"/>
              <a:t>C3-2017</a:t>
            </a:r>
            <a:endParaRPr lang="en-US" dirty="0"/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D2E4F9E4-F009-4DA2-9578-61DA978F7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40800" y="6478244"/>
            <a:ext cx="2844800" cy="365125"/>
          </a:xfrm>
        </p:spPr>
        <p:txBody>
          <a:bodyPr/>
          <a:lstStyle/>
          <a:p>
            <a:fld id="{5549D691-3623-48F3-8D14-EE1707F2D823}" type="slidenum">
              <a:rPr lang="pt-BR" smtClean="0"/>
              <a:pPr/>
              <a:t>1</a:t>
            </a:fld>
            <a:endParaRPr lang="pt-B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31752C-B175-4E4D-8115-410A451447C0}"/>
              </a:ext>
            </a:extLst>
          </p:cNvPr>
          <p:cNvSpPr txBox="1"/>
          <p:nvPr/>
        </p:nvSpPr>
        <p:spPr>
          <a:xfrm>
            <a:off x="2121410" y="1141815"/>
            <a:ext cx="1341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dirty="0"/>
              <a:t>Semana 1 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D25BBD-E39E-4CE8-86ED-01557B8C988F}"/>
              </a:ext>
            </a:extLst>
          </p:cNvPr>
          <p:cNvSpPr txBox="1"/>
          <p:nvPr/>
        </p:nvSpPr>
        <p:spPr>
          <a:xfrm>
            <a:off x="3547871" y="1141815"/>
            <a:ext cx="1341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dirty="0"/>
              <a:t>Semana 2 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929BC8-4180-452C-B6F8-0C8FB86A00F5}"/>
              </a:ext>
            </a:extLst>
          </p:cNvPr>
          <p:cNvSpPr txBox="1"/>
          <p:nvPr/>
        </p:nvSpPr>
        <p:spPr>
          <a:xfrm>
            <a:off x="4959102" y="1155793"/>
            <a:ext cx="1341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dirty="0"/>
              <a:t>Semana 3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78C898-A518-4CFD-9141-02BF84228C78}"/>
              </a:ext>
            </a:extLst>
          </p:cNvPr>
          <p:cNvSpPr txBox="1"/>
          <p:nvPr/>
        </p:nvSpPr>
        <p:spPr>
          <a:xfrm>
            <a:off x="6370333" y="1155793"/>
            <a:ext cx="1341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dirty="0"/>
              <a:t>Semana 4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1B3AD3-9696-4CE8-A409-3B69BD0C71A9}"/>
              </a:ext>
            </a:extLst>
          </p:cNvPr>
          <p:cNvSpPr txBox="1"/>
          <p:nvPr/>
        </p:nvSpPr>
        <p:spPr>
          <a:xfrm>
            <a:off x="8223509" y="1003316"/>
            <a:ext cx="1060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dirty="0"/>
              <a:t>Ultima Semana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A7442DC-45F3-4EB9-A5D5-5C3906D2D521}"/>
              </a:ext>
            </a:extLst>
          </p:cNvPr>
          <p:cNvSpPr/>
          <p:nvPr/>
        </p:nvSpPr>
        <p:spPr>
          <a:xfrm>
            <a:off x="2054352" y="197906"/>
            <a:ext cx="7211568" cy="70430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dirty="0"/>
              <a:t>C1-2018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5496450-2C5D-4968-8144-8893A248280C}"/>
              </a:ext>
            </a:extLst>
          </p:cNvPr>
          <p:cNvSpPr/>
          <p:nvPr/>
        </p:nvSpPr>
        <p:spPr>
          <a:xfrm>
            <a:off x="10509505" y="183839"/>
            <a:ext cx="1170432" cy="70430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dirty="0"/>
              <a:t>C2-2018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396BE8-5057-463C-94F0-F85E85712AD8}"/>
              </a:ext>
            </a:extLst>
          </p:cNvPr>
          <p:cNvSpPr txBox="1"/>
          <p:nvPr/>
        </p:nvSpPr>
        <p:spPr>
          <a:xfrm>
            <a:off x="10655809" y="975271"/>
            <a:ext cx="1042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dirty="0"/>
              <a:t>Primera Semana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E65C3A-B3E1-4114-83B7-97C6CD6C7952}"/>
              </a:ext>
            </a:extLst>
          </p:cNvPr>
          <p:cNvSpPr txBox="1"/>
          <p:nvPr/>
        </p:nvSpPr>
        <p:spPr>
          <a:xfrm>
            <a:off x="554736" y="989338"/>
            <a:ext cx="1042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dirty="0"/>
              <a:t>Ultima Semana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540F044-8C8F-450C-AA4E-D16233DBE518}"/>
              </a:ext>
            </a:extLst>
          </p:cNvPr>
          <p:cNvCxnSpPr/>
          <p:nvPr/>
        </p:nvCxnSpPr>
        <p:spPr>
          <a:xfrm>
            <a:off x="1804416" y="304800"/>
            <a:ext cx="0" cy="59131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C6B730F-AF1E-40B4-8F23-455780068FC6}"/>
              </a:ext>
            </a:extLst>
          </p:cNvPr>
          <p:cNvCxnSpPr/>
          <p:nvPr/>
        </p:nvCxnSpPr>
        <p:spPr>
          <a:xfrm>
            <a:off x="9866848" y="264752"/>
            <a:ext cx="0" cy="59131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95839AE-60A6-4832-8F03-CD6572E55651}"/>
              </a:ext>
            </a:extLst>
          </p:cNvPr>
          <p:cNvCxnSpPr>
            <a:cxnSpLocks/>
          </p:cNvCxnSpPr>
          <p:nvPr/>
        </p:nvCxnSpPr>
        <p:spPr>
          <a:xfrm flipH="1" flipV="1">
            <a:off x="304800" y="1635669"/>
            <a:ext cx="10887456" cy="139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097F0EC5-FD6B-4589-B311-B42883A1E215}"/>
              </a:ext>
            </a:extLst>
          </p:cNvPr>
          <p:cNvSpPr/>
          <p:nvPr/>
        </p:nvSpPr>
        <p:spPr>
          <a:xfrm>
            <a:off x="116291" y="3591498"/>
            <a:ext cx="1249681" cy="5151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sz="1200" dirty="0"/>
              <a:t>Cita </a:t>
            </a:r>
            <a:endParaRPr lang="en-US" sz="12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AE9498D-84B2-4839-9182-FADFF8FD5BAD}"/>
              </a:ext>
            </a:extLst>
          </p:cNvPr>
          <p:cNvSpPr/>
          <p:nvPr/>
        </p:nvSpPr>
        <p:spPr>
          <a:xfrm>
            <a:off x="116291" y="2878288"/>
            <a:ext cx="1249681" cy="5151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sz="1200" dirty="0"/>
              <a:t>Contacto </a:t>
            </a:r>
            <a:endParaRPr lang="en-US" sz="12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A7E1CA1-9477-4D61-B20B-2795C578EE6A}"/>
              </a:ext>
            </a:extLst>
          </p:cNvPr>
          <p:cNvSpPr/>
          <p:nvPr/>
        </p:nvSpPr>
        <p:spPr>
          <a:xfrm>
            <a:off x="122387" y="2144827"/>
            <a:ext cx="1249681" cy="5151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sz="1200" dirty="0"/>
              <a:t>Registros </a:t>
            </a:r>
            <a:endParaRPr lang="en-US" sz="12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9C49DF6-9A48-4C90-8D04-0761391E62FF}"/>
              </a:ext>
            </a:extLst>
          </p:cNvPr>
          <p:cNvSpPr/>
          <p:nvPr/>
        </p:nvSpPr>
        <p:spPr>
          <a:xfrm>
            <a:off x="1981671" y="5625339"/>
            <a:ext cx="7296439" cy="762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sz="1200" dirty="0"/>
              <a:t>Se reactivan las oportunidades (independientemente del estado),</a:t>
            </a:r>
          </a:p>
          <a:p>
            <a:pPr algn="ctr"/>
            <a:r>
              <a:rPr lang="es-HN" sz="1200" dirty="0"/>
              <a:t> basado en el interés del prospecto. No se arrastran todas.</a:t>
            </a:r>
            <a:endParaRPr lang="en-US" sz="12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871E791-DC2A-40F4-A4AD-116C5BDF4537}"/>
              </a:ext>
            </a:extLst>
          </p:cNvPr>
          <p:cNvSpPr/>
          <p:nvPr/>
        </p:nvSpPr>
        <p:spPr>
          <a:xfrm>
            <a:off x="9996036" y="5147347"/>
            <a:ext cx="2070762" cy="130294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sz="1200" dirty="0"/>
              <a:t>Se reactivan las oportunidades (independientemente del estado),</a:t>
            </a:r>
          </a:p>
          <a:p>
            <a:pPr algn="ctr"/>
            <a:r>
              <a:rPr lang="es-HN" sz="1200" dirty="0"/>
              <a:t> basado en el interés del prospecto. No se arrastran todas.</a:t>
            </a:r>
            <a:endParaRPr lang="en-US" sz="12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926DA3C-69F8-4FB9-A833-8F673982E3DE}"/>
              </a:ext>
            </a:extLst>
          </p:cNvPr>
          <p:cNvSpPr/>
          <p:nvPr/>
        </p:nvSpPr>
        <p:spPr>
          <a:xfrm>
            <a:off x="116290" y="4304708"/>
            <a:ext cx="1249681" cy="5151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sz="1200" dirty="0"/>
              <a:t>Asistencia </a:t>
            </a:r>
            <a:endParaRPr lang="en-US" sz="12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C737F80-0AE4-41D4-A42D-9D947DDA498C}"/>
              </a:ext>
            </a:extLst>
          </p:cNvPr>
          <p:cNvSpPr/>
          <p:nvPr/>
        </p:nvSpPr>
        <p:spPr>
          <a:xfrm>
            <a:off x="10503409" y="3390283"/>
            <a:ext cx="1249681" cy="51513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sz="1200" dirty="0"/>
              <a:t>Cita </a:t>
            </a:r>
            <a:endParaRPr lang="en-US" sz="12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025D243-1D2B-4A31-A977-F662CB9C728E}"/>
              </a:ext>
            </a:extLst>
          </p:cNvPr>
          <p:cNvSpPr/>
          <p:nvPr/>
        </p:nvSpPr>
        <p:spPr>
          <a:xfrm>
            <a:off x="10503409" y="2677073"/>
            <a:ext cx="1249681" cy="51513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sz="1200" dirty="0"/>
              <a:t>Contacto </a:t>
            </a:r>
            <a:endParaRPr lang="en-US" sz="12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DC3D5CF-ED99-43C9-9B2A-409CA4438024}"/>
              </a:ext>
            </a:extLst>
          </p:cNvPr>
          <p:cNvSpPr/>
          <p:nvPr/>
        </p:nvSpPr>
        <p:spPr>
          <a:xfrm>
            <a:off x="10509505" y="1943612"/>
            <a:ext cx="1249681" cy="51513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sz="1200" dirty="0"/>
              <a:t>Registros </a:t>
            </a:r>
            <a:endParaRPr lang="en-US" sz="12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F3F7C67-1D34-4C8E-8093-02525BE914D5}"/>
              </a:ext>
            </a:extLst>
          </p:cNvPr>
          <p:cNvSpPr/>
          <p:nvPr/>
        </p:nvSpPr>
        <p:spPr>
          <a:xfrm>
            <a:off x="10503408" y="4103493"/>
            <a:ext cx="1249681" cy="51513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sz="1200" dirty="0"/>
              <a:t>Asistencia </a:t>
            </a:r>
            <a:endParaRPr lang="en-US" sz="12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E4B31C7-062C-4F8C-AFE3-82692E0DD8F2}"/>
              </a:ext>
            </a:extLst>
          </p:cNvPr>
          <p:cNvSpPr/>
          <p:nvPr/>
        </p:nvSpPr>
        <p:spPr>
          <a:xfrm>
            <a:off x="2122933" y="3389313"/>
            <a:ext cx="1249681" cy="51513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sz="1200" dirty="0">
                <a:solidFill>
                  <a:sysClr val="windowText" lastClr="000000"/>
                </a:solidFill>
              </a:rPr>
              <a:t>Cita 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FF521CE-5A5B-4537-892F-A4EAC1FCFACB}"/>
              </a:ext>
            </a:extLst>
          </p:cNvPr>
          <p:cNvSpPr/>
          <p:nvPr/>
        </p:nvSpPr>
        <p:spPr>
          <a:xfrm>
            <a:off x="2122933" y="2676103"/>
            <a:ext cx="1249681" cy="51513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sz="1200" dirty="0">
                <a:solidFill>
                  <a:sysClr val="windowText" lastClr="000000"/>
                </a:solidFill>
              </a:rPr>
              <a:t>Contacto 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720D2B5-32A1-421E-B7D4-1EBA16026802}"/>
              </a:ext>
            </a:extLst>
          </p:cNvPr>
          <p:cNvSpPr/>
          <p:nvPr/>
        </p:nvSpPr>
        <p:spPr>
          <a:xfrm>
            <a:off x="2129029" y="1942642"/>
            <a:ext cx="1249681" cy="51513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sz="1200" dirty="0">
                <a:solidFill>
                  <a:sysClr val="windowText" lastClr="000000"/>
                </a:solidFill>
              </a:rPr>
              <a:t>Registros 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BC8C29A-21C0-4D24-B2BE-7753DD502301}"/>
              </a:ext>
            </a:extLst>
          </p:cNvPr>
          <p:cNvSpPr/>
          <p:nvPr/>
        </p:nvSpPr>
        <p:spPr>
          <a:xfrm>
            <a:off x="2122932" y="4102523"/>
            <a:ext cx="1249681" cy="51513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sz="1200" dirty="0">
                <a:solidFill>
                  <a:sysClr val="windowText" lastClr="000000"/>
                </a:solidFill>
              </a:rPr>
              <a:t>Asistencia 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DA79648-3630-47EA-9D5C-E3899FA3DC44}"/>
              </a:ext>
            </a:extLst>
          </p:cNvPr>
          <p:cNvSpPr/>
          <p:nvPr/>
        </p:nvSpPr>
        <p:spPr>
          <a:xfrm>
            <a:off x="4962854" y="3419388"/>
            <a:ext cx="1249681" cy="51513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sz="1200" dirty="0">
                <a:solidFill>
                  <a:sysClr val="windowText" lastClr="000000"/>
                </a:solidFill>
              </a:rPr>
              <a:t>Cita 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FBA9F69-056E-4EFF-A1E4-0D040A686C3C}"/>
              </a:ext>
            </a:extLst>
          </p:cNvPr>
          <p:cNvSpPr/>
          <p:nvPr/>
        </p:nvSpPr>
        <p:spPr>
          <a:xfrm>
            <a:off x="4962854" y="2706178"/>
            <a:ext cx="1249681" cy="51513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sz="1200" dirty="0">
                <a:solidFill>
                  <a:sysClr val="windowText" lastClr="000000"/>
                </a:solidFill>
              </a:rPr>
              <a:t>Contacto 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392949E-EBAA-4BDA-8090-A10F7970A5AC}"/>
              </a:ext>
            </a:extLst>
          </p:cNvPr>
          <p:cNvSpPr/>
          <p:nvPr/>
        </p:nvSpPr>
        <p:spPr>
          <a:xfrm>
            <a:off x="4968950" y="1972717"/>
            <a:ext cx="1249681" cy="51513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sz="1200" dirty="0">
                <a:solidFill>
                  <a:sysClr val="windowText" lastClr="000000"/>
                </a:solidFill>
              </a:rPr>
              <a:t>Registros 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A5FC4AB-26DC-4170-9FB0-C7F079AF992C}"/>
              </a:ext>
            </a:extLst>
          </p:cNvPr>
          <p:cNvSpPr/>
          <p:nvPr/>
        </p:nvSpPr>
        <p:spPr>
          <a:xfrm>
            <a:off x="4962853" y="4132598"/>
            <a:ext cx="1249681" cy="51513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sz="1200" dirty="0">
                <a:solidFill>
                  <a:sysClr val="windowText" lastClr="000000"/>
                </a:solidFill>
              </a:rPr>
              <a:t>Asistencia 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7104217-D798-4672-9180-C0029E5B42BB}"/>
              </a:ext>
            </a:extLst>
          </p:cNvPr>
          <p:cNvSpPr/>
          <p:nvPr/>
        </p:nvSpPr>
        <p:spPr>
          <a:xfrm>
            <a:off x="8022333" y="3377418"/>
            <a:ext cx="1249681" cy="51513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sz="1200" dirty="0">
                <a:solidFill>
                  <a:schemeClr val="bg1"/>
                </a:solidFill>
              </a:rPr>
              <a:t>Cita 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34274C7-A885-4541-9F76-F700E411CF60}"/>
              </a:ext>
            </a:extLst>
          </p:cNvPr>
          <p:cNvSpPr/>
          <p:nvPr/>
        </p:nvSpPr>
        <p:spPr>
          <a:xfrm>
            <a:off x="8022333" y="2664208"/>
            <a:ext cx="1249681" cy="51513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sz="1200" dirty="0">
                <a:solidFill>
                  <a:schemeClr val="bg1"/>
                </a:solidFill>
              </a:rPr>
              <a:t>Contacto 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3C7E36D-D65F-421C-913B-CD8042A35AF7}"/>
              </a:ext>
            </a:extLst>
          </p:cNvPr>
          <p:cNvSpPr/>
          <p:nvPr/>
        </p:nvSpPr>
        <p:spPr>
          <a:xfrm>
            <a:off x="8028429" y="1930747"/>
            <a:ext cx="1249681" cy="51513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sz="1200" dirty="0">
                <a:solidFill>
                  <a:schemeClr val="bg1"/>
                </a:solidFill>
              </a:rPr>
              <a:t>Registros 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F144BB8-D6CC-4602-A2EA-752D2FBEEC29}"/>
              </a:ext>
            </a:extLst>
          </p:cNvPr>
          <p:cNvSpPr/>
          <p:nvPr/>
        </p:nvSpPr>
        <p:spPr>
          <a:xfrm>
            <a:off x="8022332" y="4090628"/>
            <a:ext cx="1249681" cy="51513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sz="1200" dirty="0">
                <a:solidFill>
                  <a:schemeClr val="bg1"/>
                </a:solidFill>
              </a:rPr>
              <a:t>Asistencia 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CF69FDA-B499-4386-97F3-0FEE6B61FFE0}"/>
              </a:ext>
            </a:extLst>
          </p:cNvPr>
          <p:cNvSpPr/>
          <p:nvPr/>
        </p:nvSpPr>
        <p:spPr>
          <a:xfrm>
            <a:off x="4959102" y="4850467"/>
            <a:ext cx="1249681" cy="6951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sz="1200" dirty="0">
                <a:solidFill>
                  <a:sysClr val="windowText" lastClr="000000"/>
                </a:solidFill>
              </a:rPr>
              <a:t>Oportunidades de Semanas Anteriores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C430150-A8C2-4F1B-94CB-5EAB6BA4CBD6}"/>
              </a:ext>
            </a:extLst>
          </p:cNvPr>
          <p:cNvSpPr/>
          <p:nvPr/>
        </p:nvSpPr>
        <p:spPr>
          <a:xfrm>
            <a:off x="8016239" y="4849908"/>
            <a:ext cx="1249681" cy="7042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sz="1200" dirty="0">
                <a:solidFill>
                  <a:sysClr val="windowText" lastClr="000000"/>
                </a:solidFill>
              </a:rPr>
              <a:t>Oportunidades de Semanas Anteriores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0284E735-3434-41B3-808A-22BBB319231E}"/>
              </a:ext>
            </a:extLst>
          </p:cNvPr>
          <p:cNvGrpSpPr/>
          <p:nvPr/>
        </p:nvGrpSpPr>
        <p:grpSpPr>
          <a:xfrm>
            <a:off x="9278110" y="1757887"/>
            <a:ext cx="703858" cy="4889790"/>
            <a:chOff x="1421069" y="1800665"/>
            <a:chExt cx="703858" cy="4889790"/>
          </a:xfrm>
        </p:grpSpPr>
        <p:sp>
          <p:nvSpPr>
            <p:cNvPr id="43" name="Right Brace 42">
              <a:extLst>
                <a:ext uri="{FF2B5EF4-FFF2-40B4-BE49-F238E27FC236}">
                  <a16:creationId xmlns:a16="http://schemas.microsoft.com/office/drawing/2014/main" id="{A9E4EB33-6E12-412E-AE31-38BB1A16DFD4}"/>
                </a:ext>
              </a:extLst>
            </p:cNvPr>
            <p:cNvSpPr/>
            <p:nvPr/>
          </p:nvSpPr>
          <p:spPr>
            <a:xfrm>
              <a:off x="1421069" y="1800665"/>
              <a:ext cx="237042" cy="4889790"/>
            </a:xfrm>
            <a:prstGeom prst="rightBrac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" name="Connector: Elbow 43">
              <a:extLst>
                <a:ext uri="{FF2B5EF4-FFF2-40B4-BE49-F238E27FC236}">
                  <a16:creationId xmlns:a16="http://schemas.microsoft.com/office/drawing/2014/main" id="{DEA439B3-6749-457D-8290-61126C1F047C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198241" y="4774230"/>
              <a:ext cx="1460568" cy="392804"/>
            </a:xfrm>
            <a:prstGeom prst="bentConnector2">
              <a:avLst/>
            </a:prstGeom>
            <a:ln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2FA74BA5-55E7-4E1A-AD65-9633E724D0EA}"/>
              </a:ext>
            </a:extLst>
          </p:cNvPr>
          <p:cNvGrpSpPr/>
          <p:nvPr/>
        </p:nvGrpSpPr>
        <p:grpSpPr>
          <a:xfrm>
            <a:off x="1502898" y="1953065"/>
            <a:ext cx="659309" cy="4205704"/>
            <a:chOff x="1350498" y="1800665"/>
            <a:chExt cx="659309" cy="4205704"/>
          </a:xfrm>
        </p:grpSpPr>
        <p:sp>
          <p:nvSpPr>
            <p:cNvPr id="46" name="Right Brace 45">
              <a:extLst>
                <a:ext uri="{FF2B5EF4-FFF2-40B4-BE49-F238E27FC236}">
                  <a16:creationId xmlns:a16="http://schemas.microsoft.com/office/drawing/2014/main" id="{079C6DFC-EB84-4024-82DE-3363B4D924F4}"/>
                </a:ext>
              </a:extLst>
            </p:cNvPr>
            <p:cNvSpPr/>
            <p:nvPr/>
          </p:nvSpPr>
          <p:spPr>
            <a:xfrm>
              <a:off x="1350498" y="1800665"/>
              <a:ext cx="307613" cy="3049243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Connector: Elbow 46">
              <a:extLst>
                <a:ext uri="{FF2B5EF4-FFF2-40B4-BE49-F238E27FC236}">
                  <a16:creationId xmlns:a16="http://schemas.microsoft.com/office/drawing/2014/main" id="{F8501FE2-E934-4669-A785-A1CFAFA0C25F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1686247" y="3325287"/>
              <a:ext cx="323560" cy="2681082"/>
            </a:xfrm>
            <a:prstGeom prst="bentConnector3">
              <a:avLst>
                <a:gd name="adj1" fmla="val 3841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690A8A53-7B2E-4EF2-8313-573A834EE21F}"/>
              </a:ext>
            </a:extLst>
          </p:cNvPr>
          <p:cNvGrpSpPr/>
          <p:nvPr/>
        </p:nvGrpSpPr>
        <p:grpSpPr>
          <a:xfrm>
            <a:off x="3404742" y="1709555"/>
            <a:ext cx="1554360" cy="3488478"/>
            <a:chOff x="1350498" y="1800665"/>
            <a:chExt cx="1554360" cy="3488478"/>
          </a:xfrm>
        </p:grpSpPr>
        <p:sp>
          <p:nvSpPr>
            <p:cNvPr id="49" name="Right Brace 48">
              <a:extLst>
                <a:ext uri="{FF2B5EF4-FFF2-40B4-BE49-F238E27FC236}">
                  <a16:creationId xmlns:a16="http://schemas.microsoft.com/office/drawing/2014/main" id="{D80320DA-C77D-4DB0-8E6E-1726A277891F}"/>
                </a:ext>
              </a:extLst>
            </p:cNvPr>
            <p:cNvSpPr/>
            <p:nvPr/>
          </p:nvSpPr>
          <p:spPr>
            <a:xfrm>
              <a:off x="1350498" y="1800665"/>
              <a:ext cx="307613" cy="3049243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0" name="Connector: Elbow 49">
              <a:extLst>
                <a:ext uri="{FF2B5EF4-FFF2-40B4-BE49-F238E27FC236}">
                  <a16:creationId xmlns:a16="http://schemas.microsoft.com/office/drawing/2014/main" id="{812DE12D-D97D-4864-870D-812E9D218408}"/>
                </a:ext>
              </a:extLst>
            </p:cNvPr>
            <p:cNvCxnSpPr>
              <a:cxnSpLocks/>
              <a:endCxn id="40" idx="1"/>
            </p:cNvCxnSpPr>
            <p:nvPr/>
          </p:nvCxnSpPr>
          <p:spPr>
            <a:xfrm rot="16200000" flipH="1">
              <a:off x="1313624" y="3697909"/>
              <a:ext cx="1963856" cy="1218612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511C1FE0-EC8B-4FAE-B557-B8DAD3314034}"/>
              </a:ext>
            </a:extLst>
          </p:cNvPr>
          <p:cNvGrpSpPr/>
          <p:nvPr/>
        </p:nvGrpSpPr>
        <p:grpSpPr>
          <a:xfrm>
            <a:off x="6341426" y="1778710"/>
            <a:ext cx="1554360" cy="3488478"/>
            <a:chOff x="1350498" y="1800665"/>
            <a:chExt cx="1554360" cy="3488478"/>
          </a:xfrm>
        </p:grpSpPr>
        <p:sp>
          <p:nvSpPr>
            <p:cNvPr id="52" name="Right Brace 51">
              <a:extLst>
                <a:ext uri="{FF2B5EF4-FFF2-40B4-BE49-F238E27FC236}">
                  <a16:creationId xmlns:a16="http://schemas.microsoft.com/office/drawing/2014/main" id="{21E139E7-F961-49D6-BAE0-F4D17FF51597}"/>
                </a:ext>
              </a:extLst>
            </p:cNvPr>
            <p:cNvSpPr/>
            <p:nvPr/>
          </p:nvSpPr>
          <p:spPr>
            <a:xfrm>
              <a:off x="1350498" y="1800665"/>
              <a:ext cx="307613" cy="3049243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Connector: Elbow 52">
              <a:extLst>
                <a:ext uri="{FF2B5EF4-FFF2-40B4-BE49-F238E27FC236}">
                  <a16:creationId xmlns:a16="http://schemas.microsoft.com/office/drawing/2014/main" id="{46471BA1-2E3F-4AA5-9EEF-DA3D71526033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313624" y="3697909"/>
              <a:ext cx="1963856" cy="1218612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391358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90</Words>
  <Application>Microsoft Office PowerPoint</Application>
  <PresentationFormat>Widescreen</PresentationFormat>
  <Paragraphs>37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Carlos Arita</dc:creator>
  <cp:lastModifiedBy>Carlos Arita</cp:lastModifiedBy>
  <cp:revision>1</cp:revision>
  <dcterms:created xsi:type="dcterms:W3CDTF">2018-11-20T17:23:33Z</dcterms:created>
  <dcterms:modified xsi:type="dcterms:W3CDTF">2018-11-20T17:23:43Z</dcterms:modified>
</cp:coreProperties>
</file>