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2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kaggle/sf-salar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br>
              <a:rPr b="1" i="0" lang="en-US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Salary Data in San Francisco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0" y="5280846"/>
            <a:ext cx="10571999" cy="108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Andre Setiawan		5113100013</a:t>
            </a: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Romario Wijaya		5113100062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About Dataset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Nama dataset	: Employees Salary Data in San Francisco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Dataset source	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https://www.kaggle.com/kaggle/sf-salaries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What’s inside?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Terdapat tiga file di dalam dataset. (Salaries.csv, hashes.txt, and database.sqlite)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Salaries.csv		: 16MB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Hashes.txt		: 213B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Database.sqlite	: 18MB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Dataset columns 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Terdapat 13 kolom pada dataset yang disediakan (Salaries.csv) :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ID, EmployeeName, JobTitle, BasePay, OvertimePay, OtherPay, Benefits, TotalPay, TotalPayBenefits, Year, Notes, Agency, Status.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Informasi yang dapat di mining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Ada beberapa informasi yang dapat di-mining dari dataset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“Mengelompokkan golongan jenis pekerjaan berdasarkan range base-pay”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“Menampilkan jenis pekerjaan yang paling suka lembur”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r>
              <a:rPr lang="en-US"/>
              <a:t>Menentukan kelompok dari jenis pekerjaan police department berdasarkan atribut-atribut yang berdekatan menggunakan K Means clustering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Mengelompokkan golongan jenis pekerjaan berdasarkan range base-pay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Proses awal, kita lakukan mapping data dengan mengambil data pekerjaan dan base-pay.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Selanjutnya kita count data berdasarkan jenis pekerjaannya dan base-pay nya dan kita lakukan rata-rata.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Berdasarkan rata-rata yang sudah didapat, kita tetapkan range untuk mengelompokkan tiap jenis pekerjaan berdasarkan rata-rata basePaynya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Menampilkan jenis pekerjaan yang paling s</a:t>
            </a:r>
            <a:r>
              <a:rPr lang="en-US"/>
              <a:t>ering</a:t>
            </a: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 lembur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estrial"/>
            </a:pPr>
            <a:r>
              <a:rPr lang="en-US" sz="2000"/>
              <a:t>Pertama - tama kita akan melakukan normalisasi data OvertimePay, dengan langkah:</a:t>
            </a: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Hilangkan data yang memiliki nilai overtimePay = 0, agar tidak mempengaruhi perhitungan</a:t>
            </a: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Basepay yang bernilai 0 diubah menjadi -1, agar tidak ada pembagian 0.</a:t>
            </a: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Bagi overtimePay dengan BasePay.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Lakukan penjumlahan OvertimePay untuk tiap jenis pekerjaan, dan rata-rata.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Ambil kategori jenis pekerjaan yang memiliki rata-rata OvertimePay paling tinggi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0000" y="713137"/>
            <a:ext cx="10572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419100" lvl="0" marL="342900" rtl="0">
              <a:spcBef>
                <a:spcPts val="960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000"/>
              <a:t>Menentukan kelompok dari jenis pekerjaan police department berdasarkan atribut-atribut yang berdekatan menggunakan K Means clustering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estrial"/>
            </a:pPr>
            <a:r>
              <a:rPr lang="en-US" sz="2200"/>
              <a:t>Lakukan mapping terhadap dataset dan ambil kolom idRow, basePay, OvertimePay, OtherPay.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Bagi idRow dengan bilangan yang sangat besar (10^15) agar tidak mempengaruhi perhitungan cluster nantinya, namun tetap unique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Bagi overtimePay dan OtherPay dengan basePaynya agar normal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Bagi basePay dengan nilai maksimum basePay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Dekatkan Outlier dengan cara mengubah nilai yang lebih dari 5 menjadi 5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Lakukan clustering menggunakan K-Means</a:t>
            </a: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Lakukan Predict untuk masing-masing row, dan outputkan dalam format IDRow dan No.Cluster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