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98" r:id="rId3"/>
    <p:sldId id="257" r:id="rId4"/>
    <p:sldId id="299" r:id="rId5"/>
    <p:sldId id="300" r:id="rId6"/>
    <p:sldId id="301" r:id="rId7"/>
    <p:sldId id="303" r:id="rId8"/>
    <p:sldId id="302" r:id="rId9"/>
    <p:sldId id="304" r:id="rId10"/>
    <p:sldId id="305" r:id="rId11"/>
    <p:sldId id="279" r:id="rId12"/>
  </p:sldIdLst>
  <p:sldSz cx="9144000" cy="5143500" type="screen16x9"/>
  <p:notesSz cx="6858000" cy="9144000"/>
  <p:embeddedFontLst>
    <p:embeddedFont>
      <p:font typeface="Indie Flower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0D681E-3732-42D4-97E8-2785F30EE8DC}">
  <a:tblStyle styleId="{9D0D681E-3732-42D4-97E8-2785F30EE8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89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6b5fdf5ce3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6b5fdf5ce3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02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3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2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9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08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2400" y="2100233"/>
            <a:ext cx="34593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4000" y="566753"/>
            <a:ext cx="5935800" cy="15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521898" y="508120"/>
            <a:ext cx="8088611" cy="556577"/>
            <a:chOff x="521898" y="508120"/>
            <a:chExt cx="8088611" cy="556577"/>
          </a:xfrm>
        </p:grpSpPr>
        <p:sp>
          <p:nvSpPr>
            <p:cNvPr id="29" name="Google Shape;29;p4"/>
            <p:cNvSpPr/>
            <p:nvPr/>
          </p:nvSpPr>
          <p:spPr>
            <a:xfrm>
              <a:off x="8399051" y="893521"/>
              <a:ext cx="201282" cy="150760"/>
            </a:xfrm>
            <a:custGeom>
              <a:avLst/>
              <a:gdLst/>
              <a:ahLst/>
              <a:cxnLst/>
              <a:rect l="l" t="t" r="r" b="b"/>
              <a:pathLst>
                <a:path w="6251" h="4682" extrusionOk="0">
                  <a:moveTo>
                    <a:pt x="4508" y="0"/>
                  </a:moveTo>
                  <a:cubicBezTo>
                    <a:pt x="4477" y="64"/>
                    <a:pt x="4413" y="64"/>
                    <a:pt x="4318" y="64"/>
                  </a:cubicBezTo>
                  <a:cubicBezTo>
                    <a:pt x="4174" y="40"/>
                    <a:pt x="4032" y="28"/>
                    <a:pt x="3892" y="28"/>
                  </a:cubicBezTo>
                  <a:cubicBezTo>
                    <a:pt x="1605" y="28"/>
                    <a:pt x="1" y="3056"/>
                    <a:pt x="2418" y="4339"/>
                  </a:cubicBezTo>
                  <a:cubicBezTo>
                    <a:pt x="2820" y="4563"/>
                    <a:pt x="3278" y="4682"/>
                    <a:pt x="3726" y="4682"/>
                  </a:cubicBezTo>
                  <a:cubicBezTo>
                    <a:pt x="4481" y="4682"/>
                    <a:pt x="5208" y="4345"/>
                    <a:pt x="5585" y="3610"/>
                  </a:cubicBezTo>
                  <a:cubicBezTo>
                    <a:pt x="6250" y="2280"/>
                    <a:pt x="5617" y="855"/>
                    <a:pt x="4540" y="32"/>
                  </a:cubicBezTo>
                  <a:cubicBezTo>
                    <a:pt x="4508" y="32"/>
                    <a:pt x="4508" y="0"/>
                    <a:pt x="4508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404493" y="874040"/>
              <a:ext cx="206016" cy="190656"/>
            </a:xfrm>
            <a:custGeom>
              <a:avLst/>
              <a:gdLst/>
              <a:ahLst/>
              <a:cxnLst/>
              <a:rect l="l" t="t" r="r" b="b"/>
              <a:pathLst>
                <a:path w="6398" h="5921" extrusionOk="0">
                  <a:moveTo>
                    <a:pt x="4339" y="669"/>
                  </a:moveTo>
                  <a:cubicBezTo>
                    <a:pt x="5353" y="1429"/>
                    <a:pt x="6050" y="2822"/>
                    <a:pt x="5385" y="4152"/>
                  </a:cubicBezTo>
                  <a:cubicBezTo>
                    <a:pt x="5131" y="4627"/>
                    <a:pt x="4751" y="4944"/>
                    <a:pt x="4213" y="5102"/>
                  </a:cubicBezTo>
                  <a:cubicBezTo>
                    <a:pt x="3983" y="5183"/>
                    <a:pt x="3744" y="5221"/>
                    <a:pt x="3504" y="5221"/>
                  </a:cubicBezTo>
                  <a:cubicBezTo>
                    <a:pt x="3082" y="5221"/>
                    <a:pt x="2653" y="5102"/>
                    <a:pt x="2249" y="4880"/>
                  </a:cubicBezTo>
                  <a:cubicBezTo>
                    <a:pt x="1268" y="4310"/>
                    <a:pt x="856" y="3424"/>
                    <a:pt x="1204" y="2410"/>
                  </a:cubicBezTo>
                  <a:cubicBezTo>
                    <a:pt x="1538" y="1521"/>
                    <a:pt x="2456" y="681"/>
                    <a:pt x="3639" y="681"/>
                  </a:cubicBezTo>
                  <a:cubicBezTo>
                    <a:pt x="3805" y="681"/>
                    <a:pt x="3975" y="697"/>
                    <a:pt x="4149" y="732"/>
                  </a:cubicBezTo>
                  <a:cubicBezTo>
                    <a:pt x="4244" y="732"/>
                    <a:pt x="4308" y="732"/>
                    <a:pt x="4339" y="669"/>
                  </a:cubicBezTo>
                  <a:close/>
                  <a:moveTo>
                    <a:pt x="3448" y="1"/>
                  </a:moveTo>
                  <a:cubicBezTo>
                    <a:pt x="2253" y="1"/>
                    <a:pt x="1170" y="832"/>
                    <a:pt x="666" y="1840"/>
                  </a:cubicBezTo>
                  <a:cubicBezTo>
                    <a:pt x="1" y="3170"/>
                    <a:pt x="539" y="4754"/>
                    <a:pt x="1933" y="5514"/>
                  </a:cubicBezTo>
                  <a:cubicBezTo>
                    <a:pt x="2123" y="5641"/>
                    <a:pt x="2376" y="5704"/>
                    <a:pt x="2598" y="5799"/>
                  </a:cubicBezTo>
                  <a:cubicBezTo>
                    <a:pt x="2892" y="5879"/>
                    <a:pt x="3197" y="5920"/>
                    <a:pt x="3500" y="5920"/>
                  </a:cubicBezTo>
                  <a:cubicBezTo>
                    <a:pt x="4400" y="5920"/>
                    <a:pt x="5283" y="5552"/>
                    <a:pt x="5828" y="4722"/>
                  </a:cubicBezTo>
                  <a:cubicBezTo>
                    <a:pt x="6335" y="3930"/>
                    <a:pt x="6398" y="2822"/>
                    <a:pt x="6081" y="1872"/>
                  </a:cubicBezTo>
                  <a:cubicBezTo>
                    <a:pt x="5828" y="1080"/>
                    <a:pt x="5258" y="574"/>
                    <a:pt x="4593" y="320"/>
                  </a:cubicBezTo>
                  <a:lnTo>
                    <a:pt x="4498" y="320"/>
                  </a:lnTo>
                  <a:cubicBezTo>
                    <a:pt x="4498" y="257"/>
                    <a:pt x="4434" y="162"/>
                    <a:pt x="4308" y="130"/>
                  </a:cubicBezTo>
                  <a:cubicBezTo>
                    <a:pt x="4276" y="130"/>
                    <a:pt x="4244" y="98"/>
                    <a:pt x="4149" y="98"/>
                  </a:cubicBezTo>
                  <a:cubicBezTo>
                    <a:pt x="3914" y="32"/>
                    <a:pt x="3679" y="1"/>
                    <a:pt x="344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481998" y="917188"/>
              <a:ext cx="67330" cy="32425"/>
            </a:xfrm>
            <a:custGeom>
              <a:avLst/>
              <a:gdLst/>
              <a:ahLst/>
              <a:cxnLst/>
              <a:rect l="l" t="t" r="r" b="b"/>
              <a:pathLst>
                <a:path w="2091" h="1007" extrusionOk="0">
                  <a:moveTo>
                    <a:pt x="1166" y="0"/>
                  </a:moveTo>
                  <a:cubicBezTo>
                    <a:pt x="1037" y="0"/>
                    <a:pt x="909" y="18"/>
                    <a:pt x="792" y="57"/>
                  </a:cubicBezTo>
                  <a:cubicBezTo>
                    <a:pt x="444" y="184"/>
                    <a:pt x="159" y="405"/>
                    <a:pt x="32" y="754"/>
                  </a:cubicBezTo>
                  <a:cubicBezTo>
                    <a:pt x="1" y="880"/>
                    <a:pt x="32" y="975"/>
                    <a:pt x="127" y="1007"/>
                  </a:cubicBezTo>
                  <a:lnTo>
                    <a:pt x="159" y="1007"/>
                  </a:lnTo>
                  <a:cubicBezTo>
                    <a:pt x="222" y="1007"/>
                    <a:pt x="317" y="1007"/>
                    <a:pt x="349" y="944"/>
                  </a:cubicBezTo>
                  <a:cubicBezTo>
                    <a:pt x="507" y="690"/>
                    <a:pt x="761" y="500"/>
                    <a:pt x="1014" y="469"/>
                  </a:cubicBezTo>
                  <a:cubicBezTo>
                    <a:pt x="1082" y="452"/>
                    <a:pt x="1152" y="444"/>
                    <a:pt x="1222" y="444"/>
                  </a:cubicBezTo>
                  <a:cubicBezTo>
                    <a:pt x="1413" y="444"/>
                    <a:pt x="1603" y="503"/>
                    <a:pt x="1742" y="595"/>
                  </a:cubicBezTo>
                  <a:cubicBezTo>
                    <a:pt x="1795" y="635"/>
                    <a:pt x="1843" y="653"/>
                    <a:pt x="1887" y="653"/>
                  </a:cubicBezTo>
                  <a:cubicBezTo>
                    <a:pt x="1949" y="653"/>
                    <a:pt x="2004" y="619"/>
                    <a:pt x="2059" y="564"/>
                  </a:cubicBezTo>
                  <a:cubicBezTo>
                    <a:pt x="2059" y="564"/>
                    <a:pt x="2091" y="532"/>
                    <a:pt x="2091" y="500"/>
                  </a:cubicBezTo>
                  <a:cubicBezTo>
                    <a:pt x="2059" y="405"/>
                    <a:pt x="2059" y="342"/>
                    <a:pt x="1964" y="247"/>
                  </a:cubicBezTo>
                  <a:cubicBezTo>
                    <a:pt x="1766" y="93"/>
                    <a:pt x="1461" y="0"/>
                    <a:pt x="1166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941556" y="657689"/>
              <a:ext cx="269224" cy="250709"/>
            </a:xfrm>
            <a:custGeom>
              <a:avLst/>
              <a:gdLst/>
              <a:ahLst/>
              <a:cxnLst/>
              <a:rect l="l" t="t" r="r" b="b"/>
              <a:pathLst>
                <a:path w="8361" h="7786" extrusionOk="0">
                  <a:moveTo>
                    <a:pt x="4405" y="612"/>
                  </a:moveTo>
                  <a:cubicBezTo>
                    <a:pt x="4861" y="612"/>
                    <a:pt x="5329" y="701"/>
                    <a:pt x="5795" y="895"/>
                  </a:cubicBezTo>
                  <a:cubicBezTo>
                    <a:pt x="7474" y="1624"/>
                    <a:pt x="7854" y="3682"/>
                    <a:pt x="7126" y="5234"/>
                  </a:cubicBezTo>
                  <a:cubicBezTo>
                    <a:pt x="6519" y="6537"/>
                    <a:pt x="5526" y="7079"/>
                    <a:pt x="4515" y="7079"/>
                  </a:cubicBezTo>
                  <a:cubicBezTo>
                    <a:pt x="2676" y="7079"/>
                    <a:pt x="779" y="5286"/>
                    <a:pt x="1045" y="3017"/>
                  </a:cubicBezTo>
                  <a:cubicBezTo>
                    <a:pt x="1045" y="2891"/>
                    <a:pt x="982" y="2796"/>
                    <a:pt x="918" y="2732"/>
                  </a:cubicBezTo>
                  <a:cubicBezTo>
                    <a:pt x="918" y="2732"/>
                    <a:pt x="950" y="2732"/>
                    <a:pt x="950" y="2701"/>
                  </a:cubicBezTo>
                  <a:cubicBezTo>
                    <a:pt x="1715" y="1458"/>
                    <a:pt x="3003" y="612"/>
                    <a:pt x="4405" y="612"/>
                  </a:cubicBezTo>
                  <a:close/>
                  <a:moveTo>
                    <a:pt x="4424" y="0"/>
                  </a:moveTo>
                  <a:cubicBezTo>
                    <a:pt x="3793" y="0"/>
                    <a:pt x="3149" y="127"/>
                    <a:pt x="2565" y="389"/>
                  </a:cubicBezTo>
                  <a:cubicBezTo>
                    <a:pt x="1583" y="832"/>
                    <a:pt x="918" y="1624"/>
                    <a:pt x="665" y="2542"/>
                  </a:cubicBezTo>
                  <a:lnTo>
                    <a:pt x="665" y="2606"/>
                  </a:lnTo>
                  <a:cubicBezTo>
                    <a:pt x="570" y="2637"/>
                    <a:pt x="475" y="2732"/>
                    <a:pt x="443" y="2891"/>
                  </a:cubicBezTo>
                  <a:cubicBezTo>
                    <a:pt x="443" y="2954"/>
                    <a:pt x="412" y="3017"/>
                    <a:pt x="412" y="3081"/>
                  </a:cubicBezTo>
                  <a:cubicBezTo>
                    <a:pt x="0" y="5012"/>
                    <a:pt x="1393" y="6849"/>
                    <a:pt x="3040" y="7514"/>
                  </a:cubicBezTo>
                  <a:cubicBezTo>
                    <a:pt x="3491" y="7698"/>
                    <a:pt x="3952" y="7785"/>
                    <a:pt x="4402" y="7785"/>
                  </a:cubicBezTo>
                  <a:cubicBezTo>
                    <a:pt x="5817" y="7785"/>
                    <a:pt x="7134" y="6921"/>
                    <a:pt x="7759" y="5456"/>
                  </a:cubicBezTo>
                  <a:cubicBezTo>
                    <a:pt x="7886" y="5171"/>
                    <a:pt x="8012" y="4854"/>
                    <a:pt x="8044" y="4537"/>
                  </a:cubicBezTo>
                  <a:cubicBezTo>
                    <a:pt x="8361" y="3017"/>
                    <a:pt x="7854" y="1275"/>
                    <a:pt x="6302" y="420"/>
                  </a:cubicBezTo>
                  <a:cubicBezTo>
                    <a:pt x="5748" y="143"/>
                    <a:pt x="5093" y="0"/>
                    <a:pt x="442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001705" y="731362"/>
              <a:ext cx="56125" cy="101011"/>
            </a:xfrm>
            <a:custGeom>
              <a:avLst/>
              <a:gdLst/>
              <a:ahLst/>
              <a:cxnLst/>
              <a:rect l="l" t="t" r="r" b="b"/>
              <a:pathLst>
                <a:path w="1743" h="3137" extrusionOk="0">
                  <a:moveTo>
                    <a:pt x="634" y="1"/>
                  </a:moveTo>
                  <a:cubicBezTo>
                    <a:pt x="539" y="1"/>
                    <a:pt x="476" y="32"/>
                    <a:pt x="381" y="127"/>
                  </a:cubicBezTo>
                  <a:cubicBezTo>
                    <a:pt x="32" y="666"/>
                    <a:pt x="0" y="1394"/>
                    <a:pt x="222" y="2028"/>
                  </a:cubicBezTo>
                  <a:cubicBezTo>
                    <a:pt x="444" y="2566"/>
                    <a:pt x="856" y="2978"/>
                    <a:pt x="1426" y="3136"/>
                  </a:cubicBezTo>
                  <a:lnTo>
                    <a:pt x="1584" y="3136"/>
                  </a:lnTo>
                  <a:cubicBezTo>
                    <a:pt x="1711" y="3073"/>
                    <a:pt x="1742" y="2851"/>
                    <a:pt x="1584" y="2756"/>
                  </a:cubicBezTo>
                  <a:cubicBezTo>
                    <a:pt x="761" y="2344"/>
                    <a:pt x="317" y="1236"/>
                    <a:pt x="824" y="444"/>
                  </a:cubicBezTo>
                  <a:cubicBezTo>
                    <a:pt x="951" y="254"/>
                    <a:pt x="792" y="32"/>
                    <a:pt x="63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967283" y="678071"/>
              <a:ext cx="227171" cy="207336"/>
            </a:xfrm>
            <a:custGeom>
              <a:avLst/>
              <a:gdLst/>
              <a:ahLst/>
              <a:cxnLst/>
              <a:rect l="l" t="t" r="r" b="b"/>
              <a:pathLst>
                <a:path w="7055" h="6439" extrusionOk="0">
                  <a:moveTo>
                    <a:pt x="1640" y="1656"/>
                  </a:moveTo>
                  <a:cubicBezTo>
                    <a:pt x="1861" y="1687"/>
                    <a:pt x="2020" y="1909"/>
                    <a:pt x="1861" y="2099"/>
                  </a:cubicBezTo>
                  <a:cubicBezTo>
                    <a:pt x="1323" y="2891"/>
                    <a:pt x="1766" y="3999"/>
                    <a:pt x="2621" y="4411"/>
                  </a:cubicBezTo>
                  <a:cubicBezTo>
                    <a:pt x="2811" y="4474"/>
                    <a:pt x="2780" y="4728"/>
                    <a:pt x="2621" y="4791"/>
                  </a:cubicBezTo>
                  <a:cubicBezTo>
                    <a:pt x="2590" y="4807"/>
                    <a:pt x="2558" y="4815"/>
                    <a:pt x="2526" y="4815"/>
                  </a:cubicBezTo>
                  <a:cubicBezTo>
                    <a:pt x="2495" y="4815"/>
                    <a:pt x="2463" y="4807"/>
                    <a:pt x="2431" y="4791"/>
                  </a:cubicBezTo>
                  <a:cubicBezTo>
                    <a:pt x="1196" y="4474"/>
                    <a:pt x="753" y="2796"/>
                    <a:pt x="1418" y="1782"/>
                  </a:cubicBezTo>
                  <a:cubicBezTo>
                    <a:pt x="1513" y="1656"/>
                    <a:pt x="1576" y="1656"/>
                    <a:pt x="1640" y="1656"/>
                  </a:cubicBezTo>
                  <a:close/>
                  <a:moveTo>
                    <a:pt x="3614" y="1"/>
                  </a:moveTo>
                  <a:cubicBezTo>
                    <a:pt x="2217" y="1"/>
                    <a:pt x="940" y="872"/>
                    <a:pt x="151" y="2068"/>
                  </a:cubicBezTo>
                  <a:cubicBezTo>
                    <a:pt x="151" y="2099"/>
                    <a:pt x="119" y="2099"/>
                    <a:pt x="119" y="2099"/>
                  </a:cubicBezTo>
                  <a:cubicBezTo>
                    <a:pt x="183" y="2163"/>
                    <a:pt x="246" y="2258"/>
                    <a:pt x="246" y="2384"/>
                  </a:cubicBezTo>
                  <a:cubicBezTo>
                    <a:pt x="0" y="4636"/>
                    <a:pt x="1925" y="6438"/>
                    <a:pt x="3762" y="6438"/>
                  </a:cubicBezTo>
                  <a:cubicBezTo>
                    <a:pt x="4767" y="6438"/>
                    <a:pt x="5744" y="5900"/>
                    <a:pt x="6327" y="4601"/>
                  </a:cubicBezTo>
                  <a:cubicBezTo>
                    <a:pt x="7055" y="3049"/>
                    <a:pt x="6675" y="991"/>
                    <a:pt x="4996" y="294"/>
                  </a:cubicBezTo>
                  <a:cubicBezTo>
                    <a:pt x="4531" y="92"/>
                    <a:pt x="4066" y="1"/>
                    <a:pt x="3614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65632" y="528019"/>
              <a:ext cx="185569" cy="150020"/>
            </a:xfrm>
            <a:custGeom>
              <a:avLst/>
              <a:gdLst/>
              <a:ahLst/>
              <a:cxnLst/>
              <a:rect l="l" t="t" r="r" b="b"/>
              <a:pathLst>
                <a:path w="5763" h="4659" extrusionOk="0">
                  <a:moveTo>
                    <a:pt x="2682" y="0"/>
                  </a:moveTo>
                  <a:cubicBezTo>
                    <a:pt x="2355" y="0"/>
                    <a:pt x="2025" y="48"/>
                    <a:pt x="1708" y="140"/>
                  </a:cubicBezTo>
                  <a:lnTo>
                    <a:pt x="1677" y="140"/>
                  </a:lnTo>
                  <a:cubicBezTo>
                    <a:pt x="1677" y="235"/>
                    <a:pt x="1677" y="299"/>
                    <a:pt x="1582" y="330"/>
                  </a:cubicBezTo>
                  <a:cubicBezTo>
                    <a:pt x="1" y="1802"/>
                    <a:pt x="860" y="4658"/>
                    <a:pt x="2826" y="4658"/>
                  </a:cubicBezTo>
                  <a:cubicBezTo>
                    <a:pt x="3144" y="4658"/>
                    <a:pt x="3491" y="4583"/>
                    <a:pt x="3862" y="4416"/>
                  </a:cubicBezTo>
                  <a:cubicBezTo>
                    <a:pt x="4970" y="3941"/>
                    <a:pt x="5762" y="2642"/>
                    <a:pt x="5160" y="1439"/>
                  </a:cubicBezTo>
                  <a:cubicBezTo>
                    <a:pt x="4681" y="457"/>
                    <a:pt x="3695" y="0"/>
                    <a:pt x="2682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9450" y="508120"/>
              <a:ext cx="209075" cy="189819"/>
            </a:xfrm>
            <a:custGeom>
              <a:avLst/>
              <a:gdLst/>
              <a:ahLst/>
              <a:cxnLst/>
              <a:rect l="l" t="t" r="r" b="b"/>
              <a:pathLst>
                <a:path w="6493" h="5895" extrusionOk="0">
                  <a:moveTo>
                    <a:pt x="2836" y="655"/>
                  </a:moveTo>
                  <a:cubicBezTo>
                    <a:pt x="3816" y="655"/>
                    <a:pt x="4799" y="1077"/>
                    <a:pt x="5321" y="2120"/>
                  </a:cubicBezTo>
                  <a:cubicBezTo>
                    <a:pt x="5542" y="2595"/>
                    <a:pt x="5542" y="3102"/>
                    <a:pt x="5384" y="3577"/>
                  </a:cubicBezTo>
                  <a:cubicBezTo>
                    <a:pt x="5162" y="4179"/>
                    <a:pt x="4624" y="4717"/>
                    <a:pt x="3991" y="5002"/>
                  </a:cubicBezTo>
                  <a:cubicBezTo>
                    <a:pt x="3642" y="5165"/>
                    <a:pt x="3298" y="5246"/>
                    <a:pt x="2971" y="5246"/>
                  </a:cubicBezTo>
                  <a:cubicBezTo>
                    <a:pt x="2347" y="5246"/>
                    <a:pt x="1789" y="4951"/>
                    <a:pt x="1394" y="4369"/>
                  </a:cubicBezTo>
                  <a:cubicBezTo>
                    <a:pt x="792" y="3450"/>
                    <a:pt x="729" y="1993"/>
                    <a:pt x="1774" y="1012"/>
                  </a:cubicBezTo>
                  <a:cubicBezTo>
                    <a:pt x="1837" y="948"/>
                    <a:pt x="1869" y="885"/>
                    <a:pt x="1869" y="790"/>
                  </a:cubicBezTo>
                  <a:cubicBezTo>
                    <a:pt x="2179" y="703"/>
                    <a:pt x="2508" y="655"/>
                    <a:pt x="2836" y="655"/>
                  </a:cubicBezTo>
                  <a:close/>
                  <a:moveTo>
                    <a:pt x="3044" y="1"/>
                  </a:moveTo>
                  <a:cubicBezTo>
                    <a:pt x="2568" y="1"/>
                    <a:pt x="2123" y="129"/>
                    <a:pt x="1742" y="410"/>
                  </a:cubicBezTo>
                  <a:cubicBezTo>
                    <a:pt x="1710" y="410"/>
                    <a:pt x="1710" y="442"/>
                    <a:pt x="1710" y="442"/>
                  </a:cubicBezTo>
                  <a:cubicBezTo>
                    <a:pt x="1676" y="430"/>
                    <a:pt x="1641" y="423"/>
                    <a:pt x="1606" y="423"/>
                  </a:cubicBezTo>
                  <a:cubicBezTo>
                    <a:pt x="1546" y="423"/>
                    <a:pt x="1486" y="445"/>
                    <a:pt x="1425" y="505"/>
                  </a:cubicBezTo>
                  <a:cubicBezTo>
                    <a:pt x="1394" y="537"/>
                    <a:pt x="1330" y="537"/>
                    <a:pt x="1299" y="568"/>
                  </a:cubicBezTo>
                  <a:cubicBezTo>
                    <a:pt x="127" y="1487"/>
                    <a:pt x="0" y="3229"/>
                    <a:pt x="602" y="4400"/>
                  </a:cubicBezTo>
                  <a:cubicBezTo>
                    <a:pt x="1071" y="5360"/>
                    <a:pt x="1995" y="5895"/>
                    <a:pt x="3009" y="5895"/>
                  </a:cubicBezTo>
                  <a:cubicBezTo>
                    <a:pt x="3435" y="5895"/>
                    <a:pt x="3877" y="5800"/>
                    <a:pt x="4307" y="5604"/>
                  </a:cubicBezTo>
                  <a:cubicBezTo>
                    <a:pt x="4529" y="5477"/>
                    <a:pt x="4751" y="5350"/>
                    <a:pt x="4941" y="5255"/>
                  </a:cubicBezTo>
                  <a:cubicBezTo>
                    <a:pt x="5891" y="4527"/>
                    <a:pt x="6492" y="3260"/>
                    <a:pt x="6017" y="2025"/>
                  </a:cubicBezTo>
                  <a:cubicBezTo>
                    <a:pt x="5669" y="1170"/>
                    <a:pt x="4814" y="410"/>
                    <a:pt x="3896" y="125"/>
                  </a:cubicBezTo>
                  <a:cubicBezTo>
                    <a:pt x="3605" y="44"/>
                    <a:pt x="3320" y="1"/>
                    <a:pt x="304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2483" y="550881"/>
              <a:ext cx="42858" cy="62243"/>
            </a:xfrm>
            <a:custGeom>
              <a:avLst/>
              <a:gdLst/>
              <a:ahLst/>
              <a:cxnLst/>
              <a:rect l="l" t="t" r="r" b="b"/>
              <a:pathLst>
                <a:path w="1331" h="1933" extrusionOk="0">
                  <a:moveTo>
                    <a:pt x="1014" y="0"/>
                  </a:moveTo>
                  <a:cubicBezTo>
                    <a:pt x="602" y="95"/>
                    <a:pt x="285" y="444"/>
                    <a:pt x="127" y="824"/>
                  </a:cubicBezTo>
                  <a:cubicBezTo>
                    <a:pt x="0" y="1172"/>
                    <a:pt x="63" y="1584"/>
                    <a:pt x="253" y="1869"/>
                  </a:cubicBezTo>
                  <a:cubicBezTo>
                    <a:pt x="317" y="1932"/>
                    <a:pt x="412" y="1932"/>
                    <a:pt x="475" y="1932"/>
                  </a:cubicBezTo>
                  <a:lnTo>
                    <a:pt x="538" y="1932"/>
                  </a:lnTo>
                  <a:cubicBezTo>
                    <a:pt x="570" y="1901"/>
                    <a:pt x="602" y="1806"/>
                    <a:pt x="570" y="1742"/>
                  </a:cubicBezTo>
                  <a:cubicBezTo>
                    <a:pt x="443" y="1457"/>
                    <a:pt x="443" y="1172"/>
                    <a:pt x="602" y="887"/>
                  </a:cubicBezTo>
                  <a:cubicBezTo>
                    <a:pt x="729" y="665"/>
                    <a:pt x="919" y="507"/>
                    <a:pt x="1172" y="444"/>
                  </a:cubicBezTo>
                  <a:cubicBezTo>
                    <a:pt x="1267" y="380"/>
                    <a:pt x="1330" y="285"/>
                    <a:pt x="1330" y="159"/>
                  </a:cubicBezTo>
                  <a:cubicBezTo>
                    <a:pt x="1330" y="95"/>
                    <a:pt x="1330" y="95"/>
                    <a:pt x="1267" y="64"/>
                  </a:cubicBezTo>
                  <a:cubicBezTo>
                    <a:pt x="1172" y="32"/>
                    <a:pt x="1077" y="0"/>
                    <a:pt x="101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21898" y="653438"/>
              <a:ext cx="270287" cy="251321"/>
            </a:xfrm>
            <a:custGeom>
              <a:avLst/>
              <a:gdLst/>
              <a:ahLst/>
              <a:cxnLst/>
              <a:rect l="l" t="t" r="r" b="b"/>
              <a:pathLst>
                <a:path w="8394" h="7805" extrusionOk="0">
                  <a:moveTo>
                    <a:pt x="3864" y="645"/>
                  </a:moveTo>
                  <a:cubicBezTo>
                    <a:pt x="5078" y="645"/>
                    <a:pt x="6259" y="1476"/>
                    <a:pt x="6841" y="2547"/>
                  </a:cubicBezTo>
                  <a:cubicBezTo>
                    <a:pt x="8233" y="5103"/>
                    <a:pt x="6139" y="7051"/>
                    <a:pt x="3901" y="7051"/>
                  </a:cubicBezTo>
                  <a:cubicBezTo>
                    <a:pt x="3032" y="7051"/>
                    <a:pt x="2143" y="6758"/>
                    <a:pt x="1426" y="6094"/>
                  </a:cubicBezTo>
                  <a:cubicBezTo>
                    <a:pt x="1331" y="6031"/>
                    <a:pt x="1204" y="6031"/>
                    <a:pt x="1109" y="6031"/>
                  </a:cubicBezTo>
                  <a:lnTo>
                    <a:pt x="1109" y="5968"/>
                  </a:lnTo>
                  <a:cubicBezTo>
                    <a:pt x="413" y="4163"/>
                    <a:pt x="793" y="2041"/>
                    <a:pt x="2566" y="996"/>
                  </a:cubicBezTo>
                  <a:cubicBezTo>
                    <a:pt x="2985" y="753"/>
                    <a:pt x="3427" y="645"/>
                    <a:pt x="3864" y="645"/>
                  </a:cubicBezTo>
                  <a:close/>
                  <a:moveTo>
                    <a:pt x="3968" y="1"/>
                  </a:moveTo>
                  <a:cubicBezTo>
                    <a:pt x="3493" y="1"/>
                    <a:pt x="3008" y="103"/>
                    <a:pt x="2534" y="331"/>
                  </a:cubicBezTo>
                  <a:cubicBezTo>
                    <a:pt x="1426" y="837"/>
                    <a:pt x="508" y="1977"/>
                    <a:pt x="223" y="3244"/>
                  </a:cubicBezTo>
                  <a:cubicBezTo>
                    <a:pt x="1" y="4321"/>
                    <a:pt x="191" y="5303"/>
                    <a:pt x="824" y="6063"/>
                  </a:cubicBezTo>
                  <a:cubicBezTo>
                    <a:pt x="856" y="6094"/>
                    <a:pt x="856" y="6094"/>
                    <a:pt x="919" y="6094"/>
                  </a:cubicBezTo>
                  <a:cubicBezTo>
                    <a:pt x="856" y="6221"/>
                    <a:pt x="856" y="6348"/>
                    <a:pt x="951" y="6474"/>
                  </a:cubicBezTo>
                  <a:cubicBezTo>
                    <a:pt x="983" y="6506"/>
                    <a:pt x="1014" y="6569"/>
                    <a:pt x="1078" y="6633"/>
                  </a:cubicBezTo>
                  <a:cubicBezTo>
                    <a:pt x="1801" y="7445"/>
                    <a:pt x="2830" y="7804"/>
                    <a:pt x="3862" y="7804"/>
                  </a:cubicBezTo>
                  <a:cubicBezTo>
                    <a:pt x="4682" y="7804"/>
                    <a:pt x="5504" y="7578"/>
                    <a:pt x="6176" y="7171"/>
                  </a:cubicBezTo>
                  <a:cubicBezTo>
                    <a:pt x="7886" y="6158"/>
                    <a:pt x="8393" y="4004"/>
                    <a:pt x="7411" y="2199"/>
                  </a:cubicBezTo>
                  <a:cubicBezTo>
                    <a:pt x="7253" y="1914"/>
                    <a:pt x="7031" y="1629"/>
                    <a:pt x="6841" y="1407"/>
                  </a:cubicBezTo>
                  <a:cubicBezTo>
                    <a:pt x="6131" y="564"/>
                    <a:pt x="5079" y="1"/>
                    <a:pt x="396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74931" y="794989"/>
              <a:ext cx="100979" cy="54032"/>
            </a:xfrm>
            <a:custGeom>
              <a:avLst/>
              <a:gdLst/>
              <a:ahLst/>
              <a:cxnLst/>
              <a:rect l="l" t="t" r="r" b="b"/>
              <a:pathLst>
                <a:path w="3136" h="1678" extrusionOk="0">
                  <a:moveTo>
                    <a:pt x="253" y="0"/>
                  </a:moveTo>
                  <a:cubicBezTo>
                    <a:pt x="175" y="0"/>
                    <a:pt x="103" y="31"/>
                    <a:pt x="64" y="83"/>
                  </a:cubicBezTo>
                  <a:cubicBezTo>
                    <a:pt x="1" y="178"/>
                    <a:pt x="1" y="242"/>
                    <a:pt x="64" y="337"/>
                  </a:cubicBezTo>
                  <a:cubicBezTo>
                    <a:pt x="286" y="907"/>
                    <a:pt x="792" y="1445"/>
                    <a:pt x="1426" y="1603"/>
                  </a:cubicBezTo>
                  <a:cubicBezTo>
                    <a:pt x="1614" y="1653"/>
                    <a:pt x="1796" y="1678"/>
                    <a:pt x="1972" y="1678"/>
                  </a:cubicBezTo>
                  <a:cubicBezTo>
                    <a:pt x="2361" y="1678"/>
                    <a:pt x="2724" y="1558"/>
                    <a:pt x="3073" y="1318"/>
                  </a:cubicBezTo>
                  <a:cubicBezTo>
                    <a:pt x="3104" y="1287"/>
                    <a:pt x="3136" y="1223"/>
                    <a:pt x="3136" y="1192"/>
                  </a:cubicBezTo>
                  <a:cubicBezTo>
                    <a:pt x="3136" y="1074"/>
                    <a:pt x="3066" y="956"/>
                    <a:pt x="2951" y="956"/>
                  </a:cubicBezTo>
                  <a:cubicBezTo>
                    <a:pt x="2912" y="956"/>
                    <a:pt x="2868" y="969"/>
                    <a:pt x="2819" y="1002"/>
                  </a:cubicBezTo>
                  <a:cubicBezTo>
                    <a:pt x="2571" y="1135"/>
                    <a:pt x="2297" y="1200"/>
                    <a:pt x="2026" y="1200"/>
                  </a:cubicBezTo>
                  <a:cubicBezTo>
                    <a:pt x="1397" y="1200"/>
                    <a:pt x="782" y="852"/>
                    <a:pt x="539" y="210"/>
                  </a:cubicBezTo>
                  <a:cubicBezTo>
                    <a:pt x="483" y="62"/>
                    <a:pt x="363" y="0"/>
                    <a:pt x="25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36195" y="673853"/>
              <a:ext cx="250774" cy="207529"/>
            </a:xfrm>
            <a:custGeom>
              <a:avLst/>
              <a:gdLst/>
              <a:ahLst/>
              <a:cxnLst/>
              <a:rect l="l" t="t" r="r" b="b"/>
              <a:pathLst>
                <a:path w="7788" h="6445" extrusionOk="0">
                  <a:moveTo>
                    <a:pt x="1456" y="3762"/>
                  </a:moveTo>
                  <a:cubicBezTo>
                    <a:pt x="1566" y="3762"/>
                    <a:pt x="1686" y="3824"/>
                    <a:pt x="1742" y="3972"/>
                  </a:cubicBezTo>
                  <a:cubicBezTo>
                    <a:pt x="1963" y="4614"/>
                    <a:pt x="2587" y="4962"/>
                    <a:pt x="3223" y="4962"/>
                  </a:cubicBezTo>
                  <a:cubicBezTo>
                    <a:pt x="3498" y="4962"/>
                    <a:pt x="3774" y="4897"/>
                    <a:pt x="4022" y="4764"/>
                  </a:cubicBezTo>
                  <a:cubicBezTo>
                    <a:pt x="4063" y="4743"/>
                    <a:pt x="4102" y="4735"/>
                    <a:pt x="4138" y="4735"/>
                  </a:cubicBezTo>
                  <a:cubicBezTo>
                    <a:pt x="4271" y="4735"/>
                    <a:pt x="4364" y="4854"/>
                    <a:pt x="4339" y="4954"/>
                  </a:cubicBezTo>
                  <a:cubicBezTo>
                    <a:pt x="4339" y="4985"/>
                    <a:pt x="4307" y="5080"/>
                    <a:pt x="4276" y="5112"/>
                  </a:cubicBezTo>
                  <a:cubicBezTo>
                    <a:pt x="3938" y="5370"/>
                    <a:pt x="3550" y="5485"/>
                    <a:pt x="3164" y="5485"/>
                  </a:cubicBezTo>
                  <a:cubicBezTo>
                    <a:pt x="2318" y="5485"/>
                    <a:pt x="1476" y="4935"/>
                    <a:pt x="1172" y="4130"/>
                  </a:cubicBezTo>
                  <a:cubicBezTo>
                    <a:pt x="1140" y="4004"/>
                    <a:pt x="1172" y="3940"/>
                    <a:pt x="1267" y="3845"/>
                  </a:cubicBezTo>
                  <a:cubicBezTo>
                    <a:pt x="1306" y="3793"/>
                    <a:pt x="1378" y="3762"/>
                    <a:pt x="1456" y="3762"/>
                  </a:cubicBezTo>
                  <a:close/>
                  <a:moveTo>
                    <a:pt x="3453" y="1"/>
                  </a:moveTo>
                  <a:cubicBezTo>
                    <a:pt x="3005" y="1"/>
                    <a:pt x="2552" y="113"/>
                    <a:pt x="2122" y="362"/>
                  </a:cubicBezTo>
                  <a:cubicBezTo>
                    <a:pt x="349" y="1438"/>
                    <a:pt x="0" y="3529"/>
                    <a:pt x="665" y="5302"/>
                  </a:cubicBezTo>
                  <a:lnTo>
                    <a:pt x="665" y="5397"/>
                  </a:lnTo>
                  <a:cubicBezTo>
                    <a:pt x="760" y="5397"/>
                    <a:pt x="887" y="5397"/>
                    <a:pt x="982" y="5460"/>
                  </a:cubicBezTo>
                  <a:cubicBezTo>
                    <a:pt x="1701" y="6144"/>
                    <a:pt x="2595" y="6444"/>
                    <a:pt x="3466" y="6444"/>
                  </a:cubicBezTo>
                  <a:cubicBezTo>
                    <a:pt x="5701" y="6444"/>
                    <a:pt x="7788" y="4466"/>
                    <a:pt x="6397" y="1913"/>
                  </a:cubicBezTo>
                  <a:cubicBezTo>
                    <a:pt x="5820" y="806"/>
                    <a:pt x="4655" y="1"/>
                    <a:pt x="3453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1571200" y="2248025"/>
            <a:ext cx="60015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Montserrat"/>
              <a:buNone/>
              <a:defRPr sz="4000" b="1">
                <a:solidFill>
                  <a:schemeClr val="lt2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1551975" y="2255102"/>
            <a:ext cx="60363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1075" y="-3375"/>
            <a:ext cx="915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293"/>
            <a:ext cx="9144003" cy="5136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1604000" y="566753"/>
            <a:ext cx="59358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000" dirty="0"/>
              <a:t>Entradas en GAMS</a:t>
            </a:r>
            <a:endParaRPr sz="5000" dirty="0"/>
          </a:p>
        </p:txBody>
      </p:sp>
      <p:sp>
        <p:nvSpPr>
          <p:cNvPr id="388" name="Google Shape;388;p28"/>
          <p:cNvSpPr txBox="1">
            <a:spLocks noGrp="1"/>
          </p:cNvSpPr>
          <p:nvPr>
            <p:ph type="subTitle" idx="1"/>
          </p:nvPr>
        </p:nvSpPr>
        <p:spPr>
          <a:xfrm>
            <a:off x="2842400" y="2100233"/>
            <a:ext cx="3459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3 </a:t>
            </a:r>
            <a:endParaRPr dirty="0"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-216332" y="1993513"/>
            <a:ext cx="9538012" cy="3520333"/>
            <a:chOff x="-216332" y="1993513"/>
            <a:chExt cx="9538012" cy="3520333"/>
          </a:xfrm>
        </p:grpSpPr>
        <p:sp>
          <p:nvSpPr>
            <p:cNvPr id="390" name="Google Shape;390;p28"/>
            <p:cNvSpPr/>
            <p:nvPr/>
          </p:nvSpPr>
          <p:spPr>
            <a:xfrm>
              <a:off x="7705336" y="2727393"/>
              <a:ext cx="141656" cy="132036"/>
            </a:xfrm>
            <a:custGeom>
              <a:avLst/>
              <a:gdLst/>
              <a:ahLst/>
              <a:cxnLst/>
              <a:rect l="l" t="t" r="r" b="b"/>
              <a:pathLst>
                <a:path w="4403" h="4104" extrusionOk="0">
                  <a:moveTo>
                    <a:pt x="3516" y="2033"/>
                  </a:moveTo>
                  <a:cubicBezTo>
                    <a:pt x="3564" y="2033"/>
                    <a:pt x="3611" y="2065"/>
                    <a:pt x="3611" y="2128"/>
                  </a:cubicBezTo>
                  <a:cubicBezTo>
                    <a:pt x="3611" y="2649"/>
                    <a:pt x="3109" y="3090"/>
                    <a:pt x="2587" y="3090"/>
                  </a:cubicBezTo>
                  <a:cubicBezTo>
                    <a:pt x="2538" y="3090"/>
                    <a:pt x="2489" y="3086"/>
                    <a:pt x="2439" y="3078"/>
                  </a:cubicBezTo>
                  <a:cubicBezTo>
                    <a:pt x="2216" y="3022"/>
                    <a:pt x="2263" y="2745"/>
                    <a:pt x="2429" y="2745"/>
                  </a:cubicBezTo>
                  <a:cubicBezTo>
                    <a:pt x="2452" y="2745"/>
                    <a:pt x="2476" y="2750"/>
                    <a:pt x="2503" y="2761"/>
                  </a:cubicBezTo>
                  <a:cubicBezTo>
                    <a:pt x="2544" y="2767"/>
                    <a:pt x="2585" y="2770"/>
                    <a:pt x="2626" y="2770"/>
                  </a:cubicBezTo>
                  <a:cubicBezTo>
                    <a:pt x="3020" y="2770"/>
                    <a:pt x="3364" y="2501"/>
                    <a:pt x="3421" y="2128"/>
                  </a:cubicBezTo>
                  <a:cubicBezTo>
                    <a:pt x="3421" y="2065"/>
                    <a:pt x="3469" y="2033"/>
                    <a:pt x="3516" y="2033"/>
                  </a:cubicBezTo>
                  <a:close/>
                  <a:moveTo>
                    <a:pt x="2059" y="0"/>
                  </a:moveTo>
                  <a:cubicBezTo>
                    <a:pt x="1848" y="0"/>
                    <a:pt x="1634" y="42"/>
                    <a:pt x="1426" y="133"/>
                  </a:cubicBezTo>
                  <a:cubicBezTo>
                    <a:pt x="1426" y="165"/>
                    <a:pt x="1394" y="228"/>
                    <a:pt x="1394" y="260"/>
                  </a:cubicBezTo>
                  <a:cubicBezTo>
                    <a:pt x="1350" y="369"/>
                    <a:pt x="1261" y="403"/>
                    <a:pt x="1169" y="403"/>
                  </a:cubicBezTo>
                  <a:cubicBezTo>
                    <a:pt x="1127" y="403"/>
                    <a:pt x="1085" y="396"/>
                    <a:pt x="1046" y="386"/>
                  </a:cubicBezTo>
                  <a:cubicBezTo>
                    <a:pt x="222" y="1020"/>
                    <a:pt x="1" y="2286"/>
                    <a:pt x="603" y="3141"/>
                  </a:cubicBezTo>
                  <a:cubicBezTo>
                    <a:pt x="1021" y="3700"/>
                    <a:pt x="1730" y="4104"/>
                    <a:pt x="2416" y="4104"/>
                  </a:cubicBezTo>
                  <a:cubicBezTo>
                    <a:pt x="2664" y="4104"/>
                    <a:pt x="2909" y="4051"/>
                    <a:pt x="3136" y="3933"/>
                  </a:cubicBezTo>
                  <a:cubicBezTo>
                    <a:pt x="4054" y="3458"/>
                    <a:pt x="4403" y="2350"/>
                    <a:pt x="4054" y="1431"/>
                  </a:cubicBezTo>
                  <a:cubicBezTo>
                    <a:pt x="4023" y="1431"/>
                    <a:pt x="3928" y="1431"/>
                    <a:pt x="3896" y="1400"/>
                  </a:cubicBezTo>
                  <a:cubicBezTo>
                    <a:pt x="3645" y="620"/>
                    <a:pt x="2874" y="0"/>
                    <a:pt x="2059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8453179" y="2749045"/>
              <a:ext cx="158996" cy="143071"/>
            </a:xfrm>
            <a:custGeom>
              <a:avLst/>
              <a:gdLst/>
              <a:ahLst/>
              <a:cxnLst/>
              <a:rect l="l" t="t" r="r" b="b"/>
              <a:pathLst>
                <a:path w="4942" h="4447" extrusionOk="0">
                  <a:moveTo>
                    <a:pt x="2715" y="430"/>
                  </a:moveTo>
                  <a:cubicBezTo>
                    <a:pt x="3217" y="430"/>
                    <a:pt x="3732" y="706"/>
                    <a:pt x="3928" y="1170"/>
                  </a:cubicBezTo>
                  <a:cubicBezTo>
                    <a:pt x="3971" y="1299"/>
                    <a:pt x="3882" y="1414"/>
                    <a:pt x="3781" y="1414"/>
                  </a:cubicBezTo>
                  <a:cubicBezTo>
                    <a:pt x="3733" y="1414"/>
                    <a:pt x="3683" y="1389"/>
                    <a:pt x="3643" y="1328"/>
                  </a:cubicBezTo>
                  <a:cubicBezTo>
                    <a:pt x="3377" y="957"/>
                    <a:pt x="3023" y="696"/>
                    <a:pt x="2598" y="696"/>
                  </a:cubicBezTo>
                  <a:cubicBezTo>
                    <a:pt x="2516" y="696"/>
                    <a:pt x="2432" y="706"/>
                    <a:pt x="2344" y="727"/>
                  </a:cubicBezTo>
                  <a:cubicBezTo>
                    <a:pt x="2336" y="729"/>
                    <a:pt x="2328" y="730"/>
                    <a:pt x="2320" y="730"/>
                  </a:cubicBezTo>
                  <a:cubicBezTo>
                    <a:pt x="2210" y="730"/>
                    <a:pt x="2163" y="535"/>
                    <a:pt x="2281" y="505"/>
                  </a:cubicBezTo>
                  <a:cubicBezTo>
                    <a:pt x="2419" y="454"/>
                    <a:pt x="2566" y="430"/>
                    <a:pt x="2715" y="430"/>
                  </a:cubicBezTo>
                  <a:close/>
                  <a:moveTo>
                    <a:pt x="2647" y="0"/>
                  </a:moveTo>
                  <a:cubicBezTo>
                    <a:pt x="2183" y="0"/>
                    <a:pt x="1707" y="144"/>
                    <a:pt x="1268" y="442"/>
                  </a:cubicBezTo>
                  <a:cubicBezTo>
                    <a:pt x="318" y="1138"/>
                    <a:pt x="1" y="2310"/>
                    <a:pt x="634" y="3292"/>
                  </a:cubicBezTo>
                  <a:cubicBezTo>
                    <a:pt x="1060" y="3964"/>
                    <a:pt x="1851" y="4446"/>
                    <a:pt x="2647" y="4446"/>
                  </a:cubicBezTo>
                  <a:cubicBezTo>
                    <a:pt x="2976" y="4446"/>
                    <a:pt x="3306" y="4364"/>
                    <a:pt x="3611" y="4179"/>
                  </a:cubicBezTo>
                  <a:cubicBezTo>
                    <a:pt x="4751" y="3450"/>
                    <a:pt x="4941" y="2025"/>
                    <a:pt x="4435" y="885"/>
                  </a:cubicBezTo>
                  <a:cubicBezTo>
                    <a:pt x="3966" y="304"/>
                    <a:pt x="3320" y="0"/>
                    <a:pt x="2647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076893" y="2491957"/>
              <a:ext cx="166461" cy="138181"/>
            </a:xfrm>
            <a:custGeom>
              <a:avLst/>
              <a:gdLst/>
              <a:ahLst/>
              <a:cxnLst/>
              <a:rect l="l" t="t" r="r" b="b"/>
              <a:pathLst>
                <a:path w="5174" h="4295" extrusionOk="0">
                  <a:moveTo>
                    <a:pt x="3495" y="952"/>
                  </a:moveTo>
                  <a:cubicBezTo>
                    <a:pt x="3528" y="952"/>
                    <a:pt x="3563" y="963"/>
                    <a:pt x="3590" y="990"/>
                  </a:cubicBezTo>
                  <a:cubicBezTo>
                    <a:pt x="4033" y="1624"/>
                    <a:pt x="3653" y="2542"/>
                    <a:pt x="2956" y="2827"/>
                  </a:cubicBezTo>
                  <a:cubicBezTo>
                    <a:pt x="2941" y="2832"/>
                    <a:pt x="2925" y="2835"/>
                    <a:pt x="2911" y="2835"/>
                  </a:cubicBezTo>
                  <a:cubicBezTo>
                    <a:pt x="2748" y="2835"/>
                    <a:pt x="2658" y="2537"/>
                    <a:pt x="2861" y="2479"/>
                  </a:cubicBezTo>
                  <a:cubicBezTo>
                    <a:pt x="3431" y="2321"/>
                    <a:pt x="3653" y="1592"/>
                    <a:pt x="3400" y="1117"/>
                  </a:cubicBezTo>
                  <a:cubicBezTo>
                    <a:pt x="3332" y="1026"/>
                    <a:pt x="3410" y="952"/>
                    <a:pt x="3495" y="952"/>
                  </a:cubicBezTo>
                  <a:close/>
                  <a:moveTo>
                    <a:pt x="2334" y="1"/>
                  </a:moveTo>
                  <a:cubicBezTo>
                    <a:pt x="2267" y="1"/>
                    <a:pt x="2200" y="3"/>
                    <a:pt x="2133" y="9"/>
                  </a:cubicBezTo>
                  <a:cubicBezTo>
                    <a:pt x="1088" y="135"/>
                    <a:pt x="264" y="1022"/>
                    <a:pt x="138" y="2067"/>
                  </a:cubicBezTo>
                  <a:cubicBezTo>
                    <a:pt x="0" y="3276"/>
                    <a:pt x="1007" y="4295"/>
                    <a:pt x="2145" y="4295"/>
                  </a:cubicBezTo>
                  <a:cubicBezTo>
                    <a:pt x="2319" y="4295"/>
                    <a:pt x="2495" y="4271"/>
                    <a:pt x="2671" y="4221"/>
                  </a:cubicBezTo>
                  <a:cubicBezTo>
                    <a:pt x="3716" y="3936"/>
                    <a:pt x="5173" y="2067"/>
                    <a:pt x="4191" y="1117"/>
                  </a:cubicBezTo>
                  <a:cubicBezTo>
                    <a:pt x="4033" y="990"/>
                    <a:pt x="4096" y="832"/>
                    <a:pt x="4223" y="737"/>
                  </a:cubicBezTo>
                  <a:cubicBezTo>
                    <a:pt x="3673" y="303"/>
                    <a:pt x="3043" y="1"/>
                    <a:pt x="2334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055820" y="2477511"/>
              <a:ext cx="192617" cy="167651"/>
            </a:xfrm>
            <a:custGeom>
              <a:avLst/>
              <a:gdLst/>
              <a:ahLst/>
              <a:cxnLst/>
              <a:rect l="l" t="t" r="r" b="b"/>
              <a:pathLst>
                <a:path w="5987" h="5211" extrusionOk="0">
                  <a:moveTo>
                    <a:pt x="3010" y="584"/>
                  </a:moveTo>
                  <a:cubicBezTo>
                    <a:pt x="3580" y="584"/>
                    <a:pt x="4150" y="774"/>
                    <a:pt x="4688" y="1218"/>
                  </a:cubicBezTo>
                  <a:cubicBezTo>
                    <a:pt x="4625" y="1249"/>
                    <a:pt x="4625" y="1344"/>
                    <a:pt x="4593" y="1376"/>
                  </a:cubicBezTo>
                  <a:cubicBezTo>
                    <a:pt x="4593" y="1439"/>
                    <a:pt x="4625" y="1566"/>
                    <a:pt x="4720" y="1598"/>
                  </a:cubicBezTo>
                  <a:cubicBezTo>
                    <a:pt x="5005" y="1883"/>
                    <a:pt x="5068" y="2231"/>
                    <a:pt x="5005" y="2675"/>
                  </a:cubicBezTo>
                  <a:cubicBezTo>
                    <a:pt x="4783" y="3498"/>
                    <a:pt x="3896" y="4385"/>
                    <a:pt x="3295" y="4543"/>
                  </a:cubicBezTo>
                  <a:cubicBezTo>
                    <a:pt x="3121" y="4598"/>
                    <a:pt x="2946" y="4623"/>
                    <a:pt x="2771" y="4623"/>
                  </a:cubicBezTo>
                  <a:cubicBezTo>
                    <a:pt x="2339" y="4623"/>
                    <a:pt x="1914" y="4465"/>
                    <a:pt x="1553" y="4195"/>
                  </a:cubicBezTo>
                  <a:cubicBezTo>
                    <a:pt x="1078" y="3783"/>
                    <a:pt x="793" y="3150"/>
                    <a:pt x="888" y="2548"/>
                  </a:cubicBezTo>
                  <a:cubicBezTo>
                    <a:pt x="983" y="1534"/>
                    <a:pt x="1774" y="711"/>
                    <a:pt x="2788" y="584"/>
                  </a:cubicBezTo>
                  <a:close/>
                  <a:moveTo>
                    <a:pt x="3036" y="1"/>
                  </a:moveTo>
                  <a:cubicBezTo>
                    <a:pt x="2661" y="1"/>
                    <a:pt x="2285" y="76"/>
                    <a:pt x="1933" y="236"/>
                  </a:cubicBezTo>
                  <a:cubicBezTo>
                    <a:pt x="729" y="774"/>
                    <a:pt x="1" y="2326"/>
                    <a:pt x="476" y="3625"/>
                  </a:cubicBezTo>
                  <a:cubicBezTo>
                    <a:pt x="837" y="4594"/>
                    <a:pt x="1872" y="5211"/>
                    <a:pt x="2885" y="5211"/>
                  </a:cubicBezTo>
                  <a:cubicBezTo>
                    <a:pt x="3294" y="5211"/>
                    <a:pt x="3699" y="5110"/>
                    <a:pt x="4055" y="4891"/>
                  </a:cubicBezTo>
                  <a:cubicBezTo>
                    <a:pt x="4910" y="4353"/>
                    <a:pt x="5986" y="2928"/>
                    <a:pt x="5575" y="1851"/>
                  </a:cubicBezTo>
                  <a:cubicBezTo>
                    <a:pt x="5638" y="1851"/>
                    <a:pt x="5670" y="1756"/>
                    <a:pt x="5670" y="1724"/>
                  </a:cubicBezTo>
                  <a:cubicBezTo>
                    <a:pt x="5244" y="659"/>
                    <a:pt x="4145" y="1"/>
                    <a:pt x="303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160766" y="2518885"/>
              <a:ext cx="42822" cy="66082"/>
            </a:xfrm>
            <a:custGeom>
              <a:avLst/>
              <a:gdLst/>
              <a:ahLst/>
              <a:cxnLst/>
              <a:rect l="l" t="t" r="r" b="b"/>
              <a:pathLst>
                <a:path w="1331" h="2054" extrusionOk="0">
                  <a:moveTo>
                    <a:pt x="861" y="1"/>
                  </a:moveTo>
                  <a:cubicBezTo>
                    <a:pt x="835" y="1"/>
                    <a:pt x="811" y="8"/>
                    <a:pt x="793" y="27"/>
                  </a:cubicBezTo>
                  <a:cubicBezTo>
                    <a:pt x="666" y="90"/>
                    <a:pt x="666" y="217"/>
                    <a:pt x="698" y="280"/>
                  </a:cubicBezTo>
                  <a:cubicBezTo>
                    <a:pt x="824" y="470"/>
                    <a:pt x="824" y="755"/>
                    <a:pt x="729" y="1040"/>
                  </a:cubicBezTo>
                  <a:cubicBezTo>
                    <a:pt x="666" y="1262"/>
                    <a:pt x="476" y="1420"/>
                    <a:pt x="223" y="1515"/>
                  </a:cubicBezTo>
                  <a:cubicBezTo>
                    <a:pt x="96" y="1547"/>
                    <a:pt x="64" y="1642"/>
                    <a:pt x="33" y="1705"/>
                  </a:cubicBezTo>
                  <a:cubicBezTo>
                    <a:pt x="1" y="1832"/>
                    <a:pt x="33" y="1959"/>
                    <a:pt x="96" y="1990"/>
                  </a:cubicBezTo>
                  <a:cubicBezTo>
                    <a:pt x="159" y="2022"/>
                    <a:pt x="223" y="2054"/>
                    <a:pt x="254" y="2054"/>
                  </a:cubicBezTo>
                  <a:lnTo>
                    <a:pt x="349" y="2054"/>
                  </a:lnTo>
                  <a:cubicBezTo>
                    <a:pt x="729" y="1895"/>
                    <a:pt x="1046" y="1579"/>
                    <a:pt x="1173" y="1198"/>
                  </a:cubicBezTo>
                  <a:cubicBezTo>
                    <a:pt x="1331" y="787"/>
                    <a:pt x="1299" y="407"/>
                    <a:pt x="1046" y="90"/>
                  </a:cubicBezTo>
                  <a:cubicBezTo>
                    <a:pt x="1001" y="45"/>
                    <a:pt x="925" y="1"/>
                    <a:pt x="86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095585" y="2008247"/>
              <a:ext cx="189528" cy="170418"/>
            </a:xfrm>
            <a:custGeom>
              <a:avLst/>
              <a:gdLst/>
              <a:ahLst/>
              <a:cxnLst/>
              <a:rect l="l" t="t" r="r" b="b"/>
              <a:pathLst>
                <a:path w="5891" h="5297" extrusionOk="0">
                  <a:moveTo>
                    <a:pt x="4361" y="1221"/>
                  </a:moveTo>
                  <a:cubicBezTo>
                    <a:pt x="4395" y="1221"/>
                    <a:pt x="4432" y="1235"/>
                    <a:pt x="4465" y="1268"/>
                  </a:cubicBezTo>
                  <a:cubicBezTo>
                    <a:pt x="5099" y="1996"/>
                    <a:pt x="5067" y="3358"/>
                    <a:pt x="4149" y="3896"/>
                  </a:cubicBezTo>
                  <a:cubicBezTo>
                    <a:pt x="4122" y="3912"/>
                    <a:pt x="4095" y="3919"/>
                    <a:pt x="4069" y="3919"/>
                  </a:cubicBezTo>
                  <a:cubicBezTo>
                    <a:pt x="3937" y="3919"/>
                    <a:pt x="3827" y="3743"/>
                    <a:pt x="3959" y="3611"/>
                  </a:cubicBezTo>
                  <a:cubicBezTo>
                    <a:pt x="4592" y="3010"/>
                    <a:pt x="4814" y="2154"/>
                    <a:pt x="4275" y="1426"/>
                  </a:cubicBezTo>
                  <a:cubicBezTo>
                    <a:pt x="4182" y="1332"/>
                    <a:pt x="4261" y="1221"/>
                    <a:pt x="4361" y="1221"/>
                  </a:cubicBezTo>
                  <a:close/>
                  <a:moveTo>
                    <a:pt x="4022" y="1"/>
                  </a:moveTo>
                  <a:cubicBezTo>
                    <a:pt x="3998" y="72"/>
                    <a:pt x="3939" y="108"/>
                    <a:pt x="3884" y="108"/>
                  </a:cubicBezTo>
                  <a:cubicBezTo>
                    <a:pt x="3866" y="108"/>
                    <a:pt x="3848" y="104"/>
                    <a:pt x="3832" y="96"/>
                  </a:cubicBezTo>
                  <a:cubicBezTo>
                    <a:pt x="3600" y="44"/>
                    <a:pt x="3361" y="19"/>
                    <a:pt x="3122" y="19"/>
                  </a:cubicBezTo>
                  <a:cubicBezTo>
                    <a:pt x="1894" y="19"/>
                    <a:pt x="666" y="692"/>
                    <a:pt x="348" y="1964"/>
                  </a:cubicBezTo>
                  <a:cubicBezTo>
                    <a:pt x="0" y="3295"/>
                    <a:pt x="855" y="4878"/>
                    <a:pt x="2249" y="5226"/>
                  </a:cubicBezTo>
                  <a:cubicBezTo>
                    <a:pt x="2438" y="5274"/>
                    <a:pt x="2632" y="5296"/>
                    <a:pt x="2828" y="5296"/>
                  </a:cubicBezTo>
                  <a:cubicBezTo>
                    <a:pt x="3944" y="5296"/>
                    <a:pt x="5097" y="4562"/>
                    <a:pt x="5447" y="3485"/>
                  </a:cubicBezTo>
                  <a:cubicBezTo>
                    <a:pt x="5890" y="2186"/>
                    <a:pt x="5194" y="793"/>
                    <a:pt x="4085" y="96"/>
                  </a:cubicBezTo>
                  <a:cubicBezTo>
                    <a:pt x="4085" y="64"/>
                    <a:pt x="4022" y="64"/>
                    <a:pt x="4022" y="1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522478" y="2760048"/>
              <a:ext cx="63187" cy="37867"/>
            </a:xfrm>
            <a:custGeom>
              <a:avLst/>
              <a:gdLst/>
              <a:ahLst/>
              <a:cxnLst/>
              <a:rect l="l" t="t" r="r" b="b"/>
              <a:pathLst>
                <a:path w="1964" h="1177" extrusionOk="0">
                  <a:moveTo>
                    <a:pt x="569" y="1"/>
                  </a:moveTo>
                  <a:cubicBezTo>
                    <a:pt x="428" y="1"/>
                    <a:pt x="289" y="22"/>
                    <a:pt x="159" y="68"/>
                  </a:cubicBezTo>
                  <a:cubicBezTo>
                    <a:pt x="32" y="100"/>
                    <a:pt x="0" y="226"/>
                    <a:pt x="0" y="353"/>
                  </a:cubicBezTo>
                  <a:cubicBezTo>
                    <a:pt x="0" y="480"/>
                    <a:pt x="95" y="511"/>
                    <a:pt x="222" y="511"/>
                  </a:cubicBezTo>
                  <a:cubicBezTo>
                    <a:pt x="296" y="501"/>
                    <a:pt x="370" y="496"/>
                    <a:pt x="442" y="496"/>
                  </a:cubicBezTo>
                  <a:cubicBezTo>
                    <a:pt x="832" y="496"/>
                    <a:pt x="1185" y="649"/>
                    <a:pt x="1425" y="1050"/>
                  </a:cubicBezTo>
                  <a:cubicBezTo>
                    <a:pt x="1457" y="1145"/>
                    <a:pt x="1521" y="1176"/>
                    <a:pt x="1647" y="1176"/>
                  </a:cubicBezTo>
                  <a:cubicBezTo>
                    <a:pt x="1679" y="1176"/>
                    <a:pt x="1742" y="1176"/>
                    <a:pt x="1774" y="1145"/>
                  </a:cubicBezTo>
                  <a:cubicBezTo>
                    <a:pt x="1901" y="1113"/>
                    <a:pt x="1964" y="955"/>
                    <a:pt x="1901" y="796"/>
                  </a:cubicBezTo>
                  <a:cubicBezTo>
                    <a:pt x="1674" y="319"/>
                    <a:pt x="1109" y="1"/>
                    <a:pt x="569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775632" y="2788713"/>
              <a:ext cx="49964" cy="42822"/>
            </a:xfrm>
            <a:custGeom>
              <a:avLst/>
              <a:gdLst/>
              <a:ahLst/>
              <a:cxnLst/>
              <a:rect l="l" t="t" r="r" b="b"/>
              <a:pathLst>
                <a:path w="1553" h="1331" extrusionOk="0">
                  <a:moveTo>
                    <a:pt x="1363" y="0"/>
                  </a:moveTo>
                  <a:cubicBezTo>
                    <a:pt x="1236" y="0"/>
                    <a:pt x="1141" y="64"/>
                    <a:pt x="1109" y="222"/>
                  </a:cubicBezTo>
                  <a:cubicBezTo>
                    <a:pt x="1078" y="380"/>
                    <a:pt x="983" y="539"/>
                    <a:pt x="856" y="634"/>
                  </a:cubicBezTo>
                  <a:cubicBezTo>
                    <a:pt x="759" y="730"/>
                    <a:pt x="607" y="772"/>
                    <a:pt x="470" y="772"/>
                  </a:cubicBezTo>
                  <a:cubicBezTo>
                    <a:pt x="428" y="772"/>
                    <a:pt x="387" y="768"/>
                    <a:pt x="349" y="760"/>
                  </a:cubicBezTo>
                  <a:cubicBezTo>
                    <a:pt x="333" y="752"/>
                    <a:pt x="314" y="749"/>
                    <a:pt x="291" y="749"/>
                  </a:cubicBezTo>
                  <a:cubicBezTo>
                    <a:pt x="225" y="749"/>
                    <a:pt x="136" y="784"/>
                    <a:pt x="64" y="855"/>
                  </a:cubicBezTo>
                  <a:cubicBezTo>
                    <a:pt x="1" y="919"/>
                    <a:pt x="1" y="1045"/>
                    <a:pt x="1" y="1109"/>
                  </a:cubicBezTo>
                  <a:cubicBezTo>
                    <a:pt x="33" y="1204"/>
                    <a:pt x="128" y="1267"/>
                    <a:pt x="191" y="1267"/>
                  </a:cubicBezTo>
                  <a:cubicBezTo>
                    <a:pt x="286" y="1267"/>
                    <a:pt x="349" y="1330"/>
                    <a:pt x="381" y="1330"/>
                  </a:cubicBezTo>
                  <a:cubicBezTo>
                    <a:pt x="634" y="1330"/>
                    <a:pt x="856" y="1235"/>
                    <a:pt x="1078" y="1077"/>
                  </a:cubicBezTo>
                  <a:cubicBezTo>
                    <a:pt x="1331" y="887"/>
                    <a:pt x="1521" y="570"/>
                    <a:pt x="1521" y="254"/>
                  </a:cubicBezTo>
                  <a:cubicBezTo>
                    <a:pt x="1553" y="95"/>
                    <a:pt x="1458" y="0"/>
                    <a:pt x="136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686997" y="1993513"/>
              <a:ext cx="950633" cy="1067998"/>
            </a:xfrm>
            <a:custGeom>
              <a:avLst/>
              <a:gdLst/>
              <a:ahLst/>
              <a:cxnLst/>
              <a:rect l="l" t="t" r="r" b="b"/>
              <a:pathLst>
                <a:path w="29548" h="33196" extrusionOk="0">
                  <a:moveTo>
                    <a:pt x="15772" y="554"/>
                  </a:moveTo>
                  <a:cubicBezTo>
                    <a:pt x="16025" y="554"/>
                    <a:pt x="16247" y="586"/>
                    <a:pt x="16500" y="617"/>
                  </a:cubicBezTo>
                  <a:cubicBezTo>
                    <a:pt x="16564" y="617"/>
                    <a:pt x="16659" y="617"/>
                    <a:pt x="16690" y="586"/>
                  </a:cubicBezTo>
                  <a:cubicBezTo>
                    <a:pt x="17672" y="1219"/>
                    <a:pt x="18464" y="2549"/>
                    <a:pt x="18052" y="3879"/>
                  </a:cubicBezTo>
                  <a:cubicBezTo>
                    <a:pt x="17704" y="4897"/>
                    <a:pt x="16630" y="5598"/>
                    <a:pt x="15541" y="5598"/>
                  </a:cubicBezTo>
                  <a:cubicBezTo>
                    <a:pt x="15343" y="5598"/>
                    <a:pt x="15144" y="5575"/>
                    <a:pt x="14949" y="5526"/>
                  </a:cubicBezTo>
                  <a:cubicBezTo>
                    <a:pt x="14347" y="5368"/>
                    <a:pt x="13808" y="4924"/>
                    <a:pt x="13428" y="4354"/>
                  </a:cubicBezTo>
                  <a:cubicBezTo>
                    <a:pt x="13080" y="3784"/>
                    <a:pt x="12985" y="3024"/>
                    <a:pt x="13143" y="2391"/>
                  </a:cubicBezTo>
                  <a:cubicBezTo>
                    <a:pt x="13460" y="1187"/>
                    <a:pt x="14632" y="554"/>
                    <a:pt x="15772" y="554"/>
                  </a:cubicBezTo>
                  <a:close/>
                  <a:moveTo>
                    <a:pt x="18369" y="4703"/>
                  </a:moveTo>
                  <a:cubicBezTo>
                    <a:pt x="18907" y="6413"/>
                    <a:pt x="19382" y="8091"/>
                    <a:pt x="19699" y="9833"/>
                  </a:cubicBezTo>
                  <a:cubicBezTo>
                    <a:pt x="19541" y="9896"/>
                    <a:pt x="19382" y="9896"/>
                    <a:pt x="19224" y="9928"/>
                  </a:cubicBezTo>
                  <a:cubicBezTo>
                    <a:pt x="17640" y="10245"/>
                    <a:pt x="16025" y="10751"/>
                    <a:pt x="14505" y="11385"/>
                  </a:cubicBezTo>
                  <a:cubicBezTo>
                    <a:pt x="13492" y="10910"/>
                    <a:pt x="12193" y="10371"/>
                    <a:pt x="10768" y="9960"/>
                  </a:cubicBezTo>
                  <a:cubicBezTo>
                    <a:pt x="11307" y="8155"/>
                    <a:pt x="12067" y="6413"/>
                    <a:pt x="12985" y="4703"/>
                  </a:cubicBezTo>
                  <a:cubicBezTo>
                    <a:pt x="13365" y="5368"/>
                    <a:pt x="13967" y="5874"/>
                    <a:pt x="14727" y="6128"/>
                  </a:cubicBezTo>
                  <a:cubicBezTo>
                    <a:pt x="14988" y="6202"/>
                    <a:pt x="15258" y="6238"/>
                    <a:pt x="15529" y="6238"/>
                  </a:cubicBezTo>
                  <a:cubicBezTo>
                    <a:pt x="16636" y="6238"/>
                    <a:pt x="17758" y="5644"/>
                    <a:pt x="18369" y="4703"/>
                  </a:cubicBezTo>
                  <a:close/>
                  <a:moveTo>
                    <a:pt x="10547" y="10466"/>
                  </a:moveTo>
                  <a:cubicBezTo>
                    <a:pt x="11655" y="10815"/>
                    <a:pt x="12732" y="11226"/>
                    <a:pt x="13777" y="11701"/>
                  </a:cubicBezTo>
                  <a:cubicBezTo>
                    <a:pt x="13143" y="11986"/>
                    <a:pt x="12510" y="12303"/>
                    <a:pt x="11908" y="12620"/>
                  </a:cubicBezTo>
                  <a:cubicBezTo>
                    <a:pt x="11180" y="12968"/>
                    <a:pt x="10483" y="13412"/>
                    <a:pt x="9755" y="13855"/>
                  </a:cubicBezTo>
                  <a:cubicBezTo>
                    <a:pt x="9913" y="12746"/>
                    <a:pt x="10198" y="11638"/>
                    <a:pt x="10547" y="10466"/>
                  </a:cubicBezTo>
                  <a:close/>
                  <a:moveTo>
                    <a:pt x="19826" y="10371"/>
                  </a:moveTo>
                  <a:cubicBezTo>
                    <a:pt x="20047" y="11955"/>
                    <a:pt x="20269" y="13538"/>
                    <a:pt x="20364" y="15122"/>
                  </a:cubicBezTo>
                  <a:cubicBezTo>
                    <a:pt x="18781" y="13792"/>
                    <a:pt x="17039" y="12651"/>
                    <a:pt x="15202" y="11733"/>
                  </a:cubicBezTo>
                  <a:cubicBezTo>
                    <a:pt x="15772" y="11511"/>
                    <a:pt x="16374" y="11321"/>
                    <a:pt x="16975" y="11100"/>
                  </a:cubicBezTo>
                  <a:cubicBezTo>
                    <a:pt x="17767" y="10878"/>
                    <a:pt x="18781" y="10530"/>
                    <a:pt x="19826" y="10371"/>
                  </a:cubicBezTo>
                  <a:close/>
                  <a:moveTo>
                    <a:pt x="20709" y="10272"/>
                  </a:moveTo>
                  <a:cubicBezTo>
                    <a:pt x="21653" y="10272"/>
                    <a:pt x="22549" y="10431"/>
                    <a:pt x="23183" y="11036"/>
                  </a:cubicBezTo>
                  <a:cubicBezTo>
                    <a:pt x="25083" y="12778"/>
                    <a:pt x="23721" y="15280"/>
                    <a:pt x="22327" y="16863"/>
                  </a:cubicBezTo>
                  <a:cubicBezTo>
                    <a:pt x="21916" y="16452"/>
                    <a:pt x="21472" y="16072"/>
                    <a:pt x="21061" y="15660"/>
                  </a:cubicBezTo>
                  <a:cubicBezTo>
                    <a:pt x="20966" y="13855"/>
                    <a:pt x="20776" y="12050"/>
                    <a:pt x="20427" y="10276"/>
                  </a:cubicBezTo>
                  <a:cubicBezTo>
                    <a:pt x="20522" y="10273"/>
                    <a:pt x="20616" y="10272"/>
                    <a:pt x="20709" y="10272"/>
                  </a:cubicBezTo>
                  <a:close/>
                  <a:moveTo>
                    <a:pt x="21092" y="16642"/>
                  </a:moveTo>
                  <a:cubicBezTo>
                    <a:pt x="21377" y="16863"/>
                    <a:pt x="21599" y="17085"/>
                    <a:pt x="21884" y="17370"/>
                  </a:cubicBezTo>
                  <a:lnTo>
                    <a:pt x="21789" y="17433"/>
                  </a:lnTo>
                  <a:cubicBezTo>
                    <a:pt x="21567" y="17655"/>
                    <a:pt x="21314" y="17845"/>
                    <a:pt x="21092" y="18067"/>
                  </a:cubicBezTo>
                  <a:lnTo>
                    <a:pt x="21092" y="16642"/>
                  </a:lnTo>
                  <a:close/>
                  <a:moveTo>
                    <a:pt x="7088" y="9950"/>
                  </a:moveTo>
                  <a:cubicBezTo>
                    <a:pt x="8027" y="9950"/>
                    <a:pt x="9018" y="10112"/>
                    <a:pt x="10008" y="10371"/>
                  </a:cubicBezTo>
                  <a:cubicBezTo>
                    <a:pt x="9596" y="11670"/>
                    <a:pt x="9280" y="12968"/>
                    <a:pt x="9090" y="14330"/>
                  </a:cubicBezTo>
                  <a:cubicBezTo>
                    <a:pt x="7380" y="15438"/>
                    <a:pt x="5765" y="16768"/>
                    <a:pt x="4371" y="18289"/>
                  </a:cubicBezTo>
                  <a:cubicBezTo>
                    <a:pt x="2408" y="16325"/>
                    <a:pt x="1268" y="14077"/>
                    <a:pt x="2788" y="11955"/>
                  </a:cubicBezTo>
                  <a:cubicBezTo>
                    <a:pt x="3849" y="10485"/>
                    <a:pt x="5384" y="9950"/>
                    <a:pt x="7088" y="9950"/>
                  </a:cubicBezTo>
                  <a:close/>
                  <a:moveTo>
                    <a:pt x="8963" y="15122"/>
                  </a:moveTo>
                  <a:lnTo>
                    <a:pt x="8963" y="15122"/>
                  </a:lnTo>
                  <a:cubicBezTo>
                    <a:pt x="8773" y="16642"/>
                    <a:pt x="8710" y="18225"/>
                    <a:pt x="8773" y="19872"/>
                  </a:cubicBezTo>
                  <a:cubicBezTo>
                    <a:pt x="8805" y="20442"/>
                    <a:pt x="8868" y="21075"/>
                    <a:pt x="8900" y="21677"/>
                  </a:cubicBezTo>
                  <a:cubicBezTo>
                    <a:pt x="7601" y="20854"/>
                    <a:pt x="6081" y="19809"/>
                    <a:pt x="4814" y="18669"/>
                  </a:cubicBezTo>
                  <a:cubicBezTo>
                    <a:pt x="6050" y="17338"/>
                    <a:pt x="7506" y="16135"/>
                    <a:pt x="8963" y="15122"/>
                  </a:cubicBezTo>
                  <a:close/>
                  <a:moveTo>
                    <a:pt x="14410" y="12050"/>
                  </a:moveTo>
                  <a:cubicBezTo>
                    <a:pt x="15202" y="12461"/>
                    <a:pt x="15867" y="12841"/>
                    <a:pt x="16469" y="13190"/>
                  </a:cubicBezTo>
                  <a:cubicBezTo>
                    <a:pt x="17894" y="14013"/>
                    <a:pt x="19192" y="14963"/>
                    <a:pt x="20364" y="16008"/>
                  </a:cubicBezTo>
                  <a:cubicBezTo>
                    <a:pt x="20427" y="16895"/>
                    <a:pt x="20427" y="17719"/>
                    <a:pt x="20427" y="18605"/>
                  </a:cubicBezTo>
                  <a:cubicBezTo>
                    <a:pt x="19256" y="19555"/>
                    <a:pt x="17989" y="20410"/>
                    <a:pt x="16722" y="21202"/>
                  </a:cubicBezTo>
                  <a:cubicBezTo>
                    <a:pt x="15265" y="22120"/>
                    <a:pt x="13713" y="22912"/>
                    <a:pt x="12130" y="23609"/>
                  </a:cubicBezTo>
                  <a:cubicBezTo>
                    <a:pt x="11813" y="23419"/>
                    <a:pt x="11497" y="23261"/>
                    <a:pt x="11148" y="23071"/>
                  </a:cubicBezTo>
                  <a:cubicBezTo>
                    <a:pt x="10673" y="22786"/>
                    <a:pt x="10103" y="22469"/>
                    <a:pt x="9470" y="22089"/>
                  </a:cubicBezTo>
                  <a:cubicBezTo>
                    <a:pt x="9343" y="20600"/>
                    <a:pt x="9280" y="19144"/>
                    <a:pt x="9343" y="17687"/>
                  </a:cubicBezTo>
                  <a:cubicBezTo>
                    <a:pt x="9375" y="16705"/>
                    <a:pt x="9438" y="15660"/>
                    <a:pt x="9596" y="14678"/>
                  </a:cubicBezTo>
                  <a:cubicBezTo>
                    <a:pt x="10072" y="14362"/>
                    <a:pt x="10547" y="14077"/>
                    <a:pt x="10990" y="13792"/>
                  </a:cubicBezTo>
                  <a:cubicBezTo>
                    <a:pt x="12098" y="13127"/>
                    <a:pt x="13238" y="12588"/>
                    <a:pt x="14410" y="12050"/>
                  </a:cubicBezTo>
                  <a:close/>
                  <a:moveTo>
                    <a:pt x="9596" y="22817"/>
                  </a:moveTo>
                  <a:cubicBezTo>
                    <a:pt x="9660" y="22817"/>
                    <a:pt x="9660" y="22881"/>
                    <a:pt x="9691" y="22881"/>
                  </a:cubicBezTo>
                  <a:cubicBezTo>
                    <a:pt x="10230" y="23229"/>
                    <a:pt x="10832" y="23577"/>
                    <a:pt x="11433" y="23894"/>
                  </a:cubicBezTo>
                  <a:cubicBezTo>
                    <a:pt x="10927" y="24084"/>
                    <a:pt x="10452" y="24306"/>
                    <a:pt x="9913" y="24496"/>
                  </a:cubicBezTo>
                  <a:cubicBezTo>
                    <a:pt x="9818" y="23926"/>
                    <a:pt x="9691" y="23387"/>
                    <a:pt x="9596" y="22817"/>
                  </a:cubicBezTo>
                  <a:close/>
                  <a:moveTo>
                    <a:pt x="4434" y="19144"/>
                  </a:moveTo>
                  <a:cubicBezTo>
                    <a:pt x="5891" y="20505"/>
                    <a:pt x="7665" y="21614"/>
                    <a:pt x="8963" y="22437"/>
                  </a:cubicBezTo>
                  <a:cubicBezTo>
                    <a:pt x="9058" y="23197"/>
                    <a:pt x="9185" y="23957"/>
                    <a:pt x="9343" y="24686"/>
                  </a:cubicBezTo>
                  <a:cubicBezTo>
                    <a:pt x="7950" y="25161"/>
                    <a:pt x="6556" y="25572"/>
                    <a:pt x="5099" y="25889"/>
                  </a:cubicBezTo>
                  <a:cubicBezTo>
                    <a:pt x="5321" y="25192"/>
                    <a:pt x="5289" y="24401"/>
                    <a:pt x="4909" y="23831"/>
                  </a:cubicBezTo>
                  <a:cubicBezTo>
                    <a:pt x="4846" y="23746"/>
                    <a:pt x="4769" y="23718"/>
                    <a:pt x="4705" y="23718"/>
                  </a:cubicBezTo>
                  <a:cubicBezTo>
                    <a:pt x="4674" y="23718"/>
                    <a:pt x="4646" y="23725"/>
                    <a:pt x="4624" y="23736"/>
                  </a:cubicBezTo>
                  <a:cubicBezTo>
                    <a:pt x="4370" y="22887"/>
                    <a:pt x="3485" y="22317"/>
                    <a:pt x="2599" y="22317"/>
                  </a:cubicBezTo>
                  <a:cubicBezTo>
                    <a:pt x="2493" y="22317"/>
                    <a:pt x="2386" y="22325"/>
                    <a:pt x="2281" y="22342"/>
                  </a:cubicBezTo>
                  <a:cubicBezTo>
                    <a:pt x="2851" y="21202"/>
                    <a:pt x="3579" y="20125"/>
                    <a:pt x="4434" y="19144"/>
                  </a:cubicBezTo>
                  <a:close/>
                  <a:moveTo>
                    <a:pt x="20427" y="19302"/>
                  </a:moveTo>
                  <a:lnTo>
                    <a:pt x="20427" y="19492"/>
                  </a:lnTo>
                  <a:cubicBezTo>
                    <a:pt x="20301" y="21804"/>
                    <a:pt x="20047" y="24147"/>
                    <a:pt x="19477" y="26396"/>
                  </a:cubicBezTo>
                  <a:cubicBezTo>
                    <a:pt x="17134" y="25984"/>
                    <a:pt x="14917" y="25097"/>
                    <a:pt x="12763" y="23926"/>
                  </a:cubicBezTo>
                  <a:cubicBezTo>
                    <a:pt x="15297" y="22786"/>
                    <a:pt x="17767" y="21360"/>
                    <a:pt x="19984" y="19619"/>
                  </a:cubicBezTo>
                  <a:cubicBezTo>
                    <a:pt x="20111" y="19492"/>
                    <a:pt x="20269" y="19429"/>
                    <a:pt x="20427" y="19302"/>
                  </a:cubicBezTo>
                  <a:close/>
                  <a:moveTo>
                    <a:pt x="22264" y="17750"/>
                  </a:moveTo>
                  <a:cubicBezTo>
                    <a:pt x="23816" y="19334"/>
                    <a:pt x="25209" y="21139"/>
                    <a:pt x="26444" y="23071"/>
                  </a:cubicBezTo>
                  <a:cubicBezTo>
                    <a:pt x="24798" y="23134"/>
                    <a:pt x="23056" y="24686"/>
                    <a:pt x="23784" y="26522"/>
                  </a:cubicBezTo>
                  <a:cubicBezTo>
                    <a:pt x="23201" y="26597"/>
                    <a:pt x="22617" y="26630"/>
                    <a:pt x="22040" y="26630"/>
                  </a:cubicBezTo>
                  <a:cubicBezTo>
                    <a:pt x="21396" y="26630"/>
                    <a:pt x="20760" y="26589"/>
                    <a:pt x="20142" y="26522"/>
                  </a:cubicBezTo>
                  <a:cubicBezTo>
                    <a:pt x="20459" y="25256"/>
                    <a:pt x="20617" y="23926"/>
                    <a:pt x="20807" y="22722"/>
                  </a:cubicBezTo>
                  <a:cubicBezTo>
                    <a:pt x="20966" y="21392"/>
                    <a:pt x="21092" y="20094"/>
                    <a:pt x="21124" y="18827"/>
                  </a:cubicBezTo>
                  <a:cubicBezTo>
                    <a:pt x="21472" y="18510"/>
                    <a:pt x="21884" y="18162"/>
                    <a:pt x="22264" y="17750"/>
                  </a:cubicBezTo>
                  <a:close/>
                  <a:moveTo>
                    <a:pt x="2634" y="22840"/>
                  </a:moveTo>
                  <a:cubicBezTo>
                    <a:pt x="2864" y="22840"/>
                    <a:pt x="3100" y="22889"/>
                    <a:pt x="3326" y="22976"/>
                  </a:cubicBezTo>
                  <a:cubicBezTo>
                    <a:pt x="3801" y="23229"/>
                    <a:pt x="4181" y="23672"/>
                    <a:pt x="4339" y="24179"/>
                  </a:cubicBezTo>
                  <a:cubicBezTo>
                    <a:pt x="4339" y="24211"/>
                    <a:pt x="4371" y="24306"/>
                    <a:pt x="4466" y="24306"/>
                  </a:cubicBezTo>
                  <a:cubicBezTo>
                    <a:pt x="4498" y="24306"/>
                    <a:pt x="4498" y="24306"/>
                    <a:pt x="4529" y="24337"/>
                  </a:cubicBezTo>
                  <a:cubicBezTo>
                    <a:pt x="4846" y="25256"/>
                    <a:pt x="4498" y="26237"/>
                    <a:pt x="3674" y="26617"/>
                  </a:cubicBezTo>
                  <a:cubicBezTo>
                    <a:pt x="3445" y="26732"/>
                    <a:pt x="3206" y="26783"/>
                    <a:pt x="2971" y="26783"/>
                  </a:cubicBezTo>
                  <a:cubicBezTo>
                    <a:pt x="2299" y="26783"/>
                    <a:pt x="1651" y="26365"/>
                    <a:pt x="1299" y="25826"/>
                  </a:cubicBezTo>
                  <a:cubicBezTo>
                    <a:pt x="729" y="25002"/>
                    <a:pt x="887" y="23831"/>
                    <a:pt x="1648" y="23229"/>
                  </a:cubicBezTo>
                  <a:cubicBezTo>
                    <a:pt x="1679" y="23239"/>
                    <a:pt x="1707" y="23243"/>
                    <a:pt x="1734" y="23243"/>
                  </a:cubicBezTo>
                  <a:cubicBezTo>
                    <a:pt x="1788" y="23243"/>
                    <a:pt x="1838" y="23229"/>
                    <a:pt x="1901" y="23229"/>
                  </a:cubicBezTo>
                  <a:cubicBezTo>
                    <a:pt x="1964" y="23197"/>
                    <a:pt x="2059" y="23102"/>
                    <a:pt x="2091" y="23039"/>
                  </a:cubicBezTo>
                  <a:lnTo>
                    <a:pt x="2091" y="22976"/>
                  </a:lnTo>
                  <a:lnTo>
                    <a:pt x="2091" y="22944"/>
                  </a:lnTo>
                  <a:cubicBezTo>
                    <a:pt x="2262" y="22873"/>
                    <a:pt x="2446" y="22840"/>
                    <a:pt x="2634" y="22840"/>
                  </a:cubicBezTo>
                  <a:close/>
                  <a:moveTo>
                    <a:pt x="26444" y="23577"/>
                  </a:moveTo>
                  <a:cubicBezTo>
                    <a:pt x="27078" y="23577"/>
                    <a:pt x="27711" y="23862"/>
                    <a:pt x="28123" y="24401"/>
                  </a:cubicBezTo>
                  <a:cubicBezTo>
                    <a:pt x="28598" y="25477"/>
                    <a:pt x="28535" y="26902"/>
                    <a:pt x="27394" y="27568"/>
                  </a:cubicBezTo>
                  <a:cubicBezTo>
                    <a:pt x="27087" y="27744"/>
                    <a:pt x="26764" y="27823"/>
                    <a:pt x="26446" y="27823"/>
                  </a:cubicBezTo>
                  <a:cubicBezTo>
                    <a:pt x="25681" y="27823"/>
                    <a:pt x="24947" y="27370"/>
                    <a:pt x="24544" y="26744"/>
                  </a:cubicBezTo>
                  <a:cubicBezTo>
                    <a:pt x="23943" y="25794"/>
                    <a:pt x="24164" y="24654"/>
                    <a:pt x="25114" y="24021"/>
                  </a:cubicBezTo>
                  <a:cubicBezTo>
                    <a:pt x="25526" y="23736"/>
                    <a:pt x="26001" y="23577"/>
                    <a:pt x="26444" y="23577"/>
                  </a:cubicBezTo>
                  <a:close/>
                  <a:moveTo>
                    <a:pt x="12067" y="24242"/>
                  </a:moveTo>
                  <a:cubicBezTo>
                    <a:pt x="14347" y="25509"/>
                    <a:pt x="16785" y="26522"/>
                    <a:pt x="19319" y="26997"/>
                  </a:cubicBezTo>
                  <a:cubicBezTo>
                    <a:pt x="19319" y="27061"/>
                    <a:pt x="19256" y="27156"/>
                    <a:pt x="19256" y="27219"/>
                  </a:cubicBezTo>
                  <a:cubicBezTo>
                    <a:pt x="18667" y="29195"/>
                    <a:pt x="16751" y="32604"/>
                    <a:pt x="14610" y="32604"/>
                  </a:cubicBezTo>
                  <a:cubicBezTo>
                    <a:pt x="13869" y="32604"/>
                    <a:pt x="13101" y="32196"/>
                    <a:pt x="12352" y="31178"/>
                  </a:cubicBezTo>
                  <a:cubicBezTo>
                    <a:pt x="11117" y="29531"/>
                    <a:pt x="10483" y="27092"/>
                    <a:pt x="10040" y="25034"/>
                  </a:cubicBezTo>
                  <a:cubicBezTo>
                    <a:pt x="10705" y="24812"/>
                    <a:pt x="11402" y="24527"/>
                    <a:pt x="12067" y="24242"/>
                  </a:cubicBezTo>
                  <a:close/>
                  <a:moveTo>
                    <a:pt x="15702" y="0"/>
                  </a:moveTo>
                  <a:cubicBezTo>
                    <a:pt x="14371" y="0"/>
                    <a:pt x="13041" y="835"/>
                    <a:pt x="12605" y="2169"/>
                  </a:cubicBezTo>
                  <a:cubicBezTo>
                    <a:pt x="12383" y="2897"/>
                    <a:pt x="12447" y="3626"/>
                    <a:pt x="12732" y="4354"/>
                  </a:cubicBezTo>
                  <a:cubicBezTo>
                    <a:pt x="11655" y="6096"/>
                    <a:pt x="10832" y="7996"/>
                    <a:pt x="10167" y="9896"/>
                  </a:cubicBezTo>
                  <a:cubicBezTo>
                    <a:pt x="9076" y="9624"/>
                    <a:pt x="7943" y="9445"/>
                    <a:pt x="6865" y="9445"/>
                  </a:cubicBezTo>
                  <a:cubicBezTo>
                    <a:pt x="4686" y="9445"/>
                    <a:pt x="2727" y="10174"/>
                    <a:pt x="1774" y="12335"/>
                  </a:cubicBezTo>
                  <a:cubicBezTo>
                    <a:pt x="729" y="14678"/>
                    <a:pt x="2059" y="16895"/>
                    <a:pt x="3959" y="18764"/>
                  </a:cubicBezTo>
                  <a:cubicBezTo>
                    <a:pt x="2946" y="19904"/>
                    <a:pt x="2154" y="21170"/>
                    <a:pt x="1616" y="22564"/>
                  </a:cubicBezTo>
                  <a:cubicBezTo>
                    <a:pt x="476" y="23166"/>
                    <a:pt x="1" y="24654"/>
                    <a:pt x="507" y="25857"/>
                  </a:cubicBezTo>
                  <a:cubicBezTo>
                    <a:pt x="919" y="26752"/>
                    <a:pt x="1903" y="27426"/>
                    <a:pt x="2909" y="27426"/>
                  </a:cubicBezTo>
                  <a:cubicBezTo>
                    <a:pt x="3220" y="27426"/>
                    <a:pt x="3534" y="27361"/>
                    <a:pt x="3833" y="27219"/>
                  </a:cubicBezTo>
                  <a:cubicBezTo>
                    <a:pt x="4276" y="27029"/>
                    <a:pt x="4624" y="26712"/>
                    <a:pt x="4846" y="26332"/>
                  </a:cubicBezTo>
                  <a:cubicBezTo>
                    <a:pt x="4909" y="26427"/>
                    <a:pt x="5004" y="26491"/>
                    <a:pt x="5163" y="26491"/>
                  </a:cubicBezTo>
                  <a:cubicBezTo>
                    <a:pt x="6651" y="26174"/>
                    <a:pt x="8076" y="25762"/>
                    <a:pt x="9438" y="25287"/>
                  </a:cubicBezTo>
                  <a:cubicBezTo>
                    <a:pt x="9596" y="26016"/>
                    <a:pt x="9818" y="26712"/>
                    <a:pt x="10008" y="27441"/>
                  </a:cubicBezTo>
                  <a:cubicBezTo>
                    <a:pt x="10610" y="29373"/>
                    <a:pt x="11433" y="32350"/>
                    <a:pt x="13618" y="33046"/>
                  </a:cubicBezTo>
                  <a:cubicBezTo>
                    <a:pt x="13932" y="33149"/>
                    <a:pt x="14242" y="33196"/>
                    <a:pt x="14546" y="33196"/>
                  </a:cubicBezTo>
                  <a:cubicBezTo>
                    <a:pt x="16116" y="33196"/>
                    <a:pt x="17525" y="31945"/>
                    <a:pt x="18400" y="30671"/>
                  </a:cubicBezTo>
                  <a:cubicBezTo>
                    <a:pt x="19097" y="29594"/>
                    <a:pt x="19572" y="28391"/>
                    <a:pt x="19952" y="27124"/>
                  </a:cubicBezTo>
                  <a:cubicBezTo>
                    <a:pt x="20648" y="27211"/>
                    <a:pt x="21364" y="27260"/>
                    <a:pt x="22093" y="27260"/>
                  </a:cubicBezTo>
                  <a:cubicBezTo>
                    <a:pt x="22690" y="27260"/>
                    <a:pt x="23297" y="27227"/>
                    <a:pt x="23911" y="27156"/>
                  </a:cubicBezTo>
                  <a:cubicBezTo>
                    <a:pt x="23943" y="27156"/>
                    <a:pt x="24006" y="27124"/>
                    <a:pt x="24006" y="27124"/>
                  </a:cubicBezTo>
                  <a:cubicBezTo>
                    <a:pt x="24547" y="27913"/>
                    <a:pt x="25472" y="28461"/>
                    <a:pt x="26417" y="28461"/>
                  </a:cubicBezTo>
                  <a:cubicBezTo>
                    <a:pt x="26800" y="28461"/>
                    <a:pt x="27187" y="28370"/>
                    <a:pt x="27553" y="28169"/>
                  </a:cubicBezTo>
                  <a:cubicBezTo>
                    <a:pt x="28883" y="27409"/>
                    <a:pt x="29548" y="25414"/>
                    <a:pt x="28566" y="24147"/>
                  </a:cubicBezTo>
                  <a:cubicBezTo>
                    <a:pt x="28535" y="24052"/>
                    <a:pt x="28440" y="24052"/>
                    <a:pt x="28376" y="24052"/>
                  </a:cubicBezTo>
                  <a:cubicBezTo>
                    <a:pt x="28091" y="23419"/>
                    <a:pt x="27553" y="23071"/>
                    <a:pt x="26919" y="23039"/>
                  </a:cubicBezTo>
                  <a:lnTo>
                    <a:pt x="26919" y="23007"/>
                  </a:lnTo>
                  <a:cubicBezTo>
                    <a:pt x="25748" y="20885"/>
                    <a:pt x="24291" y="18954"/>
                    <a:pt x="22644" y="17243"/>
                  </a:cubicBezTo>
                  <a:cubicBezTo>
                    <a:pt x="24449" y="15280"/>
                    <a:pt x="25811" y="12746"/>
                    <a:pt x="23531" y="10656"/>
                  </a:cubicBezTo>
                  <a:cubicBezTo>
                    <a:pt x="22842" y="9968"/>
                    <a:pt x="21908" y="9731"/>
                    <a:pt x="20974" y="9731"/>
                  </a:cubicBezTo>
                  <a:cubicBezTo>
                    <a:pt x="20748" y="9731"/>
                    <a:pt x="20523" y="9745"/>
                    <a:pt x="20301" y="9770"/>
                  </a:cubicBezTo>
                  <a:cubicBezTo>
                    <a:pt x="19952" y="7964"/>
                    <a:pt x="19477" y="6128"/>
                    <a:pt x="18876" y="4354"/>
                  </a:cubicBezTo>
                  <a:cubicBezTo>
                    <a:pt x="18844" y="4196"/>
                    <a:pt x="18717" y="4101"/>
                    <a:pt x="18559" y="4101"/>
                  </a:cubicBezTo>
                  <a:cubicBezTo>
                    <a:pt x="19066" y="2612"/>
                    <a:pt x="18274" y="871"/>
                    <a:pt x="16817" y="301"/>
                  </a:cubicBezTo>
                  <a:lnTo>
                    <a:pt x="16722" y="301"/>
                  </a:lnTo>
                  <a:lnTo>
                    <a:pt x="16722" y="269"/>
                  </a:lnTo>
                  <a:cubicBezTo>
                    <a:pt x="16722" y="237"/>
                    <a:pt x="16659" y="142"/>
                    <a:pt x="16627" y="142"/>
                  </a:cubicBezTo>
                  <a:cubicBezTo>
                    <a:pt x="16326" y="46"/>
                    <a:pt x="16014" y="0"/>
                    <a:pt x="1570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215812" y="2044280"/>
              <a:ext cx="43819" cy="92399"/>
            </a:xfrm>
            <a:custGeom>
              <a:avLst/>
              <a:gdLst/>
              <a:ahLst/>
              <a:cxnLst/>
              <a:rect l="l" t="t" r="r" b="b"/>
              <a:pathLst>
                <a:path w="1362" h="2872" extrusionOk="0">
                  <a:moveTo>
                    <a:pt x="653" y="1"/>
                  </a:moveTo>
                  <a:cubicBezTo>
                    <a:pt x="602" y="1"/>
                    <a:pt x="551" y="26"/>
                    <a:pt x="507" y="84"/>
                  </a:cubicBezTo>
                  <a:cubicBezTo>
                    <a:pt x="380" y="148"/>
                    <a:pt x="380" y="274"/>
                    <a:pt x="443" y="401"/>
                  </a:cubicBezTo>
                  <a:cubicBezTo>
                    <a:pt x="1013" y="1129"/>
                    <a:pt x="633" y="1985"/>
                    <a:pt x="127" y="2428"/>
                  </a:cubicBezTo>
                  <a:cubicBezTo>
                    <a:pt x="63" y="2491"/>
                    <a:pt x="0" y="2650"/>
                    <a:pt x="95" y="2776"/>
                  </a:cubicBezTo>
                  <a:cubicBezTo>
                    <a:pt x="190" y="2840"/>
                    <a:pt x="253" y="2871"/>
                    <a:pt x="348" y="2871"/>
                  </a:cubicBezTo>
                  <a:cubicBezTo>
                    <a:pt x="380" y="2871"/>
                    <a:pt x="412" y="2871"/>
                    <a:pt x="443" y="2840"/>
                  </a:cubicBezTo>
                  <a:cubicBezTo>
                    <a:pt x="855" y="2618"/>
                    <a:pt x="1140" y="2206"/>
                    <a:pt x="1235" y="1699"/>
                  </a:cubicBezTo>
                  <a:cubicBezTo>
                    <a:pt x="1362" y="1098"/>
                    <a:pt x="1172" y="528"/>
                    <a:pt x="823" y="84"/>
                  </a:cubicBezTo>
                  <a:cubicBezTo>
                    <a:pt x="773" y="34"/>
                    <a:pt x="713" y="1"/>
                    <a:pt x="65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31066" y="3152999"/>
              <a:ext cx="153881" cy="134256"/>
            </a:xfrm>
            <a:custGeom>
              <a:avLst/>
              <a:gdLst/>
              <a:ahLst/>
              <a:cxnLst/>
              <a:rect l="l" t="t" r="r" b="b"/>
              <a:pathLst>
                <a:path w="4783" h="4173" extrusionOk="0">
                  <a:moveTo>
                    <a:pt x="3207" y="844"/>
                  </a:moveTo>
                  <a:cubicBezTo>
                    <a:pt x="3226" y="844"/>
                    <a:pt x="3245" y="852"/>
                    <a:pt x="3263" y="870"/>
                  </a:cubicBezTo>
                  <a:cubicBezTo>
                    <a:pt x="3833" y="1313"/>
                    <a:pt x="3833" y="2137"/>
                    <a:pt x="3326" y="2580"/>
                  </a:cubicBezTo>
                  <a:cubicBezTo>
                    <a:pt x="3283" y="2610"/>
                    <a:pt x="3240" y="2623"/>
                    <a:pt x="3200" y="2623"/>
                  </a:cubicBezTo>
                  <a:cubicBezTo>
                    <a:pt x="3033" y="2623"/>
                    <a:pt x="2913" y="2397"/>
                    <a:pt x="3041" y="2295"/>
                  </a:cubicBezTo>
                  <a:cubicBezTo>
                    <a:pt x="3389" y="1978"/>
                    <a:pt x="3421" y="1408"/>
                    <a:pt x="3104" y="1092"/>
                  </a:cubicBezTo>
                  <a:cubicBezTo>
                    <a:pt x="3053" y="989"/>
                    <a:pt x="3127" y="844"/>
                    <a:pt x="3207" y="844"/>
                  </a:cubicBezTo>
                  <a:close/>
                  <a:moveTo>
                    <a:pt x="2038" y="0"/>
                  </a:moveTo>
                  <a:cubicBezTo>
                    <a:pt x="1155" y="0"/>
                    <a:pt x="276" y="508"/>
                    <a:pt x="32" y="1408"/>
                  </a:cubicBezTo>
                  <a:cubicBezTo>
                    <a:pt x="64" y="1440"/>
                    <a:pt x="64" y="1472"/>
                    <a:pt x="96" y="1503"/>
                  </a:cubicBezTo>
                  <a:cubicBezTo>
                    <a:pt x="222" y="1693"/>
                    <a:pt x="96" y="1852"/>
                    <a:pt x="1" y="1915"/>
                  </a:cubicBezTo>
                  <a:cubicBezTo>
                    <a:pt x="1" y="3055"/>
                    <a:pt x="982" y="4100"/>
                    <a:pt x="2122" y="4163"/>
                  </a:cubicBezTo>
                  <a:cubicBezTo>
                    <a:pt x="2186" y="4169"/>
                    <a:pt x="2250" y="4172"/>
                    <a:pt x="2315" y="4172"/>
                  </a:cubicBezTo>
                  <a:cubicBezTo>
                    <a:pt x="3307" y="4172"/>
                    <a:pt x="4351" y="3498"/>
                    <a:pt x="4529" y="2517"/>
                  </a:cubicBezTo>
                  <a:cubicBezTo>
                    <a:pt x="4783" y="1345"/>
                    <a:pt x="4054" y="331"/>
                    <a:pt x="3009" y="15"/>
                  </a:cubicBezTo>
                  <a:cubicBezTo>
                    <a:pt x="3009" y="69"/>
                    <a:pt x="2938" y="148"/>
                    <a:pt x="2858" y="148"/>
                  </a:cubicBezTo>
                  <a:cubicBezTo>
                    <a:pt x="2845" y="148"/>
                    <a:pt x="2832" y="146"/>
                    <a:pt x="2819" y="141"/>
                  </a:cubicBezTo>
                  <a:cubicBezTo>
                    <a:pt x="2570" y="46"/>
                    <a:pt x="2304" y="0"/>
                    <a:pt x="2038" y="0"/>
                  </a:cubicBezTo>
                  <a:close/>
                </a:path>
              </a:pathLst>
            </a:custGeom>
            <a:solidFill>
              <a:srgbClr val="79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44935" y="2268778"/>
              <a:ext cx="1102423" cy="1035021"/>
            </a:xfrm>
            <a:custGeom>
              <a:avLst/>
              <a:gdLst/>
              <a:ahLst/>
              <a:cxnLst/>
              <a:rect l="l" t="t" r="r" b="b"/>
              <a:pathLst>
                <a:path w="34266" h="32171" extrusionOk="0">
                  <a:moveTo>
                    <a:pt x="3737" y="529"/>
                  </a:moveTo>
                  <a:cubicBezTo>
                    <a:pt x="4769" y="529"/>
                    <a:pt x="5814" y="949"/>
                    <a:pt x="6397" y="1847"/>
                  </a:cubicBezTo>
                  <a:cubicBezTo>
                    <a:pt x="7252" y="3082"/>
                    <a:pt x="6872" y="4919"/>
                    <a:pt x="5732" y="5837"/>
                  </a:cubicBezTo>
                  <a:cubicBezTo>
                    <a:pt x="5242" y="6214"/>
                    <a:pt x="4638" y="6392"/>
                    <a:pt x="4025" y="6392"/>
                  </a:cubicBezTo>
                  <a:cubicBezTo>
                    <a:pt x="3094" y="6392"/>
                    <a:pt x="2144" y="5981"/>
                    <a:pt x="1552" y="5236"/>
                  </a:cubicBezTo>
                  <a:cubicBezTo>
                    <a:pt x="507" y="3905"/>
                    <a:pt x="1013" y="1974"/>
                    <a:pt x="2280" y="960"/>
                  </a:cubicBezTo>
                  <a:cubicBezTo>
                    <a:pt x="2375" y="897"/>
                    <a:pt x="2407" y="802"/>
                    <a:pt x="2375" y="739"/>
                  </a:cubicBezTo>
                  <a:lnTo>
                    <a:pt x="2502" y="739"/>
                  </a:lnTo>
                  <a:cubicBezTo>
                    <a:pt x="2890" y="600"/>
                    <a:pt x="3312" y="529"/>
                    <a:pt x="3737" y="529"/>
                  </a:cubicBezTo>
                  <a:close/>
                  <a:moveTo>
                    <a:pt x="16709" y="2176"/>
                  </a:moveTo>
                  <a:cubicBezTo>
                    <a:pt x="19096" y="2176"/>
                    <a:pt x="20264" y="4835"/>
                    <a:pt x="20617" y="6977"/>
                  </a:cubicBezTo>
                  <a:cubicBezTo>
                    <a:pt x="19983" y="7072"/>
                    <a:pt x="19350" y="7199"/>
                    <a:pt x="18716" y="7294"/>
                  </a:cubicBezTo>
                  <a:cubicBezTo>
                    <a:pt x="17070" y="6154"/>
                    <a:pt x="15360" y="5077"/>
                    <a:pt x="13586" y="4127"/>
                  </a:cubicBezTo>
                  <a:cubicBezTo>
                    <a:pt x="14219" y="3177"/>
                    <a:pt x="15011" y="2449"/>
                    <a:pt x="16120" y="2227"/>
                  </a:cubicBezTo>
                  <a:cubicBezTo>
                    <a:pt x="16324" y="2192"/>
                    <a:pt x="16520" y="2176"/>
                    <a:pt x="16709" y="2176"/>
                  </a:cubicBezTo>
                  <a:close/>
                  <a:moveTo>
                    <a:pt x="20712" y="7706"/>
                  </a:moveTo>
                  <a:lnTo>
                    <a:pt x="20712" y="7832"/>
                  </a:lnTo>
                  <a:cubicBezTo>
                    <a:pt x="20743" y="8181"/>
                    <a:pt x="20743" y="8497"/>
                    <a:pt x="20775" y="8846"/>
                  </a:cubicBezTo>
                  <a:cubicBezTo>
                    <a:pt x="20395" y="8529"/>
                    <a:pt x="19952" y="8212"/>
                    <a:pt x="19508" y="7864"/>
                  </a:cubicBezTo>
                  <a:cubicBezTo>
                    <a:pt x="19920" y="7832"/>
                    <a:pt x="20300" y="7737"/>
                    <a:pt x="20712" y="7706"/>
                  </a:cubicBezTo>
                  <a:close/>
                  <a:moveTo>
                    <a:pt x="13174" y="4761"/>
                  </a:moveTo>
                  <a:cubicBezTo>
                    <a:pt x="14726" y="5616"/>
                    <a:pt x="16278" y="6502"/>
                    <a:pt x="17735" y="7516"/>
                  </a:cubicBezTo>
                  <a:cubicBezTo>
                    <a:pt x="15518" y="8022"/>
                    <a:pt x="13333" y="8782"/>
                    <a:pt x="11243" y="9764"/>
                  </a:cubicBezTo>
                  <a:cubicBezTo>
                    <a:pt x="11433" y="9099"/>
                    <a:pt x="11686" y="8402"/>
                    <a:pt x="11908" y="7769"/>
                  </a:cubicBezTo>
                  <a:cubicBezTo>
                    <a:pt x="12224" y="6914"/>
                    <a:pt x="12636" y="5774"/>
                    <a:pt x="13174" y="4761"/>
                  </a:cubicBezTo>
                  <a:close/>
                  <a:moveTo>
                    <a:pt x="31194" y="6914"/>
                  </a:moveTo>
                  <a:cubicBezTo>
                    <a:pt x="32587" y="7199"/>
                    <a:pt x="33728" y="8339"/>
                    <a:pt x="33538" y="9828"/>
                  </a:cubicBezTo>
                  <a:cubicBezTo>
                    <a:pt x="33331" y="11094"/>
                    <a:pt x="32166" y="11868"/>
                    <a:pt x="30985" y="11868"/>
                  </a:cubicBezTo>
                  <a:cubicBezTo>
                    <a:pt x="30896" y="11868"/>
                    <a:pt x="30808" y="11863"/>
                    <a:pt x="30719" y="11854"/>
                  </a:cubicBezTo>
                  <a:cubicBezTo>
                    <a:pt x="29421" y="11728"/>
                    <a:pt x="28566" y="10683"/>
                    <a:pt x="28661" y="9353"/>
                  </a:cubicBezTo>
                  <a:cubicBezTo>
                    <a:pt x="28692" y="7927"/>
                    <a:pt x="29801" y="6946"/>
                    <a:pt x="31194" y="6914"/>
                  </a:cubicBezTo>
                  <a:close/>
                  <a:moveTo>
                    <a:pt x="7189" y="2195"/>
                  </a:moveTo>
                  <a:cubicBezTo>
                    <a:pt x="9089" y="2860"/>
                    <a:pt x="10926" y="3652"/>
                    <a:pt x="12668" y="4539"/>
                  </a:cubicBezTo>
                  <a:cubicBezTo>
                    <a:pt x="12541" y="4697"/>
                    <a:pt x="12478" y="4856"/>
                    <a:pt x="12383" y="5014"/>
                  </a:cubicBezTo>
                  <a:cubicBezTo>
                    <a:pt x="11559" y="6597"/>
                    <a:pt x="10926" y="8339"/>
                    <a:pt x="10451" y="10144"/>
                  </a:cubicBezTo>
                  <a:cubicBezTo>
                    <a:pt x="9342" y="10714"/>
                    <a:pt x="7949" y="11506"/>
                    <a:pt x="6651" y="12488"/>
                  </a:cubicBezTo>
                  <a:cubicBezTo>
                    <a:pt x="5447" y="10714"/>
                    <a:pt x="4434" y="8846"/>
                    <a:pt x="3547" y="6914"/>
                  </a:cubicBezTo>
                  <a:lnTo>
                    <a:pt x="3547" y="6914"/>
                  </a:lnTo>
                  <a:cubicBezTo>
                    <a:pt x="3730" y="6941"/>
                    <a:pt x="3914" y="6955"/>
                    <a:pt x="4096" y="6955"/>
                  </a:cubicBezTo>
                  <a:cubicBezTo>
                    <a:pt x="4763" y="6955"/>
                    <a:pt x="5413" y="6767"/>
                    <a:pt x="5985" y="6344"/>
                  </a:cubicBezTo>
                  <a:cubicBezTo>
                    <a:pt x="7252" y="5457"/>
                    <a:pt x="7759" y="3620"/>
                    <a:pt x="7189" y="2195"/>
                  </a:cubicBezTo>
                  <a:close/>
                  <a:moveTo>
                    <a:pt x="25238" y="7452"/>
                  </a:moveTo>
                  <a:cubicBezTo>
                    <a:pt x="26411" y="7452"/>
                    <a:pt x="27583" y="7507"/>
                    <a:pt x="28756" y="7611"/>
                  </a:cubicBezTo>
                  <a:cubicBezTo>
                    <a:pt x="27774" y="9099"/>
                    <a:pt x="27964" y="11664"/>
                    <a:pt x="29991" y="12298"/>
                  </a:cubicBezTo>
                  <a:cubicBezTo>
                    <a:pt x="29294" y="13469"/>
                    <a:pt x="28471" y="14515"/>
                    <a:pt x="27520" y="15465"/>
                  </a:cubicBezTo>
                  <a:cubicBezTo>
                    <a:pt x="26602" y="14356"/>
                    <a:pt x="25620" y="13279"/>
                    <a:pt x="24607" y="12298"/>
                  </a:cubicBezTo>
                  <a:cubicBezTo>
                    <a:pt x="23593" y="11253"/>
                    <a:pt x="22517" y="10271"/>
                    <a:pt x="21408" y="9353"/>
                  </a:cubicBezTo>
                  <a:cubicBezTo>
                    <a:pt x="21377" y="8846"/>
                    <a:pt x="21345" y="8244"/>
                    <a:pt x="21250" y="7674"/>
                  </a:cubicBezTo>
                  <a:cubicBezTo>
                    <a:pt x="22579" y="7523"/>
                    <a:pt x="23909" y="7452"/>
                    <a:pt x="25238" y="7452"/>
                  </a:cubicBezTo>
                  <a:close/>
                  <a:moveTo>
                    <a:pt x="10261" y="10999"/>
                  </a:moveTo>
                  <a:cubicBezTo>
                    <a:pt x="10039" y="11728"/>
                    <a:pt x="9881" y="12488"/>
                    <a:pt x="9786" y="13248"/>
                  </a:cubicBezTo>
                  <a:cubicBezTo>
                    <a:pt x="9627" y="14103"/>
                    <a:pt x="9501" y="15053"/>
                    <a:pt x="9406" y="15940"/>
                  </a:cubicBezTo>
                  <a:cubicBezTo>
                    <a:pt x="8551" y="14990"/>
                    <a:pt x="7759" y="14008"/>
                    <a:pt x="6999" y="12931"/>
                  </a:cubicBezTo>
                  <a:cubicBezTo>
                    <a:pt x="8044" y="12203"/>
                    <a:pt x="9184" y="11538"/>
                    <a:pt x="10261" y="10999"/>
                  </a:cubicBezTo>
                  <a:close/>
                  <a:moveTo>
                    <a:pt x="21408" y="10271"/>
                  </a:moveTo>
                  <a:cubicBezTo>
                    <a:pt x="21503" y="10303"/>
                    <a:pt x="21535" y="10398"/>
                    <a:pt x="21598" y="10429"/>
                  </a:cubicBezTo>
                  <a:cubicBezTo>
                    <a:pt x="23562" y="12108"/>
                    <a:pt x="25399" y="13913"/>
                    <a:pt x="26982" y="15940"/>
                  </a:cubicBezTo>
                  <a:cubicBezTo>
                    <a:pt x="25050" y="17713"/>
                    <a:pt x="22707" y="19012"/>
                    <a:pt x="20300" y="20120"/>
                  </a:cubicBezTo>
                  <a:cubicBezTo>
                    <a:pt x="21028" y="17111"/>
                    <a:pt x="21408" y="14040"/>
                    <a:pt x="21408" y="10873"/>
                  </a:cubicBezTo>
                  <a:lnTo>
                    <a:pt x="21408" y="10271"/>
                  </a:lnTo>
                  <a:close/>
                  <a:moveTo>
                    <a:pt x="18526" y="8086"/>
                  </a:moveTo>
                  <a:cubicBezTo>
                    <a:pt x="19318" y="8656"/>
                    <a:pt x="20078" y="9258"/>
                    <a:pt x="20807" y="9828"/>
                  </a:cubicBezTo>
                  <a:cubicBezTo>
                    <a:pt x="20870" y="11506"/>
                    <a:pt x="20743" y="13153"/>
                    <a:pt x="20585" y="14831"/>
                  </a:cubicBezTo>
                  <a:cubicBezTo>
                    <a:pt x="20395" y="16731"/>
                    <a:pt x="20015" y="18632"/>
                    <a:pt x="19540" y="20500"/>
                  </a:cubicBezTo>
                  <a:cubicBezTo>
                    <a:pt x="19191" y="20658"/>
                    <a:pt x="18811" y="20817"/>
                    <a:pt x="18400" y="20975"/>
                  </a:cubicBezTo>
                  <a:cubicBezTo>
                    <a:pt x="17861" y="21197"/>
                    <a:pt x="17165" y="21482"/>
                    <a:pt x="16373" y="21767"/>
                  </a:cubicBezTo>
                  <a:cubicBezTo>
                    <a:pt x="15011" y="20912"/>
                    <a:pt x="13649" y="19962"/>
                    <a:pt x="12414" y="18948"/>
                  </a:cubicBezTo>
                  <a:cubicBezTo>
                    <a:pt x="11559" y="18220"/>
                    <a:pt x="10767" y="17428"/>
                    <a:pt x="9976" y="16636"/>
                  </a:cubicBezTo>
                  <a:cubicBezTo>
                    <a:pt x="10039" y="16003"/>
                    <a:pt x="10102" y="15433"/>
                    <a:pt x="10166" y="14831"/>
                  </a:cubicBezTo>
                  <a:cubicBezTo>
                    <a:pt x="10324" y="13406"/>
                    <a:pt x="10609" y="12013"/>
                    <a:pt x="10958" y="10619"/>
                  </a:cubicBezTo>
                  <a:cubicBezTo>
                    <a:pt x="11844" y="10239"/>
                    <a:pt x="12668" y="9891"/>
                    <a:pt x="13333" y="9606"/>
                  </a:cubicBezTo>
                  <a:cubicBezTo>
                    <a:pt x="15043" y="8941"/>
                    <a:pt x="16785" y="8466"/>
                    <a:pt x="18526" y="8086"/>
                  </a:cubicBezTo>
                  <a:close/>
                  <a:moveTo>
                    <a:pt x="19318" y="21323"/>
                  </a:moveTo>
                  <a:cubicBezTo>
                    <a:pt x="19160" y="21925"/>
                    <a:pt x="19001" y="22463"/>
                    <a:pt x="18811" y="23065"/>
                  </a:cubicBezTo>
                  <a:cubicBezTo>
                    <a:pt x="18241" y="22780"/>
                    <a:pt x="17703" y="22463"/>
                    <a:pt x="17133" y="22178"/>
                  </a:cubicBezTo>
                  <a:cubicBezTo>
                    <a:pt x="17196" y="22178"/>
                    <a:pt x="17228" y="22147"/>
                    <a:pt x="17260" y="22147"/>
                  </a:cubicBezTo>
                  <a:cubicBezTo>
                    <a:pt x="17925" y="21862"/>
                    <a:pt x="18653" y="21608"/>
                    <a:pt x="19318" y="21323"/>
                  </a:cubicBezTo>
                  <a:close/>
                  <a:moveTo>
                    <a:pt x="9976" y="17428"/>
                  </a:moveTo>
                  <a:lnTo>
                    <a:pt x="9976" y="17428"/>
                  </a:lnTo>
                  <a:cubicBezTo>
                    <a:pt x="11211" y="18695"/>
                    <a:pt x="12541" y="19867"/>
                    <a:pt x="13966" y="20880"/>
                  </a:cubicBezTo>
                  <a:cubicBezTo>
                    <a:pt x="14536" y="21292"/>
                    <a:pt x="15106" y="21672"/>
                    <a:pt x="15676" y="22020"/>
                  </a:cubicBezTo>
                  <a:cubicBezTo>
                    <a:pt x="14061" y="22622"/>
                    <a:pt x="12098" y="23223"/>
                    <a:pt x="10261" y="23540"/>
                  </a:cubicBezTo>
                  <a:cubicBezTo>
                    <a:pt x="9944" y="21513"/>
                    <a:pt x="9849" y="19423"/>
                    <a:pt x="9976" y="17428"/>
                  </a:cubicBezTo>
                  <a:close/>
                  <a:moveTo>
                    <a:pt x="6492" y="13311"/>
                  </a:moveTo>
                  <a:cubicBezTo>
                    <a:pt x="7347" y="14546"/>
                    <a:pt x="8297" y="15686"/>
                    <a:pt x="9342" y="16795"/>
                  </a:cubicBezTo>
                  <a:cubicBezTo>
                    <a:pt x="9184" y="19075"/>
                    <a:pt x="9216" y="21450"/>
                    <a:pt x="9627" y="23667"/>
                  </a:cubicBezTo>
                  <a:cubicBezTo>
                    <a:pt x="9043" y="23739"/>
                    <a:pt x="8471" y="23780"/>
                    <a:pt x="7921" y="23780"/>
                  </a:cubicBezTo>
                  <a:cubicBezTo>
                    <a:pt x="5578" y="23780"/>
                    <a:pt x="3644" y="23030"/>
                    <a:pt x="2977" y="20722"/>
                  </a:cubicBezTo>
                  <a:cubicBezTo>
                    <a:pt x="2090" y="17808"/>
                    <a:pt x="3959" y="15275"/>
                    <a:pt x="6492" y="13311"/>
                  </a:cubicBezTo>
                  <a:close/>
                  <a:moveTo>
                    <a:pt x="27394" y="16541"/>
                  </a:moveTo>
                  <a:cubicBezTo>
                    <a:pt x="27425" y="16573"/>
                    <a:pt x="27520" y="16668"/>
                    <a:pt x="27552" y="16731"/>
                  </a:cubicBezTo>
                  <a:cubicBezTo>
                    <a:pt x="29308" y="19209"/>
                    <a:pt x="31685" y="25506"/>
                    <a:pt x="26474" y="25506"/>
                  </a:cubicBezTo>
                  <a:cubicBezTo>
                    <a:pt x="26422" y="25506"/>
                    <a:pt x="26370" y="25505"/>
                    <a:pt x="26317" y="25504"/>
                  </a:cubicBezTo>
                  <a:cubicBezTo>
                    <a:pt x="24037" y="25440"/>
                    <a:pt x="21503" y="24364"/>
                    <a:pt x="19381" y="23382"/>
                  </a:cubicBezTo>
                  <a:cubicBezTo>
                    <a:pt x="19635" y="22590"/>
                    <a:pt x="19857" y="21830"/>
                    <a:pt x="20078" y="21038"/>
                  </a:cubicBezTo>
                  <a:cubicBezTo>
                    <a:pt x="22707" y="19867"/>
                    <a:pt x="25240" y="18441"/>
                    <a:pt x="27394" y="16541"/>
                  </a:cubicBezTo>
                  <a:close/>
                  <a:moveTo>
                    <a:pt x="16373" y="22495"/>
                  </a:moveTo>
                  <a:cubicBezTo>
                    <a:pt x="17101" y="22907"/>
                    <a:pt x="17861" y="23350"/>
                    <a:pt x="18590" y="23699"/>
                  </a:cubicBezTo>
                  <a:cubicBezTo>
                    <a:pt x="18051" y="25250"/>
                    <a:pt x="17450" y="26739"/>
                    <a:pt x="16753" y="28196"/>
                  </a:cubicBezTo>
                  <a:cubicBezTo>
                    <a:pt x="16341" y="27499"/>
                    <a:pt x="15645" y="27024"/>
                    <a:pt x="14789" y="26992"/>
                  </a:cubicBezTo>
                  <a:cubicBezTo>
                    <a:pt x="14631" y="26992"/>
                    <a:pt x="14568" y="27055"/>
                    <a:pt x="14536" y="27182"/>
                  </a:cubicBezTo>
                  <a:cubicBezTo>
                    <a:pt x="14295" y="27087"/>
                    <a:pt x="14042" y="27043"/>
                    <a:pt x="13789" y="27043"/>
                  </a:cubicBezTo>
                  <a:cubicBezTo>
                    <a:pt x="12947" y="27043"/>
                    <a:pt x="12107" y="27535"/>
                    <a:pt x="11718" y="28291"/>
                  </a:cubicBezTo>
                  <a:cubicBezTo>
                    <a:pt x="11084" y="27055"/>
                    <a:pt x="10641" y="25662"/>
                    <a:pt x="10356" y="24237"/>
                  </a:cubicBezTo>
                  <a:cubicBezTo>
                    <a:pt x="12541" y="23889"/>
                    <a:pt x="14758" y="23097"/>
                    <a:pt x="16373" y="22495"/>
                  </a:cubicBezTo>
                  <a:close/>
                  <a:moveTo>
                    <a:pt x="14122" y="27437"/>
                  </a:moveTo>
                  <a:cubicBezTo>
                    <a:pt x="14380" y="27437"/>
                    <a:pt x="14639" y="27478"/>
                    <a:pt x="14884" y="27562"/>
                  </a:cubicBezTo>
                  <a:cubicBezTo>
                    <a:pt x="14903" y="27581"/>
                    <a:pt x="14922" y="27588"/>
                    <a:pt x="14939" y="27588"/>
                  </a:cubicBezTo>
                  <a:cubicBezTo>
                    <a:pt x="14982" y="27588"/>
                    <a:pt x="15020" y="27544"/>
                    <a:pt x="15043" y="27499"/>
                  </a:cubicBezTo>
                  <a:cubicBezTo>
                    <a:pt x="16056" y="27815"/>
                    <a:pt x="16816" y="28829"/>
                    <a:pt x="16595" y="30001"/>
                  </a:cubicBezTo>
                  <a:cubicBezTo>
                    <a:pt x="16363" y="31015"/>
                    <a:pt x="15388" y="31632"/>
                    <a:pt x="14472" y="31632"/>
                  </a:cubicBezTo>
                  <a:cubicBezTo>
                    <a:pt x="14387" y="31632"/>
                    <a:pt x="14303" y="31626"/>
                    <a:pt x="14219" y="31616"/>
                  </a:cubicBezTo>
                  <a:cubicBezTo>
                    <a:pt x="13048" y="31521"/>
                    <a:pt x="12066" y="30539"/>
                    <a:pt x="12066" y="29367"/>
                  </a:cubicBezTo>
                  <a:cubicBezTo>
                    <a:pt x="12193" y="29272"/>
                    <a:pt x="12256" y="29114"/>
                    <a:pt x="12193" y="28956"/>
                  </a:cubicBezTo>
                  <a:cubicBezTo>
                    <a:pt x="12161" y="28924"/>
                    <a:pt x="12161" y="28892"/>
                    <a:pt x="12098" y="28829"/>
                  </a:cubicBezTo>
                  <a:cubicBezTo>
                    <a:pt x="12320" y="27941"/>
                    <a:pt x="13214" y="27437"/>
                    <a:pt x="14122" y="27437"/>
                  </a:cubicBezTo>
                  <a:close/>
                  <a:moveTo>
                    <a:pt x="4005" y="1"/>
                  </a:moveTo>
                  <a:cubicBezTo>
                    <a:pt x="3440" y="1"/>
                    <a:pt x="2875" y="145"/>
                    <a:pt x="2375" y="454"/>
                  </a:cubicBezTo>
                  <a:cubicBezTo>
                    <a:pt x="2344" y="454"/>
                    <a:pt x="2344" y="485"/>
                    <a:pt x="2344" y="549"/>
                  </a:cubicBezTo>
                  <a:cubicBezTo>
                    <a:pt x="2291" y="514"/>
                    <a:pt x="2249" y="489"/>
                    <a:pt x="2200" y="489"/>
                  </a:cubicBezTo>
                  <a:cubicBezTo>
                    <a:pt x="2160" y="489"/>
                    <a:pt x="2116" y="506"/>
                    <a:pt x="2059" y="549"/>
                  </a:cubicBezTo>
                  <a:cubicBezTo>
                    <a:pt x="507" y="1562"/>
                    <a:pt x="0" y="3874"/>
                    <a:pt x="1108" y="5426"/>
                  </a:cubicBezTo>
                  <a:cubicBezTo>
                    <a:pt x="1583" y="6091"/>
                    <a:pt x="2280" y="6566"/>
                    <a:pt x="3072" y="6756"/>
                  </a:cubicBezTo>
                  <a:cubicBezTo>
                    <a:pt x="3864" y="8877"/>
                    <a:pt x="4940" y="10904"/>
                    <a:pt x="6207" y="12773"/>
                  </a:cubicBezTo>
                  <a:cubicBezTo>
                    <a:pt x="3199" y="15116"/>
                    <a:pt x="760" y="18346"/>
                    <a:pt x="2660" y="21798"/>
                  </a:cubicBezTo>
                  <a:cubicBezTo>
                    <a:pt x="3692" y="23738"/>
                    <a:pt x="5637" y="24383"/>
                    <a:pt x="7832" y="24383"/>
                  </a:cubicBezTo>
                  <a:cubicBezTo>
                    <a:pt x="8468" y="24383"/>
                    <a:pt x="9124" y="24329"/>
                    <a:pt x="9786" y="24237"/>
                  </a:cubicBezTo>
                  <a:cubicBezTo>
                    <a:pt x="10134" y="25915"/>
                    <a:pt x="10672" y="27499"/>
                    <a:pt x="11528" y="28892"/>
                  </a:cubicBezTo>
                  <a:cubicBezTo>
                    <a:pt x="11243" y="30254"/>
                    <a:pt x="12224" y="31774"/>
                    <a:pt x="13618" y="32091"/>
                  </a:cubicBezTo>
                  <a:cubicBezTo>
                    <a:pt x="13837" y="32144"/>
                    <a:pt x="14064" y="32170"/>
                    <a:pt x="14291" y="32170"/>
                  </a:cubicBezTo>
                  <a:cubicBezTo>
                    <a:pt x="15538" y="32170"/>
                    <a:pt x="16807" y="31391"/>
                    <a:pt x="17101" y="30159"/>
                  </a:cubicBezTo>
                  <a:cubicBezTo>
                    <a:pt x="17228" y="29621"/>
                    <a:pt x="17165" y="29082"/>
                    <a:pt x="16975" y="28607"/>
                  </a:cubicBezTo>
                  <a:lnTo>
                    <a:pt x="16975" y="28607"/>
                  </a:lnTo>
                  <a:cubicBezTo>
                    <a:pt x="17003" y="28614"/>
                    <a:pt x="17032" y="28618"/>
                    <a:pt x="17059" y="28618"/>
                  </a:cubicBezTo>
                  <a:cubicBezTo>
                    <a:pt x="17155" y="28618"/>
                    <a:pt x="17242" y="28572"/>
                    <a:pt x="17291" y="28449"/>
                  </a:cubicBezTo>
                  <a:cubicBezTo>
                    <a:pt x="18020" y="26929"/>
                    <a:pt x="18590" y="25440"/>
                    <a:pt x="19160" y="23889"/>
                  </a:cubicBezTo>
                  <a:cubicBezTo>
                    <a:pt x="19920" y="24237"/>
                    <a:pt x="20648" y="24554"/>
                    <a:pt x="21408" y="24839"/>
                  </a:cubicBezTo>
                  <a:cubicBezTo>
                    <a:pt x="22864" y="25374"/>
                    <a:pt x="24755" y="26141"/>
                    <a:pt x="26493" y="26141"/>
                  </a:cubicBezTo>
                  <a:cubicBezTo>
                    <a:pt x="27325" y="26141"/>
                    <a:pt x="28122" y="25965"/>
                    <a:pt x="28819" y="25504"/>
                  </a:cubicBezTo>
                  <a:cubicBezTo>
                    <a:pt x="30719" y="24300"/>
                    <a:pt x="30624" y="21640"/>
                    <a:pt x="29991" y="19740"/>
                  </a:cubicBezTo>
                  <a:cubicBezTo>
                    <a:pt x="29579" y="18378"/>
                    <a:pt x="28819" y="17175"/>
                    <a:pt x="27932" y="15971"/>
                  </a:cubicBezTo>
                  <a:cubicBezTo>
                    <a:pt x="28977" y="14958"/>
                    <a:pt x="29896" y="13850"/>
                    <a:pt x="30624" y="12519"/>
                  </a:cubicBezTo>
                  <a:cubicBezTo>
                    <a:pt x="30687" y="12488"/>
                    <a:pt x="30687" y="12424"/>
                    <a:pt x="30687" y="12361"/>
                  </a:cubicBezTo>
                  <a:cubicBezTo>
                    <a:pt x="30777" y="12369"/>
                    <a:pt x="30867" y="12373"/>
                    <a:pt x="30957" y="12373"/>
                  </a:cubicBezTo>
                  <a:cubicBezTo>
                    <a:pt x="32334" y="12373"/>
                    <a:pt x="33745" y="11476"/>
                    <a:pt x="34013" y="10049"/>
                  </a:cubicBezTo>
                  <a:cubicBezTo>
                    <a:pt x="34266" y="8402"/>
                    <a:pt x="32968" y="6439"/>
                    <a:pt x="31226" y="6439"/>
                  </a:cubicBezTo>
                  <a:cubicBezTo>
                    <a:pt x="31175" y="6439"/>
                    <a:pt x="31104" y="6480"/>
                    <a:pt x="31062" y="6480"/>
                  </a:cubicBezTo>
                  <a:cubicBezTo>
                    <a:pt x="31051" y="6480"/>
                    <a:pt x="31042" y="6477"/>
                    <a:pt x="31036" y="6471"/>
                  </a:cubicBezTo>
                  <a:cubicBezTo>
                    <a:pt x="30873" y="6430"/>
                    <a:pt x="30715" y="6411"/>
                    <a:pt x="30562" y="6411"/>
                  </a:cubicBezTo>
                  <a:cubicBezTo>
                    <a:pt x="30000" y="6411"/>
                    <a:pt x="29509" y="6667"/>
                    <a:pt x="29136" y="7041"/>
                  </a:cubicBezTo>
                  <a:lnTo>
                    <a:pt x="29104" y="7041"/>
                  </a:lnTo>
                  <a:cubicBezTo>
                    <a:pt x="27609" y="6807"/>
                    <a:pt x="26104" y="6695"/>
                    <a:pt x="24601" y="6695"/>
                  </a:cubicBezTo>
                  <a:cubicBezTo>
                    <a:pt x="23460" y="6695"/>
                    <a:pt x="22321" y="6759"/>
                    <a:pt x="21187" y="6882"/>
                  </a:cubicBezTo>
                  <a:cubicBezTo>
                    <a:pt x="20692" y="4176"/>
                    <a:pt x="19556" y="1497"/>
                    <a:pt x="16796" y="1497"/>
                  </a:cubicBezTo>
                  <a:cubicBezTo>
                    <a:pt x="16552" y="1497"/>
                    <a:pt x="16295" y="1518"/>
                    <a:pt x="16025" y="1562"/>
                  </a:cubicBezTo>
                  <a:cubicBezTo>
                    <a:pt x="14694" y="1752"/>
                    <a:pt x="13744" y="2702"/>
                    <a:pt x="13016" y="3810"/>
                  </a:cubicBezTo>
                  <a:cubicBezTo>
                    <a:pt x="11148" y="2924"/>
                    <a:pt x="9247" y="2069"/>
                    <a:pt x="7284" y="1404"/>
                  </a:cubicBezTo>
                  <a:cubicBezTo>
                    <a:pt x="7247" y="1396"/>
                    <a:pt x="7209" y="1392"/>
                    <a:pt x="7173" y="1392"/>
                  </a:cubicBezTo>
                  <a:cubicBezTo>
                    <a:pt x="7054" y="1392"/>
                    <a:pt x="6945" y="1434"/>
                    <a:pt x="6872" y="1530"/>
                  </a:cubicBezTo>
                  <a:cubicBezTo>
                    <a:pt x="6241" y="563"/>
                    <a:pt x="5122" y="1"/>
                    <a:pt x="400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363935" y="2492214"/>
              <a:ext cx="165077" cy="159415"/>
            </a:xfrm>
            <a:custGeom>
              <a:avLst/>
              <a:gdLst/>
              <a:ahLst/>
              <a:cxnLst/>
              <a:rect l="l" t="t" r="r" b="b"/>
              <a:pathLst>
                <a:path w="5131" h="4955" extrusionOk="0">
                  <a:moveTo>
                    <a:pt x="2236" y="572"/>
                  </a:moveTo>
                  <a:cubicBezTo>
                    <a:pt x="2326" y="572"/>
                    <a:pt x="2415" y="582"/>
                    <a:pt x="2502" y="602"/>
                  </a:cubicBezTo>
                  <a:cubicBezTo>
                    <a:pt x="2745" y="633"/>
                    <a:pt x="2697" y="953"/>
                    <a:pt x="2499" y="953"/>
                  </a:cubicBezTo>
                  <a:cubicBezTo>
                    <a:pt x="2490" y="953"/>
                    <a:pt x="2480" y="952"/>
                    <a:pt x="2471" y="951"/>
                  </a:cubicBezTo>
                  <a:cubicBezTo>
                    <a:pt x="2429" y="949"/>
                    <a:pt x="2388" y="947"/>
                    <a:pt x="2347" y="947"/>
                  </a:cubicBezTo>
                  <a:cubicBezTo>
                    <a:pt x="1800" y="947"/>
                    <a:pt x="1340" y="1151"/>
                    <a:pt x="1046" y="1711"/>
                  </a:cubicBezTo>
                  <a:cubicBezTo>
                    <a:pt x="1015" y="1762"/>
                    <a:pt x="974" y="1784"/>
                    <a:pt x="934" y="1784"/>
                  </a:cubicBezTo>
                  <a:cubicBezTo>
                    <a:pt x="851" y="1784"/>
                    <a:pt x="771" y="1691"/>
                    <a:pt x="792" y="1584"/>
                  </a:cubicBezTo>
                  <a:cubicBezTo>
                    <a:pt x="1012" y="1006"/>
                    <a:pt x="1639" y="572"/>
                    <a:pt x="2236" y="572"/>
                  </a:cubicBezTo>
                  <a:close/>
                  <a:moveTo>
                    <a:pt x="2597" y="1"/>
                  </a:moveTo>
                  <a:cubicBezTo>
                    <a:pt x="1204" y="1"/>
                    <a:pt x="127" y="982"/>
                    <a:pt x="64" y="2471"/>
                  </a:cubicBezTo>
                  <a:cubicBezTo>
                    <a:pt x="1" y="3738"/>
                    <a:pt x="856" y="4846"/>
                    <a:pt x="2154" y="4941"/>
                  </a:cubicBezTo>
                  <a:cubicBezTo>
                    <a:pt x="2243" y="4950"/>
                    <a:pt x="2332" y="4954"/>
                    <a:pt x="2421" y="4954"/>
                  </a:cubicBezTo>
                  <a:cubicBezTo>
                    <a:pt x="3610" y="4954"/>
                    <a:pt x="4825" y="4183"/>
                    <a:pt x="4973" y="2946"/>
                  </a:cubicBezTo>
                  <a:cubicBezTo>
                    <a:pt x="5131" y="1426"/>
                    <a:pt x="3959" y="286"/>
                    <a:pt x="2597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390412" y="2510584"/>
              <a:ext cx="62897" cy="37996"/>
            </a:xfrm>
            <a:custGeom>
              <a:avLst/>
              <a:gdLst/>
              <a:ahLst/>
              <a:cxnLst/>
              <a:rect l="l" t="t" r="r" b="b"/>
              <a:pathLst>
                <a:path w="1955" h="1181" extrusionOk="0">
                  <a:moveTo>
                    <a:pt x="1454" y="1"/>
                  </a:moveTo>
                  <a:cubicBezTo>
                    <a:pt x="817" y="1"/>
                    <a:pt x="202" y="431"/>
                    <a:pt x="64" y="981"/>
                  </a:cubicBezTo>
                  <a:cubicBezTo>
                    <a:pt x="0" y="1088"/>
                    <a:pt x="95" y="1181"/>
                    <a:pt x="192" y="1181"/>
                  </a:cubicBezTo>
                  <a:cubicBezTo>
                    <a:pt x="239" y="1181"/>
                    <a:pt x="287" y="1160"/>
                    <a:pt x="318" y="1108"/>
                  </a:cubicBezTo>
                  <a:cubicBezTo>
                    <a:pt x="553" y="578"/>
                    <a:pt x="1036" y="376"/>
                    <a:pt x="1561" y="376"/>
                  </a:cubicBezTo>
                  <a:cubicBezTo>
                    <a:pt x="1600" y="376"/>
                    <a:pt x="1640" y="378"/>
                    <a:pt x="1679" y="380"/>
                  </a:cubicBezTo>
                  <a:cubicBezTo>
                    <a:pt x="1690" y="381"/>
                    <a:pt x="1701" y="382"/>
                    <a:pt x="1711" y="382"/>
                  </a:cubicBezTo>
                  <a:cubicBezTo>
                    <a:pt x="1935" y="382"/>
                    <a:pt x="1955" y="62"/>
                    <a:pt x="1743" y="31"/>
                  </a:cubicBezTo>
                  <a:cubicBezTo>
                    <a:pt x="1647" y="11"/>
                    <a:pt x="1550" y="1"/>
                    <a:pt x="145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56547" y="2635316"/>
              <a:ext cx="191587" cy="195641"/>
            </a:xfrm>
            <a:custGeom>
              <a:avLst/>
              <a:gdLst/>
              <a:ahLst/>
              <a:cxnLst/>
              <a:rect l="l" t="t" r="r" b="b"/>
              <a:pathLst>
                <a:path w="5955" h="6081" extrusionOk="0">
                  <a:moveTo>
                    <a:pt x="3199" y="461"/>
                  </a:moveTo>
                  <a:cubicBezTo>
                    <a:pt x="3199" y="606"/>
                    <a:pt x="3252" y="750"/>
                    <a:pt x="3430" y="750"/>
                  </a:cubicBezTo>
                  <a:cubicBezTo>
                    <a:pt x="3446" y="750"/>
                    <a:pt x="3465" y="749"/>
                    <a:pt x="3484" y="746"/>
                  </a:cubicBezTo>
                  <a:cubicBezTo>
                    <a:pt x="3554" y="735"/>
                    <a:pt x="3622" y="729"/>
                    <a:pt x="3688" y="729"/>
                  </a:cubicBezTo>
                  <a:cubicBezTo>
                    <a:pt x="5057" y="729"/>
                    <a:pt x="5585" y="3138"/>
                    <a:pt x="5162" y="4135"/>
                  </a:cubicBezTo>
                  <a:cubicBezTo>
                    <a:pt x="4804" y="5031"/>
                    <a:pt x="3919" y="5527"/>
                    <a:pt x="3036" y="5527"/>
                  </a:cubicBezTo>
                  <a:cubicBezTo>
                    <a:pt x="2515" y="5527"/>
                    <a:pt x="1995" y="5354"/>
                    <a:pt x="1584" y="4990"/>
                  </a:cubicBezTo>
                  <a:cubicBezTo>
                    <a:pt x="729" y="4135"/>
                    <a:pt x="507" y="2805"/>
                    <a:pt x="1140" y="1823"/>
                  </a:cubicBezTo>
                  <a:cubicBezTo>
                    <a:pt x="1615" y="1063"/>
                    <a:pt x="2375" y="651"/>
                    <a:pt x="3199" y="461"/>
                  </a:cubicBezTo>
                  <a:close/>
                  <a:moveTo>
                    <a:pt x="3357" y="0"/>
                  </a:moveTo>
                  <a:cubicBezTo>
                    <a:pt x="1979" y="0"/>
                    <a:pt x="636" y="980"/>
                    <a:pt x="317" y="2361"/>
                  </a:cubicBezTo>
                  <a:cubicBezTo>
                    <a:pt x="0" y="3818"/>
                    <a:pt x="824" y="5528"/>
                    <a:pt x="2280" y="5972"/>
                  </a:cubicBezTo>
                  <a:cubicBezTo>
                    <a:pt x="2517" y="6046"/>
                    <a:pt x="2760" y="6080"/>
                    <a:pt x="3002" y="6080"/>
                  </a:cubicBezTo>
                  <a:cubicBezTo>
                    <a:pt x="4322" y="6080"/>
                    <a:pt x="5635" y="5051"/>
                    <a:pt x="5796" y="3660"/>
                  </a:cubicBezTo>
                  <a:cubicBezTo>
                    <a:pt x="5954" y="2520"/>
                    <a:pt x="5416" y="620"/>
                    <a:pt x="4181" y="240"/>
                  </a:cubicBezTo>
                  <a:cubicBezTo>
                    <a:pt x="4212" y="176"/>
                    <a:pt x="4181" y="113"/>
                    <a:pt x="4149" y="113"/>
                  </a:cubicBezTo>
                  <a:cubicBezTo>
                    <a:pt x="3888" y="36"/>
                    <a:pt x="3622" y="0"/>
                    <a:pt x="335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872858" y="2648121"/>
              <a:ext cx="163436" cy="163501"/>
            </a:xfrm>
            <a:custGeom>
              <a:avLst/>
              <a:gdLst/>
              <a:ahLst/>
              <a:cxnLst/>
              <a:rect l="l" t="t" r="r" b="b"/>
              <a:pathLst>
                <a:path w="5080" h="5082" extrusionOk="0">
                  <a:moveTo>
                    <a:pt x="2439" y="728"/>
                  </a:moveTo>
                  <a:cubicBezTo>
                    <a:pt x="3325" y="792"/>
                    <a:pt x="3927" y="1678"/>
                    <a:pt x="3642" y="2534"/>
                  </a:cubicBezTo>
                  <a:cubicBezTo>
                    <a:pt x="3610" y="2609"/>
                    <a:pt x="3545" y="2640"/>
                    <a:pt x="3475" y="2640"/>
                  </a:cubicBezTo>
                  <a:cubicBezTo>
                    <a:pt x="3340" y="2640"/>
                    <a:pt x="3188" y="2522"/>
                    <a:pt x="3230" y="2375"/>
                  </a:cubicBezTo>
                  <a:cubicBezTo>
                    <a:pt x="3484" y="1773"/>
                    <a:pt x="3040" y="1045"/>
                    <a:pt x="2407" y="982"/>
                  </a:cubicBezTo>
                  <a:cubicBezTo>
                    <a:pt x="2249" y="982"/>
                    <a:pt x="2280" y="728"/>
                    <a:pt x="2439" y="728"/>
                  </a:cubicBezTo>
                  <a:close/>
                  <a:moveTo>
                    <a:pt x="2692" y="0"/>
                  </a:moveTo>
                  <a:lnTo>
                    <a:pt x="2692" y="0"/>
                  </a:lnTo>
                  <a:cubicBezTo>
                    <a:pt x="1868" y="190"/>
                    <a:pt x="1108" y="570"/>
                    <a:pt x="633" y="1330"/>
                  </a:cubicBezTo>
                  <a:cubicBezTo>
                    <a:pt x="0" y="2375"/>
                    <a:pt x="190" y="3705"/>
                    <a:pt x="1077" y="4497"/>
                  </a:cubicBezTo>
                  <a:cubicBezTo>
                    <a:pt x="1499" y="4895"/>
                    <a:pt x="2036" y="5082"/>
                    <a:pt x="2572" y="5082"/>
                  </a:cubicBezTo>
                  <a:cubicBezTo>
                    <a:pt x="3444" y="5082"/>
                    <a:pt x="4314" y="4588"/>
                    <a:pt x="4687" y="3705"/>
                  </a:cubicBezTo>
                  <a:cubicBezTo>
                    <a:pt x="5080" y="2679"/>
                    <a:pt x="4551" y="299"/>
                    <a:pt x="3183" y="299"/>
                  </a:cubicBezTo>
                  <a:cubicBezTo>
                    <a:pt x="3117" y="299"/>
                    <a:pt x="3048" y="305"/>
                    <a:pt x="2977" y="317"/>
                  </a:cubicBezTo>
                  <a:cubicBezTo>
                    <a:pt x="2958" y="319"/>
                    <a:pt x="2940" y="321"/>
                    <a:pt x="2922" y="321"/>
                  </a:cubicBezTo>
                  <a:cubicBezTo>
                    <a:pt x="2740" y="321"/>
                    <a:pt x="2663" y="174"/>
                    <a:pt x="269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924945" y="3180120"/>
              <a:ext cx="29438" cy="57299"/>
            </a:xfrm>
            <a:custGeom>
              <a:avLst/>
              <a:gdLst/>
              <a:ahLst/>
              <a:cxnLst/>
              <a:rect l="l" t="t" r="r" b="b"/>
              <a:pathLst>
                <a:path w="915" h="1781" extrusionOk="0">
                  <a:moveTo>
                    <a:pt x="288" y="1"/>
                  </a:moveTo>
                  <a:cubicBezTo>
                    <a:pt x="210" y="1"/>
                    <a:pt x="147" y="134"/>
                    <a:pt x="249" y="185"/>
                  </a:cubicBezTo>
                  <a:cubicBezTo>
                    <a:pt x="566" y="565"/>
                    <a:pt x="503" y="1104"/>
                    <a:pt x="154" y="1420"/>
                  </a:cubicBezTo>
                  <a:cubicBezTo>
                    <a:pt x="1" y="1548"/>
                    <a:pt x="117" y="1780"/>
                    <a:pt x="284" y="1780"/>
                  </a:cubicBezTo>
                  <a:cubicBezTo>
                    <a:pt x="323" y="1780"/>
                    <a:pt x="366" y="1767"/>
                    <a:pt x="408" y="1737"/>
                  </a:cubicBezTo>
                  <a:cubicBezTo>
                    <a:pt x="915" y="1294"/>
                    <a:pt x="883" y="470"/>
                    <a:pt x="345" y="27"/>
                  </a:cubicBezTo>
                  <a:cubicBezTo>
                    <a:pt x="326" y="8"/>
                    <a:pt x="306" y="1"/>
                    <a:pt x="288" y="1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945471" y="2671445"/>
              <a:ext cx="53728" cy="61643"/>
            </a:xfrm>
            <a:custGeom>
              <a:avLst/>
              <a:gdLst/>
              <a:ahLst/>
              <a:cxnLst/>
              <a:rect l="l" t="t" r="r" b="b"/>
              <a:pathLst>
                <a:path w="1670" h="1916" extrusionOk="0">
                  <a:moveTo>
                    <a:pt x="155" y="1"/>
                  </a:moveTo>
                  <a:cubicBezTo>
                    <a:pt x="20" y="1"/>
                    <a:pt x="1" y="227"/>
                    <a:pt x="150" y="257"/>
                  </a:cubicBezTo>
                  <a:cubicBezTo>
                    <a:pt x="783" y="320"/>
                    <a:pt x="1227" y="1048"/>
                    <a:pt x="973" y="1650"/>
                  </a:cubicBezTo>
                  <a:cubicBezTo>
                    <a:pt x="931" y="1797"/>
                    <a:pt x="1083" y="1915"/>
                    <a:pt x="1218" y="1915"/>
                  </a:cubicBezTo>
                  <a:cubicBezTo>
                    <a:pt x="1288" y="1915"/>
                    <a:pt x="1353" y="1884"/>
                    <a:pt x="1385" y="1809"/>
                  </a:cubicBezTo>
                  <a:cubicBezTo>
                    <a:pt x="1670" y="1017"/>
                    <a:pt x="1068" y="67"/>
                    <a:pt x="182" y="3"/>
                  </a:cubicBezTo>
                  <a:cubicBezTo>
                    <a:pt x="172" y="2"/>
                    <a:pt x="163" y="1"/>
                    <a:pt x="1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463274" y="2285765"/>
              <a:ext cx="216006" cy="189400"/>
            </a:xfrm>
            <a:custGeom>
              <a:avLst/>
              <a:gdLst/>
              <a:ahLst/>
              <a:cxnLst/>
              <a:rect l="l" t="t" r="r" b="b"/>
              <a:pathLst>
                <a:path w="6714" h="5887" extrusionOk="0">
                  <a:moveTo>
                    <a:pt x="3439" y="648"/>
                  </a:moveTo>
                  <a:cubicBezTo>
                    <a:pt x="4476" y="648"/>
                    <a:pt x="5564" y="1593"/>
                    <a:pt x="5352" y="2712"/>
                  </a:cubicBezTo>
                  <a:cubicBezTo>
                    <a:pt x="5336" y="2823"/>
                    <a:pt x="5241" y="2879"/>
                    <a:pt x="5150" y="2879"/>
                  </a:cubicBezTo>
                  <a:cubicBezTo>
                    <a:pt x="5059" y="2879"/>
                    <a:pt x="4972" y="2823"/>
                    <a:pt x="4972" y="2712"/>
                  </a:cubicBezTo>
                  <a:cubicBezTo>
                    <a:pt x="4877" y="1794"/>
                    <a:pt x="4339" y="1002"/>
                    <a:pt x="3294" y="971"/>
                  </a:cubicBezTo>
                  <a:cubicBezTo>
                    <a:pt x="3135" y="907"/>
                    <a:pt x="3135" y="654"/>
                    <a:pt x="3294" y="654"/>
                  </a:cubicBezTo>
                  <a:cubicBezTo>
                    <a:pt x="3342" y="650"/>
                    <a:pt x="3391" y="648"/>
                    <a:pt x="3439" y="648"/>
                  </a:cubicBezTo>
                  <a:close/>
                  <a:moveTo>
                    <a:pt x="3194" y="1"/>
                  </a:moveTo>
                  <a:cubicBezTo>
                    <a:pt x="2771" y="1"/>
                    <a:pt x="2351" y="72"/>
                    <a:pt x="1964" y="211"/>
                  </a:cubicBezTo>
                  <a:cubicBezTo>
                    <a:pt x="1953" y="221"/>
                    <a:pt x="1939" y="225"/>
                    <a:pt x="1924" y="225"/>
                  </a:cubicBezTo>
                  <a:cubicBezTo>
                    <a:pt x="1893" y="225"/>
                    <a:pt x="1858" y="211"/>
                    <a:pt x="1837" y="211"/>
                  </a:cubicBezTo>
                  <a:cubicBezTo>
                    <a:pt x="1900" y="274"/>
                    <a:pt x="1837" y="369"/>
                    <a:pt x="1774" y="432"/>
                  </a:cubicBezTo>
                  <a:cubicBezTo>
                    <a:pt x="507" y="1446"/>
                    <a:pt x="0" y="3377"/>
                    <a:pt x="1013" y="4708"/>
                  </a:cubicBezTo>
                  <a:cubicBezTo>
                    <a:pt x="1584" y="5468"/>
                    <a:pt x="2543" y="5886"/>
                    <a:pt x="3479" y="5886"/>
                  </a:cubicBezTo>
                  <a:cubicBezTo>
                    <a:pt x="4101" y="5886"/>
                    <a:pt x="4713" y="5701"/>
                    <a:pt x="5194" y="5309"/>
                  </a:cubicBezTo>
                  <a:cubicBezTo>
                    <a:pt x="6366" y="4391"/>
                    <a:pt x="6714" y="2554"/>
                    <a:pt x="5891" y="1319"/>
                  </a:cubicBezTo>
                  <a:cubicBezTo>
                    <a:pt x="5262" y="421"/>
                    <a:pt x="4221" y="1"/>
                    <a:pt x="3194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63104" y="2306580"/>
              <a:ext cx="77182" cy="71455"/>
            </a:xfrm>
            <a:custGeom>
              <a:avLst/>
              <a:gdLst/>
              <a:ahLst/>
              <a:cxnLst/>
              <a:rect l="l" t="t" r="r" b="b"/>
              <a:pathLst>
                <a:path w="2399" h="2221" extrusionOk="0">
                  <a:moveTo>
                    <a:pt x="305" y="1"/>
                  </a:moveTo>
                  <a:cubicBezTo>
                    <a:pt x="256" y="1"/>
                    <a:pt x="207" y="3"/>
                    <a:pt x="159" y="7"/>
                  </a:cubicBezTo>
                  <a:cubicBezTo>
                    <a:pt x="1" y="39"/>
                    <a:pt x="1" y="324"/>
                    <a:pt x="159" y="324"/>
                  </a:cubicBezTo>
                  <a:cubicBezTo>
                    <a:pt x="1141" y="324"/>
                    <a:pt x="1742" y="1115"/>
                    <a:pt x="1837" y="2065"/>
                  </a:cubicBezTo>
                  <a:cubicBezTo>
                    <a:pt x="1853" y="2172"/>
                    <a:pt x="1934" y="2220"/>
                    <a:pt x="2017" y="2220"/>
                  </a:cubicBezTo>
                  <a:cubicBezTo>
                    <a:pt x="2108" y="2220"/>
                    <a:pt x="2201" y="2164"/>
                    <a:pt x="2217" y="2065"/>
                  </a:cubicBezTo>
                  <a:cubicBezTo>
                    <a:pt x="2399" y="946"/>
                    <a:pt x="1338" y="1"/>
                    <a:pt x="30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152540" y="2908169"/>
              <a:ext cx="1133019" cy="1121179"/>
            </a:xfrm>
            <a:custGeom>
              <a:avLst/>
              <a:gdLst/>
              <a:ahLst/>
              <a:cxnLst/>
              <a:rect l="l" t="t" r="r" b="b"/>
              <a:pathLst>
                <a:path w="35217" h="34849" extrusionOk="0">
                  <a:moveTo>
                    <a:pt x="31229" y="513"/>
                  </a:moveTo>
                  <a:cubicBezTo>
                    <a:pt x="31973" y="513"/>
                    <a:pt x="32747" y="794"/>
                    <a:pt x="33411" y="1449"/>
                  </a:cubicBezTo>
                  <a:cubicBezTo>
                    <a:pt x="34456" y="2399"/>
                    <a:pt x="34646" y="3888"/>
                    <a:pt x="33981" y="5123"/>
                  </a:cubicBezTo>
                  <a:cubicBezTo>
                    <a:pt x="33434" y="6074"/>
                    <a:pt x="32388" y="6811"/>
                    <a:pt x="31324" y="6811"/>
                  </a:cubicBezTo>
                  <a:cubicBezTo>
                    <a:pt x="30971" y="6811"/>
                    <a:pt x="30615" y="6730"/>
                    <a:pt x="30276" y="6548"/>
                  </a:cubicBezTo>
                  <a:cubicBezTo>
                    <a:pt x="30561" y="6295"/>
                    <a:pt x="30846" y="5946"/>
                    <a:pt x="31163" y="5693"/>
                  </a:cubicBezTo>
                  <a:cubicBezTo>
                    <a:pt x="31321" y="5535"/>
                    <a:pt x="31194" y="5376"/>
                    <a:pt x="31068" y="5281"/>
                  </a:cubicBezTo>
                  <a:cubicBezTo>
                    <a:pt x="31124" y="4723"/>
                    <a:pt x="30662" y="4140"/>
                    <a:pt x="30119" y="4140"/>
                  </a:cubicBezTo>
                  <a:cubicBezTo>
                    <a:pt x="30045" y="4140"/>
                    <a:pt x="29971" y="4150"/>
                    <a:pt x="29896" y="4173"/>
                  </a:cubicBezTo>
                  <a:cubicBezTo>
                    <a:pt x="29801" y="4205"/>
                    <a:pt x="29801" y="4205"/>
                    <a:pt x="29769" y="4268"/>
                  </a:cubicBezTo>
                  <a:cubicBezTo>
                    <a:pt x="29741" y="4239"/>
                    <a:pt x="29706" y="4224"/>
                    <a:pt x="29670" y="4224"/>
                  </a:cubicBezTo>
                  <a:cubicBezTo>
                    <a:pt x="29627" y="4224"/>
                    <a:pt x="29582" y="4247"/>
                    <a:pt x="29548" y="4300"/>
                  </a:cubicBezTo>
                  <a:cubicBezTo>
                    <a:pt x="29263" y="4521"/>
                    <a:pt x="28946" y="4806"/>
                    <a:pt x="28661" y="5091"/>
                  </a:cubicBezTo>
                  <a:cubicBezTo>
                    <a:pt x="28693" y="5060"/>
                    <a:pt x="28693" y="4996"/>
                    <a:pt x="28661" y="4965"/>
                  </a:cubicBezTo>
                  <a:cubicBezTo>
                    <a:pt x="27335" y="2662"/>
                    <a:pt x="29170" y="513"/>
                    <a:pt x="31229" y="513"/>
                  </a:cubicBezTo>
                  <a:close/>
                  <a:moveTo>
                    <a:pt x="29928" y="4490"/>
                  </a:moveTo>
                  <a:cubicBezTo>
                    <a:pt x="30403" y="4585"/>
                    <a:pt x="30751" y="4838"/>
                    <a:pt x="30751" y="5313"/>
                  </a:cubicBezTo>
                  <a:cubicBezTo>
                    <a:pt x="28629" y="7371"/>
                    <a:pt x="26127" y="9493"/>
                    <a:pt x="24417" y="11900"/>
                  </a:cubicBezTo>
                  <a:cubicBezTo>
                    <a:pt x="24164" y="11583"/>
                    <a:pt x="23847" y="11298"/>
                    <a:pt x="23467" y="11077"/>
                  </a:cubicBezTo>
                  <a:cubicBezTo>
                    <a:pt x="25684" y="9018"/>
                    <a:pt x="27711" y="6675"/>
                    <a:pt x="29896" y="4585"/>
                  </a:cubicBezTo>
                  <a:cubicBezTo>
                    <a:pt x="29896" y="4521"/>
                    <a:pt x="29928" y="4521"/>
                    <a:pt x="29928" y="4490"/>
                  </a:cubicBezTo>
                  <a:close/>
                  <a:moveTo>
                    <a:pt x="6707" y="12087"/>
                  </a:moveTo>
                  <a:cubicBezTo>
                    <a:pt x="6771" y="12087"/>
                    <a:pt x="6837" y="12098"/>
                    <a:pt x="6904" y="12122"/>
                  </a:cubicBezTo>
                  <a:lnTo>
                    <a:pt x="6936" y="12122"/>
                  </a:lnTo>
                  <a:cubicBezTo>
                    <a:pt x="9374" y="12977"/>
                    <a:pt x="11940" y="13515"/>
                    <a:pt x="14505" y="13674"/>
                  </a:cubicBezTo>
                  <a:cubicBezTo>
                    <a:pt x="14505" y="13800"/>
                    <a:pt x="14536" y="13927"/>
                    <a:pt x="14568" y="13959"/>
                  </a:cubicBezTo>
                  <a:cubicBezTo>
                    <a:pt x="14441" y="14307"/>
                    <a:pt x="14378" y="14624"/>
                    <a:pt x="14283" y="14972"/>
                  </a:cubicBezTo>
                  <a:cubicBezTo>
                    <a:pt x="14283" y="14940"/>
                    <a:pt x="14283" y="14940"/>
                    <a:pt x="14251" y="14940"/>
                  </a:cubicBezTo>
                  <a:cubicBezTo>
                    <a:pt x="11560" y="14402"/>
                    <a:pt x="8899" y="13800"/>
                    <a:pt x="6271" y="13072"/>
                  </a:cubicBezTo>
                  <a:lnTo>
                    <a:pt x="6144" y="13072"/>
                  </a:lnTo>
                  <a:lnTo>
                    <a:pt x="6144" y="13009"/>
                  </a:lnTo>
                  <a:cubicBezTo>
                    <a:pt x="5922" y="12621"/>
                    <a:pt x="6258" y="12087"/>
                    <a:pt x="6707" y="12087"/>
                  </a:cubicBezTo>
                  <a:close/>
                  <a:moveTo>
                    <a:pt x="4932" y="9392"/>
                  </a:moveTo>
                  <a:cubicBezTo>
                    <a:pt x="6315" y="9392"/>
                    <a:pt x="7582" y="10381"/>
                    <a:pt x="7696" y="11805"/>
                  </a:cubicBezTo>
                  <a:cubicBezTo>
                    <a:pt x="7316" y="11710"/>
                    <a:pt x="6999" y="11583"/>
                    <a:pt x="6651" y="11457"/>
                  </a:cubicBezTo>
                  <a:cubicBezTo>
                    <a:pt x="6625" y="11448"/>
                    <a:pt x="6600" y="11444"/>
                    <a:pt x="6576" y="11444"/>
                  </a:cubicBezTo>
                  <a:cubicBezTo>
                    <a:pt x="6421" y="11444"/>
                    <a:pt x="6307" y="11605"/>
                    <a:pt x="6334" y="11742"/>
                  </a:cubicBezTo>
                  <a:cubicBezTo>
                    <a:pt x="5827" y="11963"/>
                    <a:pt x="5511" y="12692"/>
                    <a:pt x="5891" y="13167"/>
                  </a:cubicBezTo>
                  <a:cubicBezTo>
                    <a:pt x="5891" y="13199"/>
                    <a:pt x="5954" y="13199"/>
                    <a:pt x="5986" y="13199"/>
                  </a:cubicBezTo>
                  <a:cubicBezTo>
                    <a:pt x="5954" y="13325"/>
                    <a:pt x="5986" y="13515"/>
                    <a:pt x="6144" y="13547"/>
                  </a:cubicBezTo>
                  <a:cubicBezTo>
                    <a:pt x="6619" y="13737"/>
                    <a:pt x="7094" y="13864"/>
                    <a:pt x="7569" y="13990"/>
                  </a:cubicBezTo>
                  <a:cubicBezTo>
                    <a:pt x="6707" y="14883"/>
                    <a:pt x="5636" y="15417"/>
                    <a:pt x="4384" y="15417"/>
                  </a:cubicBezTo>
                  <a:cubicBezTo>
                    <a:pt x="4348" y="15417"/>
                    <a:pt x="4312" y="15416"/>
                    <a:pt x="4276" y="15415"/>
                  </a:cubicBezTo>
                  <a:cubicBezTo>
                    <a:pt x="2502" y="15384"/>
                    <a:pt x="285" y="14022"/>
                    <a:pt x="1299" y="11963"/>
                  </a:cubicBezTo>
                  <a:cubicBezTo>
                    <a:pt x="1932" y="10760"/>
                    <a:pt x="3104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67" y="10691"/>
                  </a:moveTo>
                  <a:cubicBezTo>
                    <a:pt x="21314" y="10691"/>
                    <a:pt x="22982" y="11229"/>
                    <a:pt x="23911" y="12185"/>
                  </a:cubicBezTo>
                  <a:cubicBezTo>
                    <a:pt x="25811" y="14117"/>
                    <a:pt x="26159" y="17569"/>
                    <a:pt x="24227" y="19627"/>
                  </a:cubicBezTo>
                  <a:cubicBezTo>
                    <a:pt x="23145" y="20810"/>
                    <a:pt x="21541" y="21498"/>
                    <a:pt x="19948" y="21498"/>
                  </a:cubicBezTo>
                  <a:cubicBezTo>
                    <a:pt x="19025" y="21498"/>
                    <a:pt x="18105" y="21267"/>
                    <a:pt x="17292" y="20767"/>
                  </a:cubicBezTo>
                  <a:cubicBezTo>
                    <a:pt x="14980" y="19342"/>
                    <a:pt x="14220" y="16429"/>
                    <a:pt x="14980" y="13927"/>
                  </a:cubicBezTo>
                  <a:cubicBezTo>
                    <a:pt x="14980" y="13864"/>
                    <a:pt x="15012" y="13832"/>
                    <a:pt x="15012" y="13800"/>
                  </a:cubicBezTo>
                  <a:cubicBezTo>
                    <a:pt x="15043" y="13769"/>
                    <a:pt x="15043" y="13705"/>
                    <a:pt x="15043" y="13674"/>
                  </a:cubicBezTo>
                  <a:lnTo>
                    <a:pt x="15043" y="13642"/>
                  </a:lnTo>
                  <a:lnTo>
                    <a:pt x="15043" y="13610"/>
                  </a:lnTo>
                  <a:cubicBezTo>
                    <a:pt x="15471" y="11580"/>
                    <a:pt x="17551" y="10691"/>
                    <a:pt x="19667" y="10691"/>
                  </a:cubicBezTo>
                  <a:close/>
                  <a:moveTo>
                    <a:pt x="22359" y="21527"/>
                  </a:moveTo>
                  <a:cubicBezTo>
                    <a:pt x="23150" y="24219"/>
                    <a:pt x="24132" y="26943"/>
                    <a:pt x="25209" y="29540"/>
                  </a:cubicBezTo>
                  <a:cubicBezTo>
                    <a:pt x="25177" y="29540"/>
                    <a:pt x="25146" y="29603"/>
                    <a:pt x="25146" y="29635"/>
                  </a:cubicBezTo>
                  <a:cubicBezTo>
                    <a:pt x="25070" y="29936"/>
                    <a:pt x="24756" y="30158"/>
                    <a:pt x="24456" y="30158"/>
                  </a:cubicBezTo>
                  <a:cubicBezTo>
                    <a:pt x="24377" y="30158"/>
                    <a:pt x="24299" y="30143"/>
                    <a:pt x="24227" y="30110"/>
                  </a:cubicBezTo>
                  <a:cubicBezTo>
                    <a:pt x="23372" y="27291"/>
                    <a:pt x="21947" y="24599"/>
                    <a:pt x="20839" y="21907"/>
                  </a:cubicBezTo>
                  <a:cubicBezTo>
                    <a:pt x="21345" y="21844"/>
                    <a:pt x="21852" y="21717"/>
                    <a:pt x="22359" y="21527"/>
                  </a:cubicBezTo>
                  <a:close/>
                  <a:moveTo>
                    <a:pt x="23309" y="28875"/>
                  </a:moveTo>
                  <a:cubicBezTo>
                    <a:pt x="23530" y="29223"/>
                    <a:pt x="23721" y="29603"/>
                    <a:pt x="23942" y="29951"/>
                  </a:cubicBezTo>
                  <a:cubicBezTo>
                    <a:pt x="23879" y="29951"/>
                    <a:pt x="23847" y="30015"/>
                    <a:pt x="23879" y="30110"/>
                  </a:cubicBezTo>
                  <a:cubicBezTo>
                    <a:pt x="24054" y="30348"/>
                    <a:pt x="24308" y="30452"/>
                    <a:pt x="24566" y="30452"/>
                  </a:cubicBezTo>
                  <a:cubicBezTo>
                    <a:pt x="24959" y="30452"/>
                    <a:pt x="25360" y="30208"/>
                    <a:pt x="25494" y="29825"/>
                  </a:cubicBezTo>
                  <a:cubicBezTo>
                    <a:pt x="25510" y="29829"/>
                    <a:pt x="25527" y="29831"/>
                    <a:pt x="25544" y="29831"/>
                  </a:cubicBezTo>
                  <a:cubicBezTo>
                    <a:pt x="25658" y="29831"/>
                    <a:pt x="25775" y="29741"/>
                    <a:pt x="25747" y="29603"/>
                  </a:cubicBezTo>
                  <a:cubicBezTo>
                    <a:pt x="25652" y="29381"/>
                    <a:pt x="25621" y="29191"/>
                    <a:pt x="25526" y="29001"/>
                  </a:cubicBezTo>
                  <a:lnTo>
                    <a:pt x="25526" y="29001"/>
                  </a:lnTo>
                  <a:cubicBezTo>
                    <a:pt x="28493" y="30340"/>
                    <a:pt x="26863" y="34325"/>
                    <a:pt x="24123" y="34325"/>
                  </a:cubicBezTo>
                  <a:cubicBezTo>
                    <a:pt x="23880" y="34325"/>
                    <a:pt x="23629" y="34294"/>
                    <a:pt x="23372" y="34227"/>
                  </a:cubicBezTo>
                  <a:cubicBezTo>
                    <a:pt x="22042" y="33878"/>
                    <a:pt x="21060" y="32643"/>
                    <a:pt x="21472" y="31250"/>
                  </a:cubicBezTo>
                  <a:cubicBezTo>
                    <a:pt x="21694" y="30236"/>
                    <a:pt x="22485" y="29476"/>
                    <a:pt x="23309" y="28875"/>
                  </a:cubicBezTo>
                  <a:close/>
                  <a:moveTo>
                    <a:pt x="31160" y="0"/>
                  </a:moveTo>
                  <a:cubicBezTo>
                    <a:pt x="30420" y="0"/>
                    <a:pt x="29691" y="238"/>
                    <a:pt x="29104" y="753"/>
                  </a:cubicBezTo>
                  <a:cubicBezTo>
                    <a:pt x="27679" y="1798"/>
                    <a:pt x="27394" y="3761"/>
                    <a:pt x="28471" y="5155"/>
                  </a:cubicBezTo>
                  <a:cubicBezTo>
                    <a:pt x="28503" y="5218"/>
                    <a:pt x="28534" y="5218"/>
                    <a:pt x="28598" y="5218"/>
                  </a:cubicBezTo>
                  <a:cubicBezTo>
                    <a:pt x="26697" y="6991"/>
                    <a:pt x="24797" y="8860"/>
                    <a:pt x="23309" y="10950"/>
                  </a:cubicBezTo>
                  <a:cubicBezTo>
                    <a:pt x="22418" y="10400"/>
                    <a:pt x="21197" y="10113"/>
                    <a:pt x="19949" y="10113"/>
                  </a:cubicBezTo>
                  <a:cubicBezTo>
                    <a:pt x="17604" y="10113"/>
                    <a:pt x="15158" y="11124"/>
                    <a:pt x="14600" y="13294"/>
                  </a:cubicBezTo>
                  <a:cubicBezTo>
                    <a:pt x="12446" y="12977"/>
                    <a:pt x="10324" y="12565"/>
                    <a:pt x="8234" y="11963"/>
                  </a:cubicBezTo>
                  <a:cubicBezTo>
                    <a:pt x="8234" y="10285"/>
                    <a:pt x="6809" y="8923"/>
                    <a:pt x="5162" y="8860"/>
                  </a:cubicBezTo>
                  <a:cubicBezTo>
                    <a:pt x="5088" y="8855"/>
                    <a:pt x="5015" y="8853"/>
                    <a:pt x="4941" y="8853"/>
                  </a:cubicBezTo>
                  <a:cubicBezTo>
                    <a:pt x="3067" y="8853"/>
                    <a:pt x="1399" y="10382"/>
                    <a:pt x="729" y="12058"/>
                  </a:cubicBezTo>
                  <a:cubicBezTo>
                    <a:pt x="0" y="13864"/>
                    <a:pt x="1552" y="15415"/>
                    <a:pt x="3262" y="15827"/>
                  </a:cubicBezTo>
                  <a:cubicBezTo>
                    <a:pt x="3618" y="15910"/>
                    <a:pt x="3980" y="15950"/>
                    <a:pt x="4341" y="15950"/>
                  </a:cubicBezTo>
                  <a:cubicBezTo>
                    <a:pt x="5776" y="15950"/>
                    <a:pt x="7184" y="15307"/>
                    <a:pt x="8044" y="14117"/>
                  </a:cubicBezTo>
                  <a:cubicBezTo>
                    <a:pt x="10103" y="14655"/>
                    <a:pt x="12193" y="15067"/>
                    <a:pt x="14283" y="15289"/>
                  </a:cubicBezTo>
                  <a:lnTo>
                    <a:pt x="14378" y="15289"/>
                  </a:lnTo>
                  <a:cubicBezTo>
                    <a:pt x="14093" y="17759"/>
                    <a:pt x="15297" y="20292"/>
                    <a:pt x="17545" y="21432"/>
                  </a:cubicBezTo>
                  <a:cubicBezTo>
                    <a:pt x="18293" y="21820"/>
                    <a:pt x="19187" y="22014"/>
                    <a:pt x="20056" y="22014"/>
                  </a:cubicBezTo>
                  <a:cubicBezTo>
                    <a:pt x="20180" y="22014"/>
                    <a:pt x="20304" y="22010"/>
                    <a:pt x="20427" y="22002"/>
                  </a:cubicBezTo>
                  <a:lnTo>
                    <a:pt x="20427" y="22034"/>
                  </a:lnTo>
                  <a:cubicBezTo>
                    <a:pt x="21250" y="24156"/>
                    <a:pt x="22105" y="26468"/>
                    <a:pt x="23214" y="28558"/>
                  </a:cubicBezTo>
                  <a:cubicBezTo>
                    <a:pt x="21979" y="29191"/>
                    <a:pt x="20902" y="30458"/>
                    <a:pt x="20902" y="31883"/>
                  </a:cubicBezTo>
                  <a:cubicBezTo>
                    <a:pt x="20870" y="33467"/>
                    <a:pt x="22264" y="34670"/>
                    <a:pt x="23752" y="34828"/>
                  </a:cubicBezTo>
                  <a:cubicBezTo>
                    <a:pt x="23881" y="34842"/>
                    <a:pt x="24007" y="34849"/>
                    <a:pt x="24132" y="34849"/>
                  </a:cubicBezTo>
                  <a:cubicBezTo>
                    <a:pt x="27465" y="34849"/>
                    <a:pt x="29168" y="30084"/>
                    <a:pt x="25779" y="28558"/>
                  </a:cubicBezTo>
                  <a:cubicBezTo>
                    <a:pt x="25737" y="28541"/>
                    <a:pt x="25696" y="28533"/>
                    <a:pt x="25659" y="28533"/>
                  </a:cubicBezTo>
                  <a:cubicBezTo>
                    <a:pt x="25557" y="28533"/>
                    <a:pt x="25477" y="28592"/>
                    <a:pt x="25431" y="28685"/>
                  </a:cubicBezTo>
                  <a:cubicBezTo>
                    <a:pt x="24639" y="26214"/>
                    <a:pt x="23689" y="23744"/>
                    <a:pt x="22644" y="21401"/>
                  </a:cubicBezTo>
                  <a:cubicBezTo>
                    <a:pt x="23752" y="20926"/>
                    <a:pt x="24702" y="20102"/>
                    <a:pt x="25336" y="19026"/>
                  </a:cubicBezTo>
                  <a:cubicBezTo>
                    <a:pt x="26602" y="16840"/>
                    <a:pt x="26159" y="13927"/>
                    <a:pt x="24544" y="12058"/>
                  </a:cubicBezTo>
                  <a:cubicBezTo>
                    <a:pt x="26476" y="10538"/>
                    <a:pt x="28186" y="8638"/>
                    <a:pt x="29928" y="6865"/>
                  </a:cubicBezTo>
                  <a:cubicBezTo>
                    <a:pt x="30378" y="7152"/>
                    <a:pt x="30867" y="7280"/>
                    <a:pt x="31353" y="7280"/>
                  </a:cubicBezTo>
                  <a:cubicBezTo>
                    <a:pt x="32474" y="7280"/>
                    <a:pt x="33585" y="6601"/>
                    <a:pt x="34203" y="5630"/>
                  </a:cubicBezTo>
                  <a:cubicBezTo>
                    <a:pt x="35216" y="4141"/>
                    <a:pt x="34995" y="2209"/>
                    <a:pt x="33665" y="974"/>
                  </a:cubicBezTo>
                  <a:cubicBezTo>
                    <a:pt x="32970" y="349"/>
                    <a:pt x="32057" y="0"/>
                    <a:pt x="31160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031935" y="2924062"/>
              <a:ext cx="235277" cy="201368"/>
            </a:xfrm>
            <a:custGeom>
              <a:avLst/>
              <a:gdLst/>
              <a:ahLst/>
              <a:cxnLst/>
              <a:rect l="l" t="t" r="r" b="b"/>
              <a:pathLst>
                <a:path w="7313" h="6259" extrusionOk="0">
                  <a:moveTo>
                    <a:pt x="5270" y="1915"/>
                  </a:moveTo>
                  <a:cubicBezTo>
                    <a:pt x="5311" y="1915"/>
                    <a:pt x="5350" y="1931"/>
                    <a:pt x="5381" y="1969"/>
                  </a:cubicBezTo>
                  <a:cubicBezTo>
                    <a:pt x="5792" y="2444"/>
                    <a:pt x="5761" y="3299"/>
                    <a:pt x="5381" y="3837"/>
                  </a:cubicBezTo>
                  <a:cubicBezTo>
                    <a:pt x="5348" y="3869"/>
                    <a:pt x="5312" y="3883"/>
                    <a:pt x="5277" y="3883"/>
                  </a:cubicBezTo>
                  <a:cubicBezTo>
                    <a:pt x="5173" y="3883"/>
                    <a:pt x="5080" y="3765"/>
                    <a:pt x="5127" y="3647"/>
                  </a:cubicBezTo>
                  <a:cubicBezTo>
                    <a:pt x="5444" y="3172"/>
                    <a:pt x="5412" y="2665"/>
                    <a:pt x="5095" y="2222"/>
                  </a:cubicBezTo>
                  <a:cubicBezTo>
                    <a:pt x="4999" y="2078"/>
                    <a:pt x="5141" y="1915"/>
                    <a:pt x="5270" y="1915"/>
                  </a:cubicBezTo>
                  <a:close/>
                  <a:moveTo>
                    <a:pt x="6018" y="2459"/>
                  </a:moveTo>
                  <a:cubicBezTo>
                    <a:pt x="6078" y="2459"/>
                    <a:pt x="6139" y="2483"/>
                    <a:pt x="6172" y="2539"/>
                  </a:cubicBezTo>
                  <a:cubicBezTo>
                    <a:pt x="6552" y="3204"/>
                    <a:pt x="6331" y="4186"/>
                    <a:pt x="5729" y="4661"/>
                  </a:cubicBezTo>
                  <a:cubicBezTo>
                    <a:pt x="5699" y="4690"/>
                    <a:pt x="5667" y="4702"/>
                    <a:pt x="5635" y="4702"/>
                  </a:cubicBezTo>
                  <a:cubicBezTo>
                    <a:pt x="5531" y="4702"/>
                    <a:pt x="5442" y="4568"/>
                    <a:pt x="5539" y="4471"/>
                  </a:cubicBezTo>
                  <a:cubicBezTo>
                    <a:pt x="6077" y="3964"/>
                    <a:pt x="6077" y="3299"/>
                    <a:pt x="5856" y="2665"/>
                  </a:cubicBezTo>
                  <a:cubicBezTo>
                    <a:pt x="5794" y="2542"/>
                    <a:pt x="5906" y="2459"/>
                    <a:pt x="6018" y="2459"/>
                  </a:cubicBezTo>
                  <a:close/>
                  <a:moveTo>
                    <a:pt x="3925" y="0"/>
                  </a:moveTo>
                  <a:cubicBezTo>
                    <a:pt x="1872" y="0"/>
                    <a:pt x="0" y="2127"/>
                    <a:pt x="1327" y="4407"/>
                  </a:cubicBezTo>
                  <a:lnTo>
                    <a:pt x="1327" y="4502"/>
                  </a:lnTo>
                  <a:cubicBezTo>
                    <a:pt x="1612" y="4281"/>
                    <a:pt x="1929" y="3996"/>
                    <a:pt x="2214" y="3711"/>
                  </a:cubicBezTo>
                  <a:cubicBezTo>
                    <a:pt x="2258" y="3688"/>
                    <a:pt x="2319" y="3666"/>
                    <a:pt x="2373" y="3666"/>
                  </a:cubicBezTo>
                  <a:cubicBezTo>
                    <a:pt x="2395" y="3666"/>
                    <a:pt x="2417" y="3670"/>
                    <a:pt x="2435" y="3679"/>
                  </a:cubicBezTo>
                  <a:cubicBezTo>
                    <a:pt x="2467" y="3647"/>
                    <a:pt x="2530" y="3616"/>
                    <a:pt x="2562" y="3616"/>
                  </a:cubicBezTo>
                  <a:cubicBezTo>
                    <a:pt x="2626" y="3599"/>
                    <a:pt x="2690" y="3592"/>
                    <a:pt x="2752" y="3592"/>
                  </a:cubicBezTo>
                  <a:cubicBezTo>
                    <a:pt x="3299" y="3592"/>
                    <a:pt x="3734" y="4183"/>
                    <a:pt x="3734" y="4724"/>
                  </a:cubicBezTo>
                  <a:cubicBezTo>
                    <a:pt x="3860" y="4787"/>
                    <a:pt x="3987" y="4977"/>
                    <a:pt x="3829" y="5104"/>
                  </a:cubicBezTo>
                  <a:lnTo>
                    <a:pt x="2942" y="5991"/>
                  </a:lnTo>
                  <a:cubicBezTo>
                    <a:pt x="3288" y="6176"/>
                    <a:pt x="3650" y="6258"/>
                    <a:pt x="4009" y="6258"/>
                  </a:cubicBezTo>
                  <a:cubicBezTo>
                    <a:pt x="5067" y="6258"/>
                    <a:pt x="6104" y="5542"/>
                    <a:pt x="6647" y="4597"/>
                  </a:cubicBezTo>
                  <a:cubicBezTo>
                    <a:pt x="7312" y="3362"/>
                    <a:pt x="7059" y="1905"/>
                    <a:pt x="6077" y="924"/>
                  </a:cubicBezTo>
                  <a:cubicBezTo>
                    <a:pt x="5431" y="277"/>
                    <a:pt x="4666" y="0"/>
                    <a:pt x="3925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206984" y="3002884"/>
              <a:ext cx="36773" cy="72485"/>
            </a:xfrm>
            <a:custGeom>
              <a:avLst/>
              <a:gdLst/>
              <a:ahLst/>
              <a:cxnLst/>
              <a:rect l="l" t="t" r="r" b="b"/>
              <a:pathLst>
                <a:path w="1143" h="2253" extrusionOk="0">
                  <a:moveTo>
                    <a:pt x="549" y="1"/>
                  </a:moveTo>
                  <a:cubicBezTo>
                    <a:pt x="444" y="1"/>
                    <a:pt x="355" y="77"/>
                    <a:pt x="415" y="215"/>
                  </a:cubicBezTo>
                  <a:cubicBezTo>
                    <a:pt x="636" y="881"/>
                    <a:pt x="636" y="1546"/>
                    <a:pt x="98" y="2021"/>
                  </a:cubicBezTo>
                  <a:cubicBezTo>
                    <a:pt x="1" y="2118"/>
                    <a:pt x="71" y="2252"/>
                    <a:pt x="181" y="2252"/>
                  </a:cubicBezTo>
                  <a:cubicBezTo>
                    <a:pt x="214" y="2252"/>
                    <a:pt x="251" y="2240"/>
                    <a:pt x="288" y="2211"/>
                  </a:cubicBezTo>
                  <a:cubicBezTo>
                    <a:pt x="890" y="1736"/>
                    <a:pt x="1143" y="754"/>
                    <a:pt x="731" y="89"/>
                  </a:cubicBezTo>
                  <a:cubicBezTo>
                    <a:pt x="683" y="29"/>
                    <a:pt x="613" y="1"/>
                    <a:pt x="549" y="1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191606" y="2985157"/>
              <a:ext cx="25674" cy="61256"/>
            </a:xfrm>
            <a:custGeom>
              <a:avLst/>
              <a:gdLst/>
              <a:ahLst/>
              <a:cxnLst/>
              <a:rect l="l" t="t" r="r" b="b"/>
              <a:pathLst>
                <a:path w="798" h="1904" extrusionOk="0">
                  <a:moveTo>
                    <a:pt x="276" y="1"/>
                  </a:moveTo>
                  <a:cubicBezTo>
                    <a:pt x="159" y="1"/>
                    <a:pt x="0" y="166"/>
                    <a:pt x="101" y="291"/>
                  </a:cubicBezTo>
                  <a:cubicBezTo>
                    <a:pt x="418" y="703"/>
                    <a:pt x="449" y="1242"/>
                    <a:pt x="132" y="1653"/>
                  </a:cubicBezTo>
                  <a:cubicBezTo>
                    <a:pt x="57" y="1778"/>
                    <a:pt x="180" y="1904"/>
                    <a:pt x="282" y="1904"/>
                  </a:cubicBezTo>
                  <a:cubicBezTo>
                    <a:pt x="309" y="1904"/>
                    <a:pt x="334" y="1895"/>
                    <a:pt x="354" y="1875"/>
                  </a:cubicBezTo>
                  <a:cubicBezTo>
                    <a:pt x="766" y="1368"/>
                    <a:pt x="798" y="576"/>
                    <a:pt x="354" y="38"/>
                  </a:cubicBezTo>
                  <a:cubicBezTo>
                    <a:pt x="334" y="12"/>
                    <a:pt x="307" y="1"/>
                    <a:pt x="276" y="1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907525" y="3053619"/>
              <a:ext cx="234377" cy="238430"/>
            </a:xfrm>
            <a:custGeom>
              <a:avLst/>
              <a:gdLst/>
              <a:ahLst/>
              <a:cxnLst/>
              <a:rect l="l" t="t" r="r" b="b"/>
              <a:pathLst>
                <a:path w="7285" h="7411" extrusionOk="0">
                  <a:moveTo>
                    <a:pt x="6461" y="0"/>
                  </a:moveTo>
                  <a:cubicBezTo>
                    <a:pt x="6461" y="0"/>
                    <a:pt x="6429" y="64"/>
                    <a:pt x="6429" y="95"/>
                  </a:cubicBezTo>
                  <a:cubicBezTo>
                    <a:pt x="4212" y="2185"/>
                    <a:pt x="2249" y="4529"/>
                    <a:pt x="0" y="6587"/>
                  </a:cubicBezTo>
                  <a:cubicBezTo>
                    <a:pt x="380" y="6809"/>
                    <a:pt x="697" y="7094"/>
                    <a:pt x="950" y="7411"/>
                  </a:cubicBezTo>
                  <a:cubicBezTo>
                    <a:pt x="2660" y="4972"/>
                    <a:pt x="5162" y="2914"/>
                    <a:pt x="7284" y="855"/>
                  </a:cubicBezTo>
                  <a:cubicBezTo>
                    <a:pt x="7284" y="380"/>
                    <a:pt x="6936" y="64"/>
                    <a:pt x="6461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611026" y="3252122"/>
              <a:ext cx="385169" cy="347463"/>
            </a:xfrm>
            <a:custGeom>
              <a:avLst/>
              <a:gdLst/>
              <a:ahLst/>
              <a:cxnLst/>
              <a:rect l="l" t="t" r="r" b="b"/>
              <a:pathLst>
                <a:path w="11972" h="10800" extrusionOk="0">
                  <a:moveTo>
                    <a:pt x="5099" y="386"/>
                  </a:moveTo>
                  <a:cubicBezTo>
                    <a:pt x="5353" y="386"/>
                    <a:pt x="5321" y="702"/>
                    <a:pt x="5099" y="702"/>
                  </a:cubicBezTo>
                  <a:cubicBezTo>
                    <a:pt x="4212" y="734"/>
                    <a:pt x="3357" y="956"/>
                    <a:pt x="2566" y="1526"/>
                  </a:cubicBezTo>
                  <a:cubicBezTo>
                    <a:pt x="2559" y="1529"/>
                    <a:pt x="2551" y="1531"/>
                    <a:pt x="2543" y="1531"/>
                  </a:cubicBezTo>
                  <a:cubicBezTo>
                    <a:pt x="2477" y="1531"/>
                    <a:pt x="2386" y="1424"/>
                    <a:pt x="2471" y="1367"/>
                  </a:cubicBezTo>
                  <a:cubicBezTo>
                    <a:pt x="3231" y="766"/>
                    <a:pt x="4149" y="386"/>
                    <a:pt x="5099" y="386"/>
                  </a:cubicBezTo>
                  <a:close/>
                  <a:moveTo>
                    <a:pt x="4744" y="1207"/>
                  </a:moveTo>
                  <a:cubicBezTo>
                    <a:pt x="4778" y="1207"/>
                    <a:pt x="4812" y="1208"/>
                    <a:pt x="4846" y="1209"/>
                  </a:cubicBezTo>
                  <a:cubicBezTo>
                    <a:pt x="5036" y="1209"/>
                    <a:pt x="5036" y="1526"/>
                    <a:pt x="4846" y="1526"/>
                  </a:cubicBezTo>
                  <a:cubicBezTo>
                    <a:pt x="4744" y="1515"/>
                    <a:pt x="4642" y="1509"/>
                    <a:pt x="4543" y="1509"/>
                  </a:cubicBezTo>
                  <a:cubicBezTo>
                    <a:pt x="3779" y="1509"/>
                    <a:pt x="3098" y="1832"/>
                    <a:pt x="2566" y="2476"/>
                  </a:cubicBezTo>
                  <a:cubicBezTo>
                    <a:pt x="2551" y="2490"/>
                    <a:pt x="2532" y="2496"/>
                    <a:pt x="2512" y="2496"/>
                  </a:cubicBezTo>
                  <a:cubicBezTo>
                    <a:pt x="2442" y="2496"/>
                    <a:pt x="2358" y="2423"/>
                    <a:pt x="2407" y="2349"/>
                  </a:cubicBezTo>
                  <a:cubicBezTo>
                    <a:pt x="2957" y="1616"/>
                    <a:pt x="3830" y="1207"/>
                    <a:pt x="4744" y="1207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2983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41"/>
                    <a:pt x="792" y="3204"/>
                    <a:pt x="761" y="3236"/>
                  </a:cubicBezTo>
                  <a:cubicBezTo>
                    <a:pt x="0" y="5738"/>
                    <a:pt x="792" y="8651"/>
                    <a:pt x="3104" y="10076"/>
                  </a:cubicBezTo>
                  <a:cubicBezTo>
                    <a:pt x="3888" y="10572"/>
                    <a:pt x="4793" y="10799"/>
                    <a:pt x="5708" y="10799"/>
                  </a:cubicBezTo>
                  <a:cubicBezTo>
                    <a:pt x="7309" y="10799"/>
                    <a:pt x="8940" y="10105"/>
                    <a:pt x="10008" y="8936"/>
                  </a:cubicBezTo>
                  <a:cubicBezTo>
                    <a:pt x="11971" y="6878"/>
                    <a:pt x="11591" y="3458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687757" y="3264508"/>
              <a:ext cx="94458" cy="35872"/>
            </a:xfrm>
            <a:custGeom>
              <a:avLst/>
              <a:gdLst/>
              <a:ahLst/>
              <a:cxnLst/>
              <a:rect l="l" t="t" r="r" b="b"/>
              <a:pathLst>
                <a:path w="2936" h="1115" extrusionOk="0">
                  <a:moveTo>
                    <a:pt x="2714" y="1"/>
                  </a:moveTo>
                  <a:cubicBezTo>
                    <a:pt x="1764" y="1"/>
                    <a:pt x="814" y="349"/>
                    <a:pt x="86" y="951"/>
                  </a:cubicBezTo>
                  <a:cubicBezTo>
                    <a:pt x="1" y="1007"/>
                    <a:pt x="92" y="1114"/>
                    <a:pt x="158" y="1114"/>
                  </a:cubicBezTo>
                  <a:cubicBezTo>
                    <a:pt x="166" y="1114"/>
                    <a:pt x="174" y="1113"/>
                    <a:pt x="181" y="1109"/>
                  </a:cubicBezTo>
                  <a:cubicBezTo>
                    <a:pt x="972" y="571"/>
                    <a:pt x="1827" y="349"/>
                    <a:pt x="2714" y="317"/>
                  </a:cubicBezTo>
                  <a:cubicBezTo>
                    <a:pt x="2936" y="317"/>
                    <a:pt x="2936" y="1"/>
                    <a:pt x="2714" y="1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686663" y="3290632"/>
              <a:ext cx="86383" cy="41824"/>
            </a:xfrm>
            <a:custGeom>
              <a:avLst/>
              <a:gdLst/>
              <a:ahLst/>
              <a:cxnLst/>
              <a:rect l="l" t="t" r="r" b="b"/>
              <a:pathLst>
                <a:path w="2685" h="1300" extrusionOk="0">
                  <a:moveTo>
                    <a:pt x="2254" y="0"/>
                  </a:moveTo>
                  <a:cubicBezTo>
                    <a:pt x="1396" y="0"/>
                    <a:pt x="604" y="457"/>
                    <a:pt x="25" y="1152"/>
                  </a:cubicBezTo>
                  <a:cubicBezTo>
                    <a:pt x="0" y="1226"/>
                    <a:pt x="71" y="1299"/>
                    <a:pt x="133" y="1299"/>
                  </a:cubicBezTo>
                  <a:cubicBezTo>
                    <a:pt x="151" y="1299"/>
                    <a:pt x="169" y="1293"/>
                    <a:pt x="183" y="1279"/>
                  </a:cubicBezTo>
                  <a:cubicBezTo>
                    <a:pt x="715" y="635"/>
                    <a:pt x="1396" y="312"/>
                    <a:pt x="2182" y="312"/>
                  </a:cubicBezTo>
                  <a:cubicBezTo>
                    <a:pt x="2285" y="312"/>
                    <a:pt x="2389" y="318"/>
                    <a:pt x="2495" y="329"/>
                  </a:cubicBezTo>
                  <a:cubicBezTo>
                    <a:pt x="2685" y="329"/>
                    <a:pt x="2685" y="12"/>
                    <a:pt x="2495" y="12"/>
                  </a:cubicBezTo>
                  <a:cubicBezTo>
                    <a:pt x="2414" y="4"/>
                    <a:pt x="2333" y="0"/>
                    <a:pt x="2254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45219" y="3297292"/>
              <a:ext cx="277037" cy="92560"/>
            </a:xfrm>
            <a:custGeom>
              <a:avLst/>
              <a:gdLst/>
              <a:ahLst/>
              <a:cxnLst/>
              <a:rect l="l" t="t" r="r" b="b"/>
              <a:pathLst>
                <a:path w="8611" h="2877" extrusionOk="0">
                  <a:moveTo>
                    <a:pt x="723" y="1"/>
                  </a:moveTo>
                  <a:cubicBezTo>
                    <a:pt x="330" y="1"/>
                    <a:pt x="0" y="513"/>
                    <a:pt x="187" y="914"/>
                  </a:cubicBezTo>
                  <a:lnTo>
                    <a:pt x="187" y="1009"/>
                  </a:lnTo>
                  <a:lnTo>
                    <a:pt x="314" y="1009"/>
                  </a:lnTo>
                  <a:cubicBezTo>
                    <a:pt x="2974" y="1705"/>
                    <a:pt x="5602" y="2307"/>
                    <a:pt x="8294" y="2845"/>
                  </a:cubicBezTo>
                  <a:lnTo>
                    <a:pt x="8357" y="2877"/>
                  </a:lnTo>
                  <a:cubicBezTo>
                    <a:pt x="8389" y="2529"/>
                    <a:pt x="8516" y="2180"/>
                    <a:pt x="8611" y="1864"/>
                  </a:cubicBezTo>
                  <a:cubicBezTo>
                    <a:pt x="8547" y="1769"/>
                    <a:pt x="8452" y="1705"/>
                    <a:pt x="8516" y="1547"/>
                  </a:cubicBezTo>
                  <a:cubicBezTo>
                    <a:pt x="5951" y="1420"/>
                    <a:pt x="3385" y="850"/>
                    <a:pt x="979" y="58"/>
                  </a:cubicBezTo>
                  <a:lnTo>
                    <a:pt x="947" y="58"/>
                  </a:lnTo>
                  <a:cubicBezTo>
                    <a:pt x="872" y="19"/>
                    <a:pt x="797" y="1"/>
                    <a:pt x="723" y="1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22945" y="3600740"/>
              <a:ext cx="140626" cy="276651"/>
            </a:xfrm>
            <a:custGeom>
              <a:avLst/>
              <a:gdLst/>
              <a:ahLst/>
              <a:cxnLst/>
              <a:rect l="l" t="t" r="r" b="b"/>
              <a:pathLst>
                <a:path w="4371" h="8599" extrusionOk="0">
                  <a:moveTo>
                    <a:pt x="1521" y="0"/>
                  </a:moveTo>
                  <a:cubicBezTo>
                    <a:pt x="1046" y="190"/>
                    <a:pt x="507" y="317"/>
                    <a:pt x="1" y="380"/>
                  </a:cubicBezTo>
                  <a:cubicBezTo>
                    <a:pt x="1109" y="3104"/>
                    <a:pt x="2534" y="5764"/>
                    <a:pt x="3389" y="8551"/>
                  </a:cubicBezTo>
                  <a:cubicBezTo>
                    <a:pt x="3461" y="8584"/>
                    <a:pt x="3539" y="8599"/>
                    <a:pt x="3618" y="8599"/>
                  </a:cubicBezTo>
                  <a:cubicBezTo>
                    <a:pt x="3918" y="8599"/>
                    <a:pt x="4232" y="8377"/>
                    <a:pt x="4308" y="8076"/>
                  </a:cubicBezTo>
                  <a:cubicBezTo>
                    <a:pt x="4308" y="8013"/>
                    <a:pt x="4339" y="8013"/>
                    <a:pt x="4371" y="7981"/>
                  </a:cubicBezTo>
                  <a:cubicBezTo>
                    <a:pt x="3263" y="5416"/>
                    <a:pt x="2312" y="2692"/>
                    <a:pt x="1521" y="0"/>
                  </a:cubicBezTo>
                  <a:close/>
                </a:path>
              </a:pathLst>
            </a:custGeom>
            <a:solidFill>
              <a:srgbClr val="F49432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830087" y="3837109"/>
              <a:ext cx="239170" cy="175372"/>
            </a:xfrm>
            <a:custGeom>
              <a:avLst/>
              <a:gdLst/>
              <a:ahLst/>
              <a:cxnLst/>
              <a:rect l="l" t="t" r="r" b="b"/>
              <a:pathLst>
                <a:path w="7434" h="5451" extrusionOk="0">
                  <a:moveTo>
                    <a:pt x="4267" y="3346"/>
                  </a:moveTo>
                  <a:cubicBezTo>
                    <a:pt x="4390" y="3346"/>
                    <a:pt x="4446" y="3527"/>
                    <a:pt x="4307" y="3611"/>
                  </a:cubicBezTo>
                  <a:cubicBezTo>
                    <a:pt x="4149" y="3643"/>
                    <a:pt x="4054" y="3738"/>
                    <a:pt x="3959" y="3801"/>
                  </a:cubicBezTo>
                  <a:lnTo>
                    <a:pt x="3896" y="3801"/>
                  </a:lnTo>
                  <a:cubicBezTo>
                    <a:pt x="3642" y="3896"/>
                    <a:pt x="3389" y="3991"/>
                    <a:pt x="3136" y="4086"/>
                  </a:cubicBezTo>
                  <a:cubicBezTo>
                    <a:pt x="3126" y="4088"/>
                    <a:pt x="3117" y="4089"/>
                    <a:pt x="3108" y="4089"/>
                  </a:cubicBezTo>
                  <a:cubicBezTo>
                    <a:pt x="3000" y="4089"/>
                    <a:pt x="2955" y="3925"/>
                    <a:pt x="3072" y="3896"/>
                  </a:cubicBezTo>
                  <a:cubicBezTo>
                    <a:pt x="3294" y="3769"/>
                    <a:pt x="3579" y="3674"/>
                    <a:pt x="3801" y="3579"/>
                  </a:cubicBezTo>
                  <a:cubicBezTo>
                    <a:pt x="3927" y="3484"/>
                    <a:pt x="4086" y="3421"/>
                    <a:pt x="4212" y="3358"/>
                  </a:cubicBezTo>
                  <a:cubicBezTo>
                    <a:pt x="4232" y="3350"/>
                    <a:pt x="4250" y="3346"/>
                    <a:pt x="4267" y="3346"/>
                  </a:cubicBezTo>
                  <a:close/>
                  <a:moveTo>
                    <a:pt x="4743" y="3649"/>
                  </a:moveTo>
                  <a:cubicBezTo>
                    <a:pt x="4823" y="3649"/>
                    <a:pt x="4897" y="3793"/>
                    <a:pt x="4846" y="3896"/>
                  </a:cubicBezTo>
                  <a:cubicBezTo>
                    <a:pt x="4337" y="4489"/>
                    <a:pt x="3476" y="4730"/>
                    <a:pt x="2666" y="4730"/>
                  </a:cubicBezTo>
                  <a:cubicBezTo>
                    <a:pt x="2568" y="4730"/>
                    <a:pt x="2471" y="4726"/>
                    <a:pt x="2375" y="4719"/>
                  </a:cubicBezTo>
                  <a:cubicBezTo>
                    <a:pt x="2280" y="4719"/>
                    <a:pt x="2217" y="4529"/>
                    <a:pt x="2375" y="4529"/>
                  </a:cubicBezTo>
                  <a:cubicBezTo>
                    <a:pt x="2414" y="4531"/>
                    <a:pt x="2452" y="4531"/>
                    <a:pt x="2490" y="4531"/>
                  </a:cubicBezTo>
                  <a:cubicBezTo>
                    <a:pt x="3347" y="4531"/>
                    <a:pt x="3959" y="4190"/>
                    <a:pt x="4687" y="3674"/>
                  </a:cubicBezTo>
                  <a:cubicBezTo>
                    <a:pt x="4705" y="3656"/>
                    <a:pt x="4724" y="3649"/>
                    <a:pt x="4743" y="3649"/>
                  </a:cubicBezTo>
                  <a:close/>
                  <a:moveTo>
                    <a:pt x="2280" y="1"/>
                  </a:moveTo>
                  <a:cubicBezTo>
                    <a:pt x="1457" y="634"/>
                    <a:pt x="665" y="1394"/>
                    <a:pt x="412" y="2376"/>
                  </a:cubicBezTo>
                  <a:cubicBezTo>
                    <a:pt x="0" y="3769"/>
                    <a:pt x="982" y="5004"/>
                    <a:pt x="2312" y="5353"/>
                  </a:cubicBezTo>
                  <a:cubicBezTo>
                    <a:pt x="2572" y="5420"/>
                    <a:pt x="2825" y="5451"/>
                    <a:pt x="3069" y="5451"/>
                  </a:cubicBezTo>
                  <a:cubicBezTo>
                    <a:pt x="5830" y="5451"/>
                    <a:pt x="7433" y="1466"/>
                    <a:pt x="4466" y="127"/>
                  </a:cubicBezTo>
                  <a:lnTo>
                    <a:pt x="4466" y="127"/>
                  </a:lnTo>
                  <a:cubicBezTo>
                    <a:pt x="4529" y="317"/>
                    <a:pt x="4592" y="507"/>
                    <a:pt x="4687" y="729"/>
                  </a:cubicBezTo>
                  <a:cubicBezTo>
                    <a:pt x="4719" y="887"/>
                    <a:pt x="4561" y="951"/>
                    <a:pt x="4434" y="951"/>
                  </a:cubicBezTo>
                  <a:cubicBezTo>
                    <a:pt x="4300" y="1334"/>
                    <a:pt x="3899" y="1578"/>
                    <a:pt x="3506" y="1578"/>
                  </a:cubicBezTo>
                  <a:cubicBezTo>
                    <a:pt x="3248" y="1578"/>
                    <a:pt x="2994" y="1474"/>
                    <a:pt x="2819" y="1236"/>
                  </a:cubicBezTo>
                  <a:cubicBezTo>
                    <a:pt x="2756" y="1172"/>
                    <a:pt x="2819" y="1077"/>
                    <a:pt x="2914" y="1077"/>
                  </a:cubicBezTo>
                  <a:cubicBezTo>
                    <a:pt x="2661" y="761"/>
                    <a:pt x="2470" y="381"/>
                    <a:pt x="2280" y="1"/>
                  </a:cubicBezTo>
                  <a:close/>
                </a:path>
              </a:pathLst>
            </a:custGeom>
            <a:solidFill>
              <a:srgbClr val="F49432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161709" y="3210330"/>
              <a:ext cx="238430" cy="193839"/>
            </a:xfrm>
            <a:custGeom>
              <a:avLst/>
              <a:gdLst/>
              <a:ahLst/>
              <a:cxnLst/>
              <a:rect l="l" t="t" r="r" b="b"/>
              <a:pathLst>
                <a:path w="7411" h="6025" extrusionOk="0">
                  <a:moveTo>
                    <a:pt x="4264" y="716"/>
                  </a:moveTo>
                  <a:cubicBezTo>
                    <a:pt x="4636" y="716"/>
                    <a:pt x="5010" y="782"/>
                    <a:pt x="5352" y="925"/>
                  </a:cubicBezTo>
                  <a:cubicBezTo>
                    <a:pt x="5533" y="985"/>
                    <a:pt x="5400" y="1244"/>
                    <a:pt x="5251" y="1244"/>
                  </a:cubicBezTo>
                  <a:cubicBezTo>
                    <a:pt x="5242" y="1244"/>
                    <a:pt x="5234" y="1243"/>
                    <a:pt x="5226" y="1241"/>
                  </a:cubicBezTo>
                  <a:cubicBezTo>
                    <a:pt x="4835" y="1111"/>
                    <a:pt x="4469" y="1039"/>
                    <a:pt x="4102" y="1039"/>
                  </a:cubicBezTo>
                  <a:cubicBezTo>
                    <a:pt x="3756" y="1039"/>
                    <a:pt x="3410" y="1103"/>
                    <a:pt x="3041" y="1241"/>
                  </a:cubicBezTo>
                  <a:cubicBezTo>
                    <a:pt x="3032" y="1243"/>
                    <a:pt x="3024" y="1244"/>
                    <a:pt x="3016" y="1244"/>
                  </a:cubicBezTo>
                  <a:cubicBezTo>
                    <a:pt x="2906" y="1244"/>
                    <a:pt x="2859" y="1047"/>
                    <a:pt x="2977" y="988"/>
                  </a:cubicBezTo>
                  <a:cubicBezTo>
                    <a:pt x="3360" y="814"/>
                    <a:pt x="3810" y="716"/>
                    <a:pt x="4264" y="716"/>
                  </a:cubicBezTo>
                  <a:close/>
                  <a:moveTo>
                    <a:pt x="4647" y="0"/>
                  </a:moveTo>
                  <a:cubicBezTo>
                    <a:pt x="4493" y="0"/>
                    <a:pt x="4337" y="12"/>
                    <a:pt x="4181" y="38"/>
                  </a:cubicBezTo>
                  <a:cubicBezTo>
                    <a:pt x="2819" y="291"/>
                    <a:pt x="1647" y="1368"/>
                    <a:pt x="1014" y="2571"/>
                  </a:cubicBezTo>
                  <a:cubicBezTo>
                    <a:pt x="0" y="4598"/>
                    <a:pt x="2217" y="5992"/>
                    <a:pt x="3991" y="6023"/>
                  </a:cubicBezTo>
                  <a:cubicBezTo>
                    <a:pt x="4026" y="6024"/>
                    <a:pt x="4061" y="6025"/>
                    <a:pt x="4096" y="6025"/>
                  </a:cubicBezTo>
                  <a:cubicBezTo>
                    <a:pt x="5321" y="6025"/>
                    <a:pt x="6422" y="5491"/>
                    <a:pt x="7284" y="4598"/>
                  </a:cubicBezTo>
                  <a:cubicBezTo>
                    <a:pt x="6809" y="4440"/>
                    <a:pt x="6334" y="4313"/>
                    <a:pt x="5859" y="4155"/>
                  </a:cubicBezTo>
                  <a:cubicBezTo>
                    <a:pt x="5701" y="4123"/>
                    <a:pt x="5669" y="3933"/>
                    <a:pt x="5701" y="3807"/>
                  </a:cubicBezTo>
                  <a:cubicBezTo>
                    <a:pt x="5701" y="3807"/>
                    <a:pt x="5669" y="3807"/>
                    <a:pt x="5606" y="3775"/>
                  </a:cubicBezTo>
                  <a:cubicBezTo>
                    <a:pt x="5194" y="3300"/>
                    <a:pt x="5542" y="2571"/>
                    <a:pt x="6049" y="2350"/>
                  </a:cubicBezTo>
                  <a:cubicBezTo>
                    <a:pt x="6049" y="2213"/>
                    <a:pt x="6144" y="2052"/>
                    <a:pt x="6292" y="2052"/>
                  </a:cubicBezTo>
                  <a:cubicBezTo>
                    <a:pt x="6316" y="2052"/>
                    <a:pt x="6340" y="2056"/>
                    <a:pt x="6366" y="2065"/>
                  </a:cubicBezTo>
                  <a:cubicBezTo>
                    <a:pt x="6714" y="2191"/>
                    <a:pt x="7031" y="2318"/>
                    <a:pt x="7411" y="2413"/>
                  </a:cubicBezTo>
                  <a:cubicBezTo>
                    <a:pt x="7297" y="989"/>
                    <a:pt x="6030" y="0"/>
                    <a:pt x="4647" y="0"/>
                  </a:cubicBezTo>
                  <a:close/>
                </a:path>
              </a:pathLst>
            </a:custGeom>
            <a:solidFill>
              <a:srgbClr val="F49432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253722" y="3233365"/>
              <a:ext cx="85032" cy="17019"/>
            </a:xfrm>
            <a:custGeom>
              <a:avLst/>
              <a:gdLst/>
              <a:ahLst/>
              <a:cxnLst/>
              <a:rect l="l" t="t" r="r" b="b"/>
              <a:pathLst>
                <a:path w="2643" h="529" extrusionOk="0">
                  <a:moveTo>
                    <a:pt x="1404" y="0"/>
                  </a:moveTo>
                  <a:cubicBezTo>
                    <a:pt x="950" y="0"/>
                    <a:pt x="500" y="98"/>
                    <a:pt x="117" y="272"/>
                  </a:cubicBezTo>
                  <a:cubicBezTo>
                    <a:pt x="0" y="360"/>
                    <a:pt x="45" y="529"/>
                    <a:pt x="153" y="529"/>
                  </a:cubicBezTo>
                  <a:cubicBezTo>
                    <a:pt x="162" y="529"/>
                    <a:pt x="171" y="528"/>
                    <a:pt x="181" y="525"/>
                  </a:cubicBezTo>
                  <a:cubicBezTo>
                    <a:pt x="524" y="397"/>
                    <a:pt x="847" y="345"/>
                    <a:pt x="1169" y="345"/>
                  </a:cubicBezTo>
                  <a:cubicBezTo>
                    <a:pt x="1560" y="345"/>
                    <a:pt x="1949" y="421"/>
                    <a:pt x="2366" y="525"/>
                  </a:cubicBezTo>
                  <a:cubicBezTo>
                    <a:pt x="2374" y="527"/>
                    <a:pt x="2382" y="528"/>
                    <a:pt x="2390" y="528"/>
                  </a:cubicBezTo>
                  <a:cubicBezTo>
                    <a:pt x="2537" y="528"/>
                    <a:pt x="2643" y="269"/>
                    <a:pt x="2492" y="209"/>
                  </a:cubicBezTo>
                  <a:cubicBezTo>
                    <a:pt x="2150" y="66"/>
                    <a:pt x="1776" y="0"/>
                    <a:pt x="1404" y="0"/>
                  </a:cubicBez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902474" y="3954892"/>
              <a:ext cx="85289" cy="34392"/>
            </a:xfrm>
            <a:custGeom>
              <a:avLst/>
              <a:gdLst/>
              <a:ahLst/>
              <a:cxnLst/>
              <a:rect l="l" t="t" r="r" b="b"/>
              <a:pathLst>
                <a:path w="2651" h="1069" extrusionOk="0">
                  <a:moveTo>
                    <a:pt x="2478" y="1"/>
                  </a:moveTo>
                  <a:cubicBezTo>
                    <a:pt x="2464" y="1"/>
                    <a:pt x="2450" y="4"/>
                    <a:pt x="2437" y="13"/>
                  </a:cubicBezTo>
                  <a:cubicBezTo>
                    <a:pt x="1735" y="471"/>
                    <a:pt x="1092" y="870"/>
                    <a:pt x="224" y="870"/>
                  </a:cubicBezTo>
                  <a:cubicBezTo>
                    <a:pt x="192" y="870"/>
                    <a:pt x="159" y="869"/>
                    <a:pt x="125" y="868"/>
                  </a:cubicBezTo>
                  <a:cubicBezTo>
                    <a:pt x="111" y="861"/>
                    <a:pt x="99" y="858"/>
                    <a:pt x="88" y="858"/>
                  </a:cubicBezTo>
                  <a:cubicBezTo>
                    <a:pt x="0" y="858"/>
                    <a:pt x="13" y="1058"/>
                    <a:pt x="125" y="1058"/>
                  </a:cubicBezTo>
                  <a:cubicBezTo>
                    <a:pt x="214" y="1065"/>
                    <a:pt x="306" y="1069"/>
                    <a:pt x="400" y="1069"/>
                  </a:cubicBezTo>
                  <a:cubicBezTo>
                    <a:pt x="1175" y="1069"/>
                    <a:pt x="2087" y="828"/>
                    <a:pt x="2596" y="235"/>
                  </a:cubicBezTo>
                  <a:cubicBezTo>
                    <a:pt x="2650" y="153"/>
                    <a:pt x="2564" y="1"/>
                    <a:pt x="2478" y="1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922003" y="3944757"/>
              <a:ext cx="50125" cy="22907"/>
            </a:xfrm>
            <a:custGeom>
              <a:avLst/>
              <a:gdLst/>
              <a:ahLst/>
              <a:cxnLst/>
              <a:rect l="l" t="t" r="r" b="b"/>
              <a:pathLst>
                <a:path w="1558" h="712" extrusionOk="0">
                  <a:moveTo>
                    <a:pt x="1348" y="0"/>
                  </a:moveTo>
                  <a:cubicBezTo>
                    <a:pt x="1330" y="0"/>
                    <a:pt x="1311" y="4"/>
                    <a:pt x="1292" y="12"/>
                  </a:cubicBezTo>
                  <a:cubicBezTo>
                    <a:pt x="1197" y="75"/>
                    <a:pt x="1039" y="138"/>
                    <a:pt x="817" y="170"/>
                  </a:cubicBezTo>
                  <a:cubicBezTo>
                    <a:pt x="595" y="297"/>
                    <a:pt x="310" y="392"/>
                    <a:pt x="89" y="487"/>
                  </a:cubicBezTo>
                  <a:cubicBezTo>
                    <a:pt x="1" y="545"/>
                    <a:pt x="21" y="712"/>
                    <a:pt x="125" y="712"/>
                  </a:cubicBezTo>
                  <a:cubicBezTo>
                    <a:pt x="133" y="712"/>
                    <a:pt x="142" y="711"/>
                    <a:pt x="152" y="708"/>
                  </a:cubicBezTo>
                  <a:cubicBezTo>
                    <a:pt x="437" y="613"/>
                    <a:pt x="659" y="487"/>
                    <a:pt x="912" y="423"/>
                  </a:cubicBezTo>
                  <a:lnTo>
                    <a:pt x="975" y="423"/>
                  </a:lnTo>
                  <a:cubicBezTo>
                    <a:pt x="1134" y="392"/>
                    <a:pt x="1260" y="297"/>
                    <a:pt x="1419" y="265"/>
                  </a:cubicBezTo>
                  <a:cubicBezTo>
                    <a:pt x="1558" y="181"/>
                    <a:pt x="1477" y="0"/>
                    <a:pt x="1348" y="0"/>
                  </a:cubicBezTo>
                  <a:close/>
                </a:path>
              </a:pathLst>
            </a:custGeom>
            <a:solidFill>
              <a:srgbClr val="555555"/>
            </a:solidFill>
            <a:ln w="237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998778" y="2959773"/>
              <a:ext cx="1322901" cy="2374877"/>
            </a:xfrm>
            <a:custGeom>
              <a:avLst/>
              <a:gdLst/>
              <a:ahLst/>
              <a:cxnLst/>
              <a:rect l="l" t="t" r="r" b="b"/>
              <a:pathLst>
                <a:path w="41119" h="73817" extrusionOk="0">
                  <a:moveTo>
                    <a:pt x="24544" y="3551"/>
                  </a:moveTo>
                  <a:cubicBezTo>
                    <a:pt x="26603" y="4311"/>
                    <a:pt x="28693" y="5007"/>
                    <a:pt x="30783" y="5672"/>
                  </a:cubicBezTo>
                  <a:cubicBezTo>
                    <a:pt x="31828" y="5989"/>
                    <a:pt x="32841" y="6337"/>
                    <a:pt x="33886" y="6654"/>
                  </a:cubicBezTo>
                  <a:cubicBezTo>
                    <a:pt x="34203" y="6718"/>
                    <a:pt x="36642" y="7288"/>
                    <a:pt x="37528" y="7509"/>
                  </a:cubicBezTo>
                  <a:cubicBezTo>
                    <a:pt x="37433" y="7573"/>
                    <a:pt x="37402" y="7668"/>
                    <a:pt x="37402" y="7794"/>
                  </a:cubicBezTo>
                  <a:lnTo>
                    <a:pt x="37402" y="7921"/>
                  </a:lnTo>
                  <a:cubicBezTo>
                    <a:pt x="37402" y="8048"/>
                    <a:pt x="37528" y="8111"/>
                    <a:pt x="37655" y="8111"/>
                  </a:cubicBezTo>
                  <a:cubicBezTo>
                    <a:pt x="37560" y="8364"/>
                    <a:pt x="37497" y="8554"/>
                    <a:pt x="37402" y="8776"/>
                  </a:cubicBezTo>
                  <a:cubicBezTo>
                    <a:pt x="32936" y="7509"/>
                    <a:pt x="28566" y="5926"/>
                    <a:pt x="24227" y="4342"/>
                  </a:cubicBezTo>
                  <a:cubicBezTo>
                    <a:pt x="24354" y="4089"/>
                    <a:pt x="24417" y="3836"/>
                    <a:pt x="24544" y="3551"/>
                  </a:cubicBezTo>
                  <a:close/>
                  <a:moveTo>
                    <a:pt x="24069" y="4691"/>
                  </a:moveTo>
                  <a:cubicBezTo>
                    <a:pt x="28281" y="6623"/>
                    <a:pt x="32715" y="8079"/>
                    <a:pt x="37212" y="9314"/>
                  </a:cubicBezTo>
                  <a:cubicBezTo>
                    <a:pt x="36768" y="10423"/>
                    <a:pt x="36262" y="11500"/>
                    <a:pt x="35660" y="12513"/>
                  </a:cubicBezTo>
                  <a:cubicBezTo>
                    <a:pt x="31543" y="10961"/>
                    <a:pt x="27426" y="9314"/>
                    <a:pt x="23214" y="7953"/>
                  </a:cubicBezTo>
                  <a:cubicBezTo>
                    <a:pt x="23404" y="6844"/>
                    <a:pt x="23657" y="5736"/>
                    <a:pt x="24069" y="4691"/>
                  </a:cubicBezTo>
                  <a:close/>
                  <a:moveTo>
                    <a:pt x="23246" y="8269"/>
                  </a:moveTo>
                  <a:cubicBezTo>
                    <a:pt x="27236" y="9979"/>
                    <a:pt x="31353" y="11405"/>
                    <a:pt x="35438" y="12956"/>
                  </a:cubicBezTo>
                  <a:lnTo>
                    <a:pt x="34963" y="13653"/>
                  </a:lnTo>
                  <a:cubicBezTo>
                    <a:pt x="31005" y="12196"/>
                    <a:pt x="27078" y="10676"/>
                    <a:pt x="23119" y="9314"/>
                  </a:cubicBezTo>
                  <a:cubicBezTo>
                    <a:pt x="23151" y="8934"/>
                    <a:pt x="23182" y="8618"/>
                    <a:pt x="23246" y="8269"/>
                  </a:cubicBezTo>
                  <a:close/>
                  <a:moveTo>
                    <a:pt x="23087" y="9726"/>
                  </a:moveTo>
                  <a:cubicBezTo>
                    <a:pt x="26888" y="11246"/>
                    <a:pt x="30751" y="12671"/>
                    <a:pt x="34583" y="14096"/>
                  </a:cubicBezTo>
                  <a:cubicBezTo>
                    <a:pt x="33886" y="15078"/>
                    <a:pt x="33095" y="15996"/>
                    <a:pt x="32208" y="16820"/>
                  </a:cubicBezTo>
                  <a:cubicBezTo>
                    <a:pt x="29294" y="15806"/>
                    <a:pt x="26412" y="14793"/>
                    <a:pt x="23436" y="13811"/>
                  </a:cubicBezTo>
                  <a:cubicBezTo>
                    <a:pt x="23151" y="12481"/>
                    <a:pt x="23024" y="11088"/>
                    <a:pt x="23087" y="9726"/>
                  </a:cubicBezTo>
                  <a:close/>
                  <a:moveTo>
                    <a:pt x="23562" y="14255"/>
                  </a:moveTo>
                  <a:lnTo>
                    <a:pt x="23562" y="14255"/>
                  </a:lnTo>
                  <a:cubicBezTo>
                    <a:pt x="26317" y="15300"/>
                    <a:pt x="29104" y="16250"/>
                    <a:pt x="31860" y="17200"/>
                  </a:cubicBezTo>
                  <a:cubicBezTo>
                    <a:pt x="31575" y="17422"/>
                    <a:pt x="31353" y="17612"/>
                    <a:pt x="31068" y="17865"/>
                  </a:cubicBezTo>
                  <a:cubicBezTo>
                    <a:pt x="28661" y="17073"/>
                    <a:pt x="26254" y="16282"/>
                    <a:pt x="23879" y="15363"/>
                  </a:cubicBezTo>
                  <a:cubicBezTo>
                    <a:pt x="23752" y="15015"/>
                    <a:pt x="23626" y="14603"/>
                    <a:pt x="23562" y="14255"/>
                  </a:cubicBezTo>
                  <a:close/>
                  <a:moveTo>
                    <a:pt x="24037" y="15806"/>
                  </a:moveTo>
                  <a:lnTo>
                    <a:pt x="24037" y="15806"/>
                  </a:lnTo>
                  <a:cubicBezTo>
                    <a:pt x="26159" y="16820"/>
                    <a:pt x="28408" y="17643"/>
                    <a:pt x="30719" y="18182"/>
                  </a:cubicBezTo>
                  <a:cubicBezTo>
                    <a:pt x="29358" y="19195"/>
                    <a:pt x="27933" y="20145"/>
                    <a:pt x="26349" y="20905"/>
                  </a:cubicBezTo>
                  <a:cubicBezTo>
                    <a:pt x="25462" y="19258"/>
                    <a:pt x="24607" y="17580"/>
                    <a:pt x="24037" y="15806"/>
                  </a:cubicBezTo>
                  <a:close/>
                  <a:moveTo>
                    <a:pt x="38985" y="5736"/>
                  </a:moveTo>
                  <a:cubicBezTo>
                    <a:pt x="39302" y="5767"/>
                    <a:pt x="39618" y="5831"/>
                    <a:pt x="39904" y="5926"/>
                  </a:cubicBezTo>
                  <a:cubicBezTo>
                    <a:pt x="40030" y="6021"/>
                    <a:pt x="40189" y="6116"/>
                    <a:pt x="40284" y="6179"/>
                  </a:cubicBezTo>
                  <a:cubicBezTo>
                    <a:pt x="38320" y="13590"/>
                    <a:pt x="33886" y="18878"/>
                    <a:pt x="27616" y="23059"/>
                  </a:cubicBezTo>
                  <a:cubicBezTo>
                    <a:pt x="27268" y="22457"/>
                    <a:pt x="26951" y="21855"/>
                    <a:pt x="26603" y="21254"/>
                  </a:cubicBezTo>
                  <a:cubicBezTo>
                    <a:pt x="33158" y="18878"/>
                    <a:pt x="37845" y="12671"/>
                    <a:pt x="38985" y="5862"/>
                  </a:cubicBezTo>
                  <a:lnTo>
                    <a:pt x="38985" y="5736"/>
                  </a:lnTo>
                  <a:close/>
                  <a:moveTo>
                    <a:pt x="25082" y="24705"/>
                  </a:moveTo>
                  <a:cubicBezTo>
                    <a:pt x="26191" y="26574"/>
                    <a:pt x="27268" y="28506"/>
                    <a:pt x="28059" y="30438"/>
                  </a:cubicBezTo>
                  <a:cubicBezTo>
                    <a:pt x="24924" y="29614"/>
                    <a:pt x="21884" y="28411"/>
                    <a:pt x="18749" y="27619"/>
                  </a:cubicBezTo>
                  <a:cubicBezTo>
                    <a:pt x="20490" y="26194"/>
                    <a:pt x="22612" y="25212"/>
                    <a:pt x="24892" y="24832"/>
                  </a:cubicBezTo>
                  <a:cubicBezTo>
                    <a:pt x="24987" y="24832"/>
                    <a:pt x="25051" y="24769"/>
                    <a:pt x="25082" y="24705"/>
                  </a:cubicBezTo>
                  <a:close/>
                  <a:moveTo>
                    <a:pt x="18559" y="27777"/>
                  </a:moveTo>
                  <a:cubicBezTo>
                    <a:pt x="18559" y="27777"/>
                    <a:pt x="18559" y="27841"/>
                    <a:pt x="18590" y="27841"/>
                  </a:cubicBezTo>
                  <a:cubicBezTo>
                    <a:pt x="21599" y="29297"/>
                    <a:pt x="25019" y="30152"/>
                    <a:pt x="28249" y="31008"/>
                  </a:cubicBezTo>
                  <a:lnTo>
                    <a:pt x="28313" y="31008"/>
                  </a:lnTo>
                  <a:lnTo>
                    <a:pt x="28661" y="32053"/>
                  </a:lnTo>
                  <a:cubicBezTo>
                    <a:pt x="24987" y="30881"/>
                    <a:pt x="21250" y="29772"/>
                    <a:pt x="17545" y="28727"/>
                  </a:cubicBezTo>
                  <a:cubicBezTo>
                    <a:pt x="17862" y="28379"/>
                    <a:pt x="18179" y="28062"/>
                    <a:pt x="18559" y="27777"/>
                  </a:cubicBezTo>
                  <a:close/>
                  <a:moveTo>
                    <a:pt x="17387" y="28949"/>
                  </a:moveTo>
                  <a:cubicBezTo>
                    <a:pt x="17387" y="28981"/>
                    <a:pt x="17418" y="29012"/>
                    <a:pt x="17450" y="29012"/>
                  </a:cubicBezTo>
                  <a:cubicBezTo>
                    <a:pt x="21219" y="30279"/>
                    <a:pt x="25019" y="31483"/>
                    <a:pt x="28819" y="32591"/>
                  </a:cubicBezTo>
                  <a:cubicBezTo>
                    <a:pt x="29326" y="34396"/>
                    <a:pt x="29484" y="36265"/>
                    <a:pt x="29104" y="38070"/>
                  </a:cubicBezTo>
                  <a:cubicBezTo>
                    <a:pt x="24259" y="36866"/>
                    <a:pt x="19477" y="35505"/>
                    <a:pt x="14695" y="34206"/>
                  </a:cubicBezTo>
                  <a:cubicBezTo>
                    <a:pt x="14672" y="34200"/>
                    <a:pt x="14651" y="34198"/>
                    <a:pt x="14631" y="34198"/>
                  </a:cubicBezTo>
                  <a:cubicBezTo>
                    <a:pt x="14537" y="34198"/>
                    <a:pt x="14468" y="34255"/>
                    <a:pt x="14442" y="34333"/>
                  </a:cubicBezTo>
                  <a:cubicBezTo>
                    <a:pt x="14410" y="34396"/>
                    <a:pt x="14442" y="34554"/>
                    <a:pt x="14568" y="34586"/>
                  </a:cubicBezTo>
                  <a:cubicBezTo>
                    <a:pt x="19287" y="36233"/>
                    <a:pt x="24101" y="37531"/>
                    <a:pt x="28978" y="38608"/>
                  </a:cubicBezTo>
                  <a:lnTo>
                    <a:pt x="29009" y="38608"/>
                  </a:lnTo>
                  <a:cubicBezTo>
                    <a:pt x="28946" y="38925"/>
                    <a:pt x="28819" y="39241"/>
                    <a:pt x="28693" y="39558"/>
                  </a:cubicBezTo>
                  <a:cubicBezTo>
                    <a:pt x="28693" y="39495"/>
                    <a:pt x="28661" y="39495"/>
                    <a:pt x="28661" y="39495"/>
                  </a:cubicBezTo>
                  <a:cubicBezTo>
                    <a:pt x="23752" y="38355"/>
                    <a:pt x="18907" y="37025"/>
                    <a:pt x="14062" y="35663"/>
                  </a:cubicBezTo>
                  <a:cubicBezTo>
                    <a:pt x="14125" y="35188"/>
                    <a:pt x="14252" y="34713"/>
                    <a:pt x="14378" y="34238"/>
                  </a:cubicBezTo>
                  <a:cubicBezTo>
                    <a:pt x="14410" y="34174"/>
                    <a:pt x="14410" y="34048"/>
                    <a:pt x="14442" y="33953"/>
                  </a:cubicBezTo>
                  <a:cubicBezTo>
                    <a:pt x="15043" y="32053"/>
                    <a:pt x="16057" y="30374"/>
                    <a:pt x="17387" y="28949"/>
                  </a:cubicBezTo>
                  <a:close/>
                  <a:moveTo>
                    <a:pt x="13967" y="35980"/>
                  </a:moveTo>
                  <a:lnTo>
                    <a:pt x="13967" y="35980"/>
                  </a:lnTo>
                  <a:cubicBezTo>
                    <a:pt x="18717" y="37563"/>
                    <a:pt x="23594" y="38798"/>
                    <a:pt x="28471" y="39938"/>
                  </a:cubicBezTo>
                  <a:cubicBezTo>
                    <a:pt x="28313" y="40287"/>
                    <a:pt x="28091" y="40698"/>
                    <a:pt x="27869" y="41047"/>
                  </a:cubicBezTo>
                  <a:cubicBezTo>
                    <a:pt x="26919" y="42567"/>
                    <a:pt x="25716" y="43833"/>
                    <a:pt x="24386" y="44942"/>
                  </a:cubicBezTo>
                  <a:cubicBezTo>
                    <a:pt x="24322" y="44879"/>
                    <a:pt x="24291" y="44847"/>
                    <a:pt x="24259" y="44847"/>
                  </a:cubicBezTo>
                  <a:cubicBezTo>
                    <a:pt x="20902" y="43928"/>
                    <a:pt x="17608" y="42757"/>
                    <a:pt x="14283" y="41648"/>
                  </a:cubicBezTo>
                  <a:cubicBezTo>
                    <a:pt x="13808" y="39780"/>
                    <a:pt x="13682" y="37880"/>
                    <a:pt x="13967" y="35980"/>
                  </a:cubicBezTo>
                  <a:close/>
                  <a:moveTo>
                    <a:pt x="14378" y="41965"/>
                  </a:moveTo>
                  <a:lnTo>
                    <a:pt x="14378" y="41965"/>
                  </a:lnTo>
                  <a:cubicBezTo>
                    <a:pt x="17450" y="43358"/>
                    <a:pt x="20744" y="44340"/>
                    <a:pt x="24037" y="45195"/>
                  </a:cubicBezTo>
                  <a:cubicBezTo>
                    <a:pt x="23816" y="45354"/>
                    <a:pt x="23594" y="45512"/>
                    <a:pt x="23404" y="45670"/>
                  </a:cubicBezTo>
                  <a:cubicBezTo>
                    <a:pt x="23404" y="45670"/>
                    <a:pt x="23341" y="45670"/>
                    <a:pt x="23341" y="45639"/>
                  </a:cubicBezTo>
                  <a:cubicBezTo>
                    <a:pt x="20300" y="45037"/>
                    <a:pt x="17482" y="44055"/>
                    <a:pt x="14632" y="42883"/>
                  </a:cubicBezTo>
                  <a:cubicBezTo>
                    <a:pt x="14537" y="42567"/>
                    <a:pt x="14442" y="42282"/>
                    <a:pt x="14378" y="41965"/>
                  </a:cubicBezTo>
                  <a:close/>
                  <a:moveTo>
                    <a:pt x="14758" y="43358"/>
                  </a:moveTo>
                  <a:lnTo>
                    <a:pt x="14758" y="43358"/>
                  </a:lnTo>
                  <a:cubicBezTo>
                    <a:pt x="17323" y="44657"/>
                    <a:pt x="20110" y="45480"/>
                    <a:pt x="22929" y="46050"/>
                  </a:cubicBezTo>
                  <a:cubicBezTo>
                    <a:pt x="21377" y="47095"/>
                    <a:pt x="19667" y="48045"/>
                    <a:pt x="17894" y="48964"/>
                  </a:cubicBezTo>
                  <a:cubicBezTo>
                    <a:pt x="16595" y="47285"/>
                    <a:pt x="15487" y="45354"/>
                    <a:pt x="14758" y="43358"/>
                  </a:cubicBezTo>
                  <a:close/>
                  <a:moveTo>
                    <a:pt x="23721" y="22330"/>
                  </a:moveTo>
                  <a:cubicBezTo>
                    <a:pt x="24069" y="22869"/>
                    <a:pt x="24386" y="23470"/>
                    <a:pt x="24734" y="24072"/>
                  </a:cubicBezTo>
                  <a:cubicBezTo>
                    <a:pt x="24734" y="24072"/>
                    <a:pt x="24702" y="24072"/>
                    <a:pt x="24607" y="24135"/>
                  </a:cubicBezTo>
                  <a:cubicBezTo>
                    <a:pt x="12573" y="26036"/>
                    <a:pt x="9976" y="41047"/>
                    <a:pt x="17482" y="49217"/>
                  </a:cubicBezTo>
                  <a:cubicBezTo>
                    <a:pt x="16753" y="49566"/>
                    <a:pt x="15993" y="49946"/>
                    <a:pt x="15233" y="50326"/>
                  </a:cubicBezTo>
                  <a:cubicBezTo>
                    <a:pt x="12510" y="44974"/>
                    <a:pt x="9755" y="39811"/>
                    <a:pt x="11591" y="33636"/>
                  </a:cubicBezTo>
                  <a:cubicBezTo>
                    <a:pt x="13238" y="27841"/>
                    <a:pt x="18274" y="25244"/>
                    <a:pt x="23404" y="22932"/>
                  </a:cubicBezTo>
                  <a:cubicBezTo>
                    <a:pt x="23626" y="22805"/>
                    <a:pt x="23626" y="22552"/>
                    <a:pt x="23499" y="22362"/>
                  </a:cubicBezTo>
                  <a:cubicBezTo>
                    <a:pt x="23594" y="22330"/>
                    <a:pt x="23626" y="22330"/>
                    <a:pt x="23721" y="22330"/>
                  </a:cubicBezTo>
                  <a:close/>
                  <a:moveTo>
                    <a:pt x="16532" y="52732"/>
                  </a:moveTo>
                  <a:cubicBezTo>
                    <a:pt x="16500" y="52796"/>
                    <a:pt x="16532" y="52891"/>
                    <a:pt x="16595" y="52954"/>
                  </a:cubicBezTo>
                  <a:cubicBezTo>
                    <a:pt x="17482" y="54348"/>
                    <a:pt x="18210" y="55646"/>
                    <a:pt x="18717" y="57039"/>
                  </a:cubicBezTo>
                  <a:cubicBezTo>
                    <a:pt x="16437" y="56438"/>
                    <a:pt x="14125" y="55931"/>
                    <a:pt x="11781" y="55488"/>
                  </a:cubicBezTo>
                  <a:cubicBezTo>
                    <a:pt x="13333" y="54443"/>
                    <a:pt x="14948" y="53524"/>
                    <a:pt x="16532" y="52732"/>
                  </a:cubicBezTo>
                  <a:close/>
                  <a:moveTo>
                    <a:pt x="11433" y="55646"/>
                  </a:moveTo>
                  <a:cubicBezTo>
                    <a:pt x="13808" y="56343"/>
                    <a:pt x="16183" y="56976"/>
                    <a:pt x="18590" y="57483"/>
                  </a:cubicBezTo>
                  <a:cubicBezTo>
                    <a:pt x="18614" y="57491"/>
                    <a:pt x="18640" y="57495"/>
                    <a:pt x="18665" y="57495"/>
                  </a:cubicBezTo>
                  <a:cubicBezTo>
                    <a:pt x="18743" y="57495"/>
                    <a:pt x="18820" y="57459"/>
                    <a:pt x="18844" y="57388"/>
                  </a:cubicBezTo>
                  <a:cubicBezTo>
                    <a:pt x="18970" y="57673"/>
                    <a:pt x="19034" y="57926"/>
                    <a:pt x="19129" y="58179"/>
                  </a:cubicBezTo>
                  <a:cubicBezTo>
                    <a:pt x="16278" y="57641"/>
                    <a:pt x="13460" y="56976"/>
                    <a:pt x="10578" y="56248"/>
                  </a:cubicBezTo>
                  <a:cubicBezTo>
                    <a:pt x="10831" y="56058"/>
                    <a:pt x="11148" y="55868"/>
                    <a:pt x="11433" y="55646"/>
                  </a:cubicBezTo>
                  <a:close/>
                  <a:moveTo>
                    <a:pt x="10293" y="56564"/>
                  </a:moveTo>
                  <a:cubicBezTo>
                    <a:pt x="13206" y="57514"/>
                    <a:pt x="16278" y="58179"/>
                    <a:pt x="19319" y="58749"/>
                  </a:cubicBezTo>
                  <a:cubicBezTo>
                    <a:pt x="19635" y="59985"/>
                    <a:pt x="19825" y="61283"/>
                    <a:pt x="19825" y="62740"/>
                  </a:cubicBezTo>
                  <a:lnTo>
                    <a:pt x="19825" y="63151"/>
                  </a:lnTo>
                  <a:cubicBezTo>
                    <a:pt x="15487" y="62170"/>
                    <a:pt x="11211" y="60935"/>
                    <a:pt x="6873" y="59985"/>
                  </a:cubicBezTo>
                  <a:cubicBezTo>
                    <a:pt x="7823" y="58718"/>
                    <a:pt x="8963" y="57609"/>
                    <a:pt x="10293" y="56564"/>
                  </a:cubicBezTo>
                  <a:close/>
                  <a:moveTo>
                    <a:pt x="6714" y="60175"/>
                  </a:moveTo>
                  <a:cubicBezTo>
                    <a:pt x="10926" y="61790"/>
                    <a:pt x="15423" y="62771"/>
                    <a:pt x="19825" y="63658"/>
                  </a:cubicBezTo>
                  <a:lnTo>
                    <a:pt x="19825" y="64197"/>
                  </a:lnTo>
                  <a:cubicBezTo>
                    <a:pt x="15233" y="63246"/>
                    <a:pt x="10736" y="62201"/>
                    <a:pt x="6208" y="61093"/>
                  </a:cubicBezTo>
                  <a:lnTo>
                    <a:pt x="6113" y="61093"/>
                  </a:lnTo>
                  <a:cubicBezTo>
                    <a:pt x="6271" y="60776"/>
                    <a:pt x="6524" y="60491"/>
                    <a:pt x="6714" y="60175"/>
                  </a:cubicBezTo>
                  <a:close/>
                  <a:moveTo>
                    <a:pt x="5923" y="61315"/>
                  </a:moveTo>
                  <a:cubicBezTo>
                    <a:pt x="5986" y="61410"/>
                    <a:pt x="5986" y="61441"/>
                    <a:pt x="6049" y="61441"/>
                  </a:cubicBezTo>
                  <a:cubicBezTo>
                    <a:pt x="10483" y="62898"/>
                    <a:pt x="15170" y="63975"/>
                    <a:pt x="19794" y="64672"/>
                  </a:cubicBezTo>
                  <a:cubicBezTo>
                    <a:pt x="19762" y="65875"/>
                    <a:pt x="19667" y="67047"/>
                    <a:pt x="19509" y="68250"/>
                  </a:cubicBezTo>
                  <a:cubicBezTo>
                    <a:pt x="14568" y="67173"/>
                    <a:pt x="9660" y="65938"/>
                    <a:pt x="4624" y="65178"/>
                  </a:cubicBezTo>
                  <a:cubicBezTo>
                    <a:pt x="4783" y="63785"/>
                    <a:pt x="5258" y="62518"/>
                    <a:pt x="5923" y="61315"/>
                  </a:cubicBezTo>
                  <a:close/>
                  <a:moveTo>
                    <a:pt x="4624" y="65463"/>
                  </a:moveTo>
                  <a:cubicBezTo>
                    <a:pt x="9501" y="66793"/>
                    <a:pt x="14473" y="67712"/>
                    <a:pt x="19445" y="68757"/>
                  </a:cubicBezTo>
                  <a:cubicBezTo>
                    <a:pt x="19382" y="69010"/>
                    <a:pt x="19319" y="69264"/>
                    <a:pt x="19287" y="69517"/>
                  </a:cubicBezTo>
                  <a:cubicBezTo>
                    <a:pt x="14378" y="68725"/>
                    <a:pt x="9501" y="67047"/>
                    <a:pt x="4593" y="66572"/>
                  </a:cubicBezTo>
                  <a:cubicBezTo>
                    <a:pt x="4593" y="66192"/>
                    <a:pt x="4593" y="65843"/>
                    <a:pt x="4624" y="65463"/>
                  </a:cubicBezTo>
                  <a:close/>
                  <a:moveTo>
                    <a:pt x="23942" y="447"/>
                  </a:moveTo>
                  <a:lnTo>
                    <a:pt x="23942" y="447"/>
                  </a:lnTo>
                  <a:cubicBezTo>
                    <a:pt x="24449" y="510"/>
                    <a:pt x="24892" y="859"/>
                    <a:pt x="25051" y="1397"/>
                  </a:cubicBezTo>
                  <a:cubicBezTo>
                    <a:pt x="24924" y="1397"/>
                    <a:pt x="24734" y="1429"/>
                    <a:pt x="24671" y="1587"/>
                  </a:cubicBezTo>
                  <a:cubicBezTo>
                    <a:pt x="21092" y="7731"/>
                    <a:pt x="21979" y="14255"/>
                    <a:pt x="25146" y="20335"/>
                  </a:cubicBezTo>
                  <a:cubicBezTo>
                    <a:pt x="28724" y="27207"/>
                    <a:pt x="34836" y="35346"/>
                    <a:pt x="29453" y="42978"/>
                  </a:cubicBezTo>
                  <a:cubicBezTo>
                    <a:pt x="25051" y="49217"/>
                    <a:pt x="17007" y="50801"/>
                    <a:pt x="10990" y="54854"/>
                  </a:cubicBezTo>
                  <a:cubicBezTo>
                    <a:pt x="6366" y="57989"/>
                    <a:pt x="2281" y="63722"/>
                    <a:pt x="4434" y="69485"/>
                  </a:cubicBezTo>
                  <a:cubicBezTo>
                    <a:pt x="4184" y="69686"/>
                    <a:pt x="3880" y="69807"/>
                    <a:pt x="3580" y="69807"/>
                  </a:cubicBezTo>
                  <a:cubicBezTo>
                    <a:pt x="3310" y="69807"/>
                    <a:pt x="3043" y="69710"/>
                    <a:pt x="2819" y="69485"/>
                  </a:cubicBezTo>
                  <a:cubicBezTo>
                    <a:pt x="2756" y="69422"/>
                    <a:pt x="2724" y="69422"/>
                    <a:pt x="2692" y="69422"/>
                  </a:cubicBezTo>
                  <a:cubicBezTo>
                    <a:pt x="666" y="60998"/>
                    <a:pt x="7601" y="55139"/>
                    <a:pt x="14252" y="51592"/>
                  </a:cubicBezTo>
                  <a:cubicBezTo>
                    <a:pt x="19604" y="48742"/>
                    <a:pt x="26476" y="46145"/>
                    <a:pt x="29199" y="40255"/>
                  </a:cubicBezTo>
                  <a:cubicBezTo>
                    <a:pt x="32018" y="34206"/>
                    <a:pt x="27774" y="28347"/>
                    <a:pt x="24987" y="23249"/>
                  </a:cubicBezTo>
                  <a:cubicBezTo>
                    <a:pt x="21219" y="16472"/>
                    <a:pt x="18274" y="7573"/>
                    <a:pt x="23879" y="827"/>
                  </a:cubicBezTo>
                  <a:cubicBezTo>
                    <a:pt x="23974" y="700"/>
                    <a:pt x="23974" y="542"/>
                    <a:pt x="23942" y="447"/>
                  </a:cubicBezTo>
                  <a:close/>
                  <a:moveTo>
                    <a:pt x="18749" y="51624"/>
                  </a:moveTo>
                  <a:cubicBezTo>
                    <a:pt x="18749" y="51656"/>
                    <a:pt x="18812" y="51687"/>
                    <a:pt x="18812" y="51751"/>
                  </a:cubicBezTo>
                  <a:cubicBezTo>
                    <a:pt x="20807" y="55139"/>
                    <a:pt x="22169" y="58338"/>
                    <a:pt x="22232" y="62360"/>
                  </a:cubicBezTo>
                  <a:cubicBezTo>
                    <a:pt x="22296" y="64957"/>
                    <a:pt x="21820" y="67332"/>
                    <a:pt x="21219" y="69707"/>
                  </a:cubicBezTo>
                  <a:cubicBezTo>
                    <a:pt x="20934" y="70784"/>
                    <a:pt x="20617" y="71860"/>
                    <a:pt x="20332" y="72969"/>
                  </a:cubicBezTo>
                  <a:cubicBezTo>
                    <a:pt x="20300" y="73000"/>
                    <a:pt x="20269" y="73000"/>
                    <a:pt x="20237" y="73032"/>
                  </a:cubicBezTo>
                  <a:cubicBezTo>
                    <a:pt x="20076" y="73193"/>
                    <a:pt x="19875" y="73269"/>
                    <a:pt x="19678" y="73269"/>
                  </a:cubicBezTo>
                  <a:cubicBezTo>
                    <a:pt x="19409" y="73269"/>
                    <a:pt x="19148" y="73129"/>
                    <a:pt x="19002" y="72874"/>
                  </a:cubicBezTo>
                  <a:cubicBezTo>
                    <a:pt x="18988" y="72831"/>
                    <a:pt x="18941" y="72814"/>
                    <a:pt x="18888" y="72814"/>
                  </a:cubicBezTo>
                  <a:cubicBezTo>
                    <a:pt x="18825" y="72814"/>
                    <a:pt x="18752" y="72839"/>
                    <a:pt x="18717" y="72874"/>
                  </a:cubicBezTo>
                  <a:cubicBezTo>
                    <a:pt x="19319" y="71765"/>
                    <a:pt x="19762" y="70594"/>
                    <a:pt x="20015" y="69390"/>
                  </a:cubicBezTo>
                  <a:cubicBezTo>
                    <a:pt x="20490" y="67237"/>
                    <a:pt x="20554" y="64957"/>
                    <a:pt x="20554" y="62708"/>
                  </a:cubicBezTo>
                  <a:cubicBezTo>
                    <a:pt x="20490" y="58749"/>
                    <a:pt x="19350" y="55899"/>
                    <a:pt x="17260" y="52542"/>
                  </a:cubicBezTo>
                  <a:cubicBezTo>
                    <a:pt x="17228" y="52511"/>
                    <a:pt x="17133" y="52447"/>
                    <a:pt x="17102" y="52416"/>
                  </a:cubicBezTo>
                  <a:cubicBezTo>
                    <a:pt x="17640" y="52131"/>
                    <a:pt x="18210" y="51909"/>
                    <a:pt x="18749" y="51624"/>
                  </a:cubicBezTo>
                  <a:close/>
                  <a:moveTo>
                    <a:pt x="23878" y="0"/>
                  </a:moveTo>
                  <a:cubicBezTo>
                    <a:pt x="23730" y="0"/>
                    <a:pt x="23581" y="22"/>
                    <a:pt x="23436" y="67"/>
                  </a:cubicBezTo>
                  <a:cubicBezTo>
                    <a:pt x="23341" y="130"/>
                    <a:pt x="23309" y="194"/>
                    <a:pt x="23309" y="289"/>
                  </a:cubicBezTo>
                  <a:cubicBezTo>
                    <a:pt x="19065" y="5261"/>
                    <a:pt x="19319" y="12133"/>
                    <a:pt x="21567" y="17928"/>
                  </a:cubicBezTo>
                  <a:cubicBezTo>
                    <a:pt x="22074" y="19227"/>
                    <a:pt x="22802" y="20588"/>
                    <a:pt x="23562" y="21982"/>
                  </a:cubicBezTo>
                  <a:cubicBezTo>
                    <a:pt x="23309" y="22014"/>
                    <a:pt x="23119" y="22140"/>
                    <a:pt x="22929" y="22299"/>
                  </a:cubicBezTo>
                  <a:cubicBezTo>
                    <a:pt x="22866" y="22330"/>
                    <a:pt x="22866" y="22330"/>
                    <a:pt x="22866" y="22362"/>
                  </a:cubicBezTo>
                  <a:cubicBezTo>
                    <a:pt x="17577" y="24579"/>
                    <a:pt x="12541" y="27587"/>
                    <a:pt x="10895" y="33446"/>
                  </a:cubicBezTo>
                  <a:cubicBezTo>
                    <a:pt x="9248" y="39115"/>
                    <a:pt x="10990" y="46082"/>
                    <a:pt x="14948" y="50484"/>
                  </a:cubicBezTo>
                  <a:cubicBezTo>
                    <a:pt x="12700" y="51624"/>
                    <a:pt x="10483" y="52764"/>
                    <a:pt x="8551" y="54221"/>
                  </a:cubicBezTo>
                  <a:cubicBezTo>
                    <a:pt x="3991" y="57673"/>
                    <a:pt x="0" y="63722"/>
                    <a:pt x="2249" y="69580"/>
                  </a:cubicBezTo>
                  <a:cubicBezTo>
                    <a:pt x="2281" y="69707"/>
                    <a:pt x="2407" y="69739"/>
                    <a:pt x="2534" y="69739"/>
                  </a:cubicBezTo>
                  <a:cubicBezTo>
                    <a:pt x="2786" y="70141"/>
                    <a:pt x="3277" y="70366"/>
                    <a:pt x="3764" y="70366"/>
                  </a:cubicBezTo>
                  <a:cubicBezTo>
                    <a:pt x="4196" y="70366"/>
                    <a:pt x="4624" y="70189"/>
                    <a:pt x="4878" y="69802"/>
                  </a:cubicBezTo>
                  <a:cubicBezTo>
                    <a:pt x="5036" y="69739"/>
                    <a:pt x="5099" y="69644"/>
                    <a:pt x="5068" y="69422"/>
                  </a:cubicBezTo>
                  <a:cubicBezTo>
                    <a:pt x="4814" y="68535"/>
                    <a:pt x="4656" y="67648"/>
                    <a:pt x="4624" y="66825"/>
                  </a:cubicBezTo>
                  <a:lnTo>
                    <a:pt x="4624" y="66825"/>
                  </a:lnTo>
                  <a:cubicBezTo>
                    <a:pt x="9058" y="68757"/>
                    <a:pt x="14410" y="69359"/>
                    <a:pt x="19129" y="70119"/>
                  </a:cubicBezTo>
                  <a:lnTo>
                    <a:pt x="19192" y="70119"/>
                  </a:lnTo>
                  <a:cubicBezTo>
                    <a:pt x="18970" y="71005"/>
                    <a:pt x="18654" y="71924"/>
                    <a:pt x="18210" y="72810"/>
                  </a:cubicBezTo>
                  <a:cubicBezTo>
                    <a:pt x="18115" y="73000"/>
                    <a:pt x="18242" y="73159"/>
                    <a:pt x="18400" y="73191"/>
                  </a:cubicBezTo>
                  <a:lnTo>
                    <a:pt x="18400" y="73222"/>
                  </a:lnTo>
                  <a:cubicBezTo>
                    <a:pt x="18729" y="73612"/>
                    <a:pt x="19217" y="73816"/>
                    <a:pt x="19710" y="73816"/>
                  </a:cubicBezTo>
                  <a:cubicBezTo>
                    <a:pt x="19977" y="73816"/>
                    <a:pt x="20246" y="73756"/>
                    <a:pt x="20490" y="73634"/>
                  </a:cubicBezTo>
                  <a:cubicBezTo>
                    <a:pt x="20585" y="73602"/>
                    <a:pt x="20585" y="73507"/>
                    <a:pt x="20585" y="73444"/>
                  </a:cubicBezTo>
                  <a:cubicBezTo>
                    <a:pt x="22391" y="70055"/>
                    <a:pt x="22929" y="65622"/>
                    <a:pt x="22834" y="61885"/>
                  </a:cubicBezTo>
                  <a:cubicBezTo>
                    <a:pt x="22707" y="57863"/>
                    <a:pt x="21377" y="54696"/>
                    <a:pt x="19382" y="51339"/>
                  </a:cubicBezTo>
                  <a:lnTo>
                    <a:pt x="19350" y="51307"/>
                  </a:lnTo>
                  <a:cubicBezTo>
                    <a:pt x="24069" y="49059"/>
                    <a:pt x="28883" y="46399"/>
                    <a:pt x="31226" y="41522"/>
                  </a:cubicBezTo>
                  <a:cubicBezTo>
                    <a:pt x="34045" y="35695"/>
                    <a:pt x="31226" y="29456"/>
                    <a:pt x="28313" y="24262"/>
                  </a:cubicBezTo>
                  <a:cubicBezTo>
                    <a:pt x="28154" y="24040"/>
                    <a:pt x="27996" y="23755"/>
                    <a:pt x="27838" y="23470"/>
                  </a:cubicBezTo>
                  <a:cubicBezTo>
                    <a:pt x="34425" y="20335"/>
                    <a:pt x="39302" y="13463"/>
                    <a:pt x="40980" y="6464"/>
                  </a:cubicBezTo>
                  <a:cubicBezTo>
                    <a:pt x="41044" y="6401"/>
                    <a:pt x="41075" y="6242"/>
                    <a:pt x="41044" y="6147"/>
                  </a:cubicBezTo>
                  <a:lnTo>
                    <a:pt x="41044" y="6052"/>
                  </a:lnTo>
                  <a:cubicBezTo>
                    <a:pt x="41118" y="5803"/>
                    <a:pt x="40899" y="5633"/>
                    <a:pt x="40695" y="5633"/>
                  </a:cubicBezTo>
                  <a:cubicBezTo>
                    <a:pt x="40639" y="5633"/>
                    <a:pt x="40584" y="5645"/>
                    <a:pt x="40537" y="5672"/>
                  </a:cubicBezTo>
                  <a:cubicBezTo>
                    <a:pt x="40102" y="5412"/>
                    <a:pt x="39534" y="5257"/>
                    <a:pt x="39053" y="5257"/>
                  </a:cubicBezTo>
                  <a:cubicBezTo>
                    <a:pt x="39008" y="5257"/>
                    <a:pt x="38965" y="5258"/>
                    <a:pt x="38922" y="5261"/>
                  </a:cubicBezTo>
                  <a:cubicBezTo>
                    <a:pt x="38795" y="5261"/>
                    <a:pt x="38700" y="5356"/>
                    <a:pt x="38668" y="5419"/>
                  </a:cubicBezTo>
                  <a:cubicBezTo>
                    <a:pt x="38644" y="5414"/>
                    <a:pt x="38617" y="5412"/>
                    <a:pt x="38589" y="5412"/>
                  </a:cubicBezTo>
                  <a:cubicBezTo>
                    <a:pt x="38437" y="5412"/>
                    <a:pt x="38252" y="5490"/>
                    <a:pt x="38225" y="5704"/>
                  </a:cubicBezTo>
                  <a:cubicBezTo>
                    <a:pt x="38162" y="6306"/>
                    <a:pt x="38035" y="6844"/>
                    <a:pt x="37877" y="7414"/>
                  </a:cubicBezTo>
                  <a:cubicBezTo>
                    <a:pt x="36958" y="6464"/>
                    <a:pt x="34235" y="6179"/>
                    <a:pt x="33158" y="5831"/>
                  </a:cubicBezTo>
                  <a:cubicBezTo>
                    <a:pt x="30371" y="4944"/>
                    <a:pt x="27553" y="3994"/>
                    <a:pt x="24702" y="3234"/>
                  </a:cubicBezTo>
                  <a:cubicBezTo>
                    <a:pt x="24892" y="2822"/>
                    <a:pt x="25082" y="2411"/>
                    <a:pt x="25336" y="1967"/>
                  </a:cubicBezTo>
                  <a:lnTo>
                    <a:pt x="25336" y="1936"/>
                  </a:lnTo>
                  <a:cubicBezTo>
                    <a:pt x="25462" y="1936"/>
                    <a:pt x="25557" y="1872"/>
                    <a:pt x="25557" y="1714"/>
                  </a:cubicBezTo>
                  <a:cubicBezTo>
                    <a:pt x="25639" y="764"/>
                    <a:pt x="24767" y="0"/>
                    <a:pt x="2387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854624" y="3146693"/>
              <a:ext cx="440184" cy="556970"/>
            </a:xfrm>
            <a:custGeom>
              <a:avLst/>
              <a:gdLst/>
              <a:ahLst/>
              <a:cxnLst/>
              <a:rect l="l" t="t" r="r" b="b"/>
              <a:pathLst>
                <a:path w="13682" h="17312" extrusionOk="0">
                  <a:moveTo>
                    <a:pt x="12587" y="1"/>
                  </a:moveTo>
                  <a:cubicBezTo>
                    <a:pt x="12520" y="1"/>
                    <a:pt x="12453" y="7"/>
                    <a:pt x="12383" y="21"/>
                  </a:cubicBezTo>
                  <a:lnTo>
                    <a:pt x="12383" y="116"/>
                  </a:lnTo>
                  <a:cubicBezTo>
                    <a:pt x="11275" y="6956"/>
                    <a:pt x="6556" y="13163"/>
                    <a:pt x="1" y="15539"/>
                  </a:cubicBezTo>
                  <a:cubicBezTo>
                    <a:pt x="349" y="16140"/>
                    <a:pt x="666" y="16710"/>
                    <a:pt x="1014" y="17312"/>
                  </a:cubicBezTo>
                  <a:cubicBezTo>
                    <a:pt x="7284" y="13068"/>
                    <a:pt x="11750" y="7811"/>
                    <a:pt x="13682" y="401"/>
                  </a:cubicBezTo>
                  <a:cubicBezTo>
                    <a:pt x="13587" y="337"/>
                    <a:pt x="13460" y="242"/>
                    <a:pt x="13302" y="179"/>
                  </a:cubicBezTo>
                  <a:cubicBezTo>
                    <a:pt x="13054" y="80"/>
                    <a:pt x="12826" y="1"/>
                    <a:pt x="1258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8778215" y="3072955"/>
              <a:ext cx="432012" cy="169163"/>
            </a:xfrm>
            <a:custGeom>
              <a:avLst/>
              <a:gdLst/>
              <a:ahLst/>
              <a:cxnLst/>
              <a:rect l="l" t="t" r="r" b="b"/>
              <a:pathLst>
                <a:path w="13428" h="5258" extrusionOk="0">
                  <a:moveTo>
                    <a:pt x="317" y="1"/>
                  </a:moveTo>
                  <a:cubicBezTo>
                    <a:pt x="190" y="286"/>
                    <a:pt x="64" y="508"/>
                    <a:pt x="0" y="793"/>
                  </a:cubicBezTo>
                  <a:cubicBezTo>
                    <a:pt x="4339" y="2408"/>
                    <a:pt x="8709" y="3991"/>
                    <a:pt x="13175" y="5258"/>
                  </a:cubicBezTo>
                  <a:cubicBezTo>
                    <a:pt x="13270" y="5036"/>
                    <a:pt x="13333" y="4846"/>
                    <a:pt x="13428" y="4593"/>
                  </a:cubicBezTo>
                  <a:cubicBezTo>
                    <a:pt x="13301" y="4593"/>
                    <a:pt x="13175" y="4530"/>
                    <a:pt x="13175" y="4371"/>
                  </a:cubicBezTo>
                  <a:lnTo>
                    <a:pt x="13175" y="4245"/>
                  </a:lnTo>
                  <a:cubicBezTo>
                    <a:pt x="13143" y="4118"/>
                    <a:pt x="13206" y="3991"/>
                    <a:pt x="13301" y="3960"/>
                  </a:cubicBezTo>
                  <a:cubicBezTo>
                    <a:pt x="12383" y="3770"/>
                    <a:pt x="9976" y="3168"/>
                    <a:pt x="9659" y="3105"/>
                  </a:cubicBezTo>
                  <a:cubicBezTo>
                    <a:pt x="8614" y="2788"/>
                    <a:pt x="7601" y="2408"/>
                    <a:pt x="6556" y="2091"/>
                  </a:cubicBezTo>
                  <a:cubicBezTo>
                    <a:pt x="4466" y="1426"/>
                    <a:pt x="2376" y="761"/>
                    <a:pt x="31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8741538" y="3225805"/>
              <a:ext cx="395336" cy="173217"/>
            </a:xfrm>
            <a:custGeom>
              <a:avLst/>
              <a:gdLst/>
              <a:ahLst/>
              <a:cxnLst/>
              <a:rect l="l" t="t" r="r" b="b"/>
              <a:pathLst>
                <a:path w="12288" h="5384" extrusionOk="0">
                  <a:moveTo>
                    <a:pt x="95" y="0"/>
                  </a:moveTo>
                  <a:cubicBezTo>
                    <a:pt x="32" y="380"/>
                    <a:pt x="32" y="665"/>
                    <a:pt x="0" y="1045"/>
                  </a:cubicBezTo>
                  <a:cubicBezTo>
                    <a:pt x="3959" y="2439"/>
                    <a:pt x="7854" y="3927"/>
                    <a:pt x="11813" y="5384"/>
                  </a:cubicBezTo>
                  <a:lnTo>
                    <a:pt x="12288" y="4687"/>
                  </a:lnTo>
                  <a:cubicBezTo>
                    <a:pt x="8266" y="3167"/>
                    <a:pt x="4117" y="1710"/>
                    <a:pt x="95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756820" y="3418356"/>
              <a:ext cx="266967" cy="116175"/>
            </a:xfrm>
            <a:custGeom>
              <a:avLst/>
              <a:gdLst/>
              <a:ahLst/>
              <a:cxnLst/>
              <a:rect l="l" t="t" r="r" b="b"/>
              <a:pathLst>
                <a:path w="8298" h="3611" extrusionOk="0">
                  <a:moveTo>
                    <a:pt x="0" y="1"/>
                  </a:moveTo>
                  <a:lnTo>
                    <a:pt x="0" y="1"/>
                  </a:lnTo>
                  <a:cubicBezTo>
                    <a:pt x="64" y="381"/>
                    <a:pt x="190" y="761"/>
                    <a:pt x="317" y="1109"/>
                  </a:cubicBezTo>
                  <a:cubicBezTo>
                    <a:pt x="2692" y="2028"/>
                    <a:pt x="5067" y="2819"/>
                    <a:pt x="7506" y="3611"/>
                  </a:cubicBezTo>
                  <a:cubicBezTo>
                    <a:pt x="7791" y="3358"/>
                    <a:pt x="8076" y="3168"/>
                    <a:pt x="8298" y="2914"/>
                  </a:cubicBezTo>
                  <a:cubicBezTo>
                    <a:pt x="5542" y="1964"/>
                    <a:pt x="2724" y="1046"/>
                    <a:pt x="0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1202" y="2975151"/>
              <a:ext cx="1098369" cy="2231935"/>
            </a:xfrm>
            <a:custGeom>
              <a:avLst/>
              <a:gdLst/>
              <a:ahLst/>
              <a:cxnLst/>
              <a:rect l="l" t="t" r="r" b="b"/>
              <a:pathLst>
                <a:path w="34140" h="69374" extrusionOk="0">
                  <a:moveTo>
                    <a:pt x="23277" y="1"/>
                  </a:moveTo>
                  <a:lnTo>
                    <a:pt x="23277" y="1"/>
                  </a:lnTo>
                  <a:cubicBezTo>
                    <a:pt x="23309" y="127"/>
                    <a:pt x="23309" y="286"/>
                    <a:pt x="23214" y="381"/>
                  </a:cubicBezTo>
                  <a:cubicBezTo>
                    <a:pt x="17577" y="7126"/>
                    <a:pt x="20553" y="15994"/>
                    <a:pt x="24322" y="22802"/>
                  </a:cubicBezTo>
                  <a:cubicBezTo>
                    <a:pt x="27109" y="27901"/>
                    <a:pt x="31353" y="33791"/>
                    <a:pt x="28534" y="39809"/>
                  </a:cubicBezTo>
                  <a:cubicBezTo>
                    <a:pt x="25779" y="45731"/>
                    <a:pt x="18938" y="48296"/>
                    <a:pt x="13586" y="51146"/>
                  </a:cubicBezTo>
                  <a:cubicBezTo>
                    <a:pt x="6936" y="54693"/>
                    <a:pt x="0" y="60552"/>
                    <a:pt x="2027" y="69007"/>
                  </a:cubicBezTo>
                  <a:cubicBezTo>
                    <a:pt x="2059" y="69007"/>
                    <a:pt x="2090" y="69007"/>
                    <a:pt x="2154" y="69039"/>
                  </a:cubicBezTo>
                  <a:cubicBezTo>
                    <a:pt x="2389" y="69274"/>
                    <a:pt x="2652" y="69373"/>
                    <a:pt x="2914" y="69373"/>
                  </a:cubicBezTo>
                  <a:cubicBezTo>
                    <a:pt x="3215" y="69373"/>
                    <a:pt x="3515" y="69242"/>
                    <a:pt x="3769" y="69039"/>
                  </a:cubicBezTo>
                  <a:cubicBezTo>
                    <a:pt x="1647" y="63244"/>
                    <a:pt x="5701" y="57543"/>
                    <a:pt x="10356" y="54440"/>
                  </a:cubicBezTo>
                  <a:cubicBezTo>
                    <a:pt x="16310" y="50354"/>
                    <a:pt x="24354" y="48739"/>
                    <a:pt x="28756" y="42500"/>
                  </a:cubicBezTo>
                  <a:cubicBezTo>
                    <a:pt x="34139" y="34868"/>
                    <a:pt x="27996" y="26729"/>
                    <a:pt x="24449" y="19857"/>
                  </a:cubicBezTo>
                  <a:cubicBezTo>
                    <a:pt x="21282" y="13777"/>
                    <a:pt x="20395" y="7190"/>
                    <a:pt x="24005" y="1141"/>
                  </a:cubicBezTo>
                  <a:cubicBezTo>
                    <a:pt x="24055" y="992"/>
                    <a:pt x="24163" y="940"/>
                    <a:pt x="24284" y="940"/>
                  </a:cubicBezTo>
                  <a:cubicBezTo>
                    <a:pt x="24317" y="940"/>
                    <a:pt x="24351" y="944"/>
                    <a:pt x="24385" y="951"/>
                  </a:cubicBezTo>
                  <a:cubicBezTo>
                    <a:pt x="24227" y="444"/>
                    <a:pt x="23784" y="64"/>
                    <a:pt x="23277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451152" y="4059226"/>
              <a:ext cx="479917" cy="170193"/>
            </a:xfrm>
            <a:custGeom>
              <a:avLst/>
              <a:gdLst/>
              <a:ahLst/>
              <a:cxnLst/>
              <a:rect l="l" t="t" r="r" b="b"/>
              <a:pathLst>
                <a:path w="14917" h="5290" extrusionOk="0">
                  <a:moveTo>
                    <a:pt x="317" y="0"/>
                  </a:moveTo>
                  <a:cubicBezTo>
                    <a:pt x="191" y="475"/>
                    <a:pt x="64" y="950"/>
                    <a:pt x="1" y="1426"/>
                  </a:cubicBezTo>
                  <a:cubicBezTo>
                    <a:pt x="4846" y="2756"/>
                    <a:pt x="9691" y="4149"/>
                    <a:pt x="14600" y="5257"/>
                  </a:cubicBezTo>
                  <a:cubicBezTo>
                    <a:pt x="14600" y="5289"/>
                    <a:pt x="14632" y="5289"/>
                    <a:pt x="14632" y="5289"/>
                  </a:cubicBezTo>
                  <a:cubicBezTo>
                    <a:pt x="14758" y="4972"/>
                    <a:pt x="14822" y="4656"/>
                    <a:pt x="14917" y="4339"/>
                  </a:cubicBezTo>
                  <a:cubicBezTo>
                    <a:pt x="10040" y="3326"/>
                    <a:pt x="5226" y="1964"/>
                    <a:pt x="507" y="317"/>
                  </a:cubicBezTo>
                  <a:cubicBezTo>
                    <a:pt x="381" y="254"/>
                    <a:pt x="349" y="159"/>
                    <a:pt x="381" y="32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563240" y="3853420"/>
              <a:ext cx="357630" cy="137570"/>
            </a:xfrm>
            <a:custGeom>
              <a:avLst/>
              <a:gdLst/>
              <a:ahLst/>
              <a:cxnLst/>
              <a:rect l="l" t="t" r="r" b="b"/>
              <a:pathLst>
                <a:path w="11116" h="4276" extrusionOk="0">
                  <a:moveTo>
                    <a:pt x="1014" y="0"/>
                  </a:moveTo>
                  <a:cubicBezTo>
                    <a:pt x="665" y="285"/>
                    <a:pt x="317" y="602"/>
                    <a:pt x="0" y="950"/>
                  </a:cubicBezTo>
                  <a:cubicBezTo>
                    <a:pt x="3705" y="1995"/>
                    <a:pt x="7442" y="3104"/>
                    <a:pt x="11116" y="4276"/>
                  </a:cubicBezTo>
                  <a:cubicBezTo>
                    <a:pt x="11021" y="3927"/>
                    <a:pt x="10863" y="3579"/>
                    <a:pt x="10768" y="3231"/>
                  </a:cubicBezTo>
                  <a:cubicBezTo>
                    <a:pt x="7474" y="2375"/>
                    <a:pt x="4054" y="1520"/>
                    <a:pt x="1045" y="64"/>
                  </a:cubicBezTo>
                  <a:cubicBezTo>
                    <a:pt x="1045" y="64"/>
                    <a:pt x="1014" y="64"/>
                    <a:pt x="1014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8315643" y="3677149"/>
              <a:ext cx="479917" cy="898674"/>
            </a:xfrm>
            <a:custGeom>
              <a:avLst/>
              <a:gdLst/>
              <a:ahLst/>
              <a:cxnLst/>
              <a:rect l="l" t="t" r="r" b="b"/>
              <a:pathLst>
                <a:path w="14917" h="27933" extrusionOk="0">
                  <a:moveTo>
                    <a:pt x="13745" y="1"/>
                  </a:moveTo>
                  <a:cubicBezTo>
                    <a:pt x="13745" y="23"/>
                    <a:pt x="13753" y="34"/>
                    <a:pt x="13767" y="38"/>
                  </a:cubicBezTo>
                  <a:lnTo>
                    <a:pt x="13767" y="38"/>
                  </a:lnTo>
                  <a:cubicBezTo>
                    <a:pt x="13760" y="25"/>
                    <a:pt x="13753" y="13"/>
                    <a:pt x="13745" y="1"/>
                  </a:cubicBezTo>
                  <a:close/>
                  <a:moveTo>
                    <a:pt x="13903" y="32"/>
                  </a:moveTo>
                  <a:cubicBezTo>
                    <a:pt x="13856" y="32"/>
                    <a:pt x="13816" y="40"/>
                    <a:pt x="13788" y="40"/>
                  </a:cubicBezTo>
                  <a:cubicBezTo>
                    <a:pt x="13780" y="40"/>
                    <a:pt x="13773" y="40"/>
                    <a:pt x="13767" y="38"/>
                  </a:cubicBezTo>
                  <a:lnTo>
                    <a:pt x="13767" y="38"/>
                  </a:lnTo>
                  <a:cubicBezTo>
                    <a:pt x="13871" y="226"/>
                    <a:pt x="13856" y="480"/>
                    <a:pt x="13618" y="539"/>
                  </a:cubicBezTo>
                  <a:cubicBezTo>
                    <a:pt x="8520" y="2882"/>
                    <a:pt x="3516" y="5448"/>
                    <a:pt x="1837" y="11275"/>
                  </a:cubicBezTo>
                  <a:cubicBezTo>
                    <a:pt x="1" y="17482"/>
                    <a:pt x="2724" y="22581"/>
                    <a:pt x="5479" y="27933"/>
                  </a:cubicBezTo>
                  <a:cubicBezTo>
                    <a:pt x="6208" y="27584"/>
                    <a:pt x="6968" y="27236"/>
                    <a:pt x="7728" y="26824"/>
                  </a:cubicBezTo>
                  <a:cubicBezTo>
                    <a:pt x="191" y="18685"/>
                    <a:pt x="2819" y="3643"/>
                    <a:pt x="14853" y="1774"/>
                  </a:cubicBezTo>
                  <a:lnTo>
                    <a:pt x="14917" y="1774"/>
                  </a:lnTo>
                  <a:cubicBezTo>
                    <a:pt x="14568" y="1172"/>
                    <a:pt x="14220" y="634"/>
                    <a:pt x="13903" y="32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459292" y="4309848"/>
              <a:ext cx="312845" cy="120261"/>
            </a:xfrm>
            <a:custGeom>
              <a:avLst/>
              <a:gdLst/>
              <a:ahLst/>
              <a:cxnLst/>
              <a:rect l="l" t="t" r="r" b="b"/>
              <a:pathLst>
                <a:path w="9724" h="3738" extrusionOk="0">
                  <a:moveTo>
                    <a:pt x="1" y="1"/>
                  </a:moveTo>
                  <a:cubicBezTo>
                    <a:pt x="96" y="318"/>
                    <a:pt x="159" y="603"/>
                    <a:pt x="286" y="919"/>
                  </a:cubicBezTo>
                  <a:cubicBezTo>
                    <a:pt x="3136" y="2091"/>
                    <a:pt x="5955" y="3105"/>
                    <a:pt x="8995" y="3675"/>
                  </a:cubicBezTo>
                  <a:cubicBezTo>
                    <a:pt x="9027" y="3675"/>
                    <a:pt x="9090" y="3738"/>
                    <a:pt x="9090" y="3738"/>
                  </a:cubicBezTo>
                  <a:cubicBezTo>
                    <a:pt x="9312" y="3548"/>
                    <a:pt x="9502" y="3421"/>
                    <a:pt x="9723" y="3263"/>
                  </a:cubicBezTo>
                  <a:cubicBezTo>
                    <a:pt x="6461" y="2376"/>
                    <a:pt x="3136" y="1394"/>
                    <a:pt x="1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8548955" y="4621629"/>
              <a:ext cx="167136" cy="580778"/>
            </a:xfrm>
            <a:custGeom>
              <a:avLst/>
              <a:gdLst/>
              <a:ahLst/>
              <a:cxnLst/>
              <a:rect l="l" t="t" r="r" b="b"/>
              <a:pathLst>
                <a:path w="5195" h="18052" extrusionOk="0">
                  <a:moveTo>
                    <a:pt x="1648" y="1"/>
                  </a:moveTo>
                  <a:cubicBezTo>
                    <a:pt x="1109" y="286"/>
                    <a:pt x="539" y="507"/>
                    <a:pt x="1" y="792"/>
                  </a:cubicBezTo>
                  <a:cubicBezTo>
                    <a:pt x="64" y="792"/>
                    <a:pt x="96" y="824"/>
                    <a:pt x="159" y="919"/>
                  </a:cubicBezTo>
                  <a:cubicBezTo>
                    <a:pt x="2281" y="4244"/>
                    <a:pt x="3389" y="7126"/>
                    <a:pt x="3453" y="11085"/>
                  </a:cubicBezTo>
                  <a:cubicBezTo>
                    <a:pt x="3453" y="13365"/>
                    <a:pt x="3389" y="15613"/>
                    <a:pt x="2914" y="17799"/>
                  </a:cubicBezTo>
                  <a:lnTo>
                    <a:pt x="4118" y="18052"/>
                  </a:lnTo>
                  <a:cubicBezTo>
                    <a:pt x="4719" y="15677"/>
                    <a:pt x="5195" y="13302"/>
                    <a:pt x="5131" y="10705"/>
                  </a:cubicBezTo>
                  <a:cubicBezTo>
                    <a:pt x="5068" y="6651"/>
                    <a:pt x="3706" y="3453"/>
                    <a:pt x="1711" y="127"/>
                  </a:cubicBezTo>
                  <a:cubicBezTo>
                    <a:pt x="1648" y="96"/>
                    <a:pt x="1648" y="32"/>
                    <a:pt x="1648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8600914" y="5193200"/>
              <a:ext cx="80528" cy="123382"/>
            </a:xfrm>
            <a:custGeom>
              <a:avLst/>
              <a:gdLst/>
              <a:ahLst/>
              <a:cxnLst/>
              <a:rect l="l" t="t" r="r" b="b"/>
              <a:pathLst>
                <a:path w="2503" h="3835" extrusionOk="0">
                  <a:moveTo>
                    <a:pt x="5" y="3446"/>
                  </a:moveTo>
                  <a:cubicBezTo>
                    <a:pt x="3" y="3448"/>
                    <a:pt x="2" y="3451"/>
                    <a:pt x="1" y="3453"/>
                  </a:cubicBezTo>
                  <a:cubicBezTo>
                    <a:pt x="2" y="3451"/>
                    <a:pt x="3" y="3448"/>
                    <a:pt x="5" y="3446"/>
                  </a:cubicBezTo>
                  <a:close/>
                  <a:moveTo>
                    <a:pt x="1299" y="1"/>
                  </a:moveTo>
                  <a:cubicBezTo>
                    <a:pt x="1047" y="1202"/>
                    <a:pt x="636" y="2340"/>
                    <a:pt x="5" y="3446"/>
                  </a:cubicBezTo>
                  <a:lnTo>
                    <a:pt x="5" y="3446"/>
                  </a:lnTo>
                  <a:cubicBezTo>
                    <a:pt x="27" y="3412"/>
                    <a:pt x="84" y="3380"/>
                    <a:pt x="146" y="3380"/>
                  </a:cubicBezTo>
                  <a:cubicBezTo>
                    <a:pt x="194" y="3380"/>
                    <a:pt x="246" y="3399"/>
                    <a:pt x="286" y="3453"/>
                  </a:cubicBezTo>
                  <a:cubicBezTo>
                    <a:pt x="448" y="3705"/>
                    <a:pt x="703" y="3835"/>
                    <a:pt x="963" y="3835"/>
                  </a:cubicBezTo>
                  <a:cubicBezTo>
                    <a:pt x="1159" y="3835"/>
                    <a:pt x="1358" y="3761"/>
                    <a:pt x="1521" y="3611"/>
                  </a:cubicBezTo>
                  <a:cubicBezTo>
                    <a:pt x="1553" y="3548"/>
                    <a:pt x="1584" y="3548"/>
                    <a:pt x="1616" y="3548"/>
                  </a:cubicBezTo>
                  <a:cubicBezTo>
                    <a:pt x="1933" y="2471"/>
                    <a:pt x="2218" y="1363"/>
                    <a:pt x="2503" y="286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8194385" y="4896733"/>
              <a:ext cx="442243" cy="128400"/>
            </a:xfrm>
            <a:custGeom>
              <a:avLst/>
              <a:gdLst/>
              <a:ahLst/>
              <a:cxnLst/>
              <a:rect l="l" t="t" r="r" b="b"/>
              <a:pathLst>
                <a:path w="13746" h="3991" extrusionOk="0">
                  <a:moveTo>
                    <a:pt x="603" y="0"/>
                  </a:moveTo>
                  <a:cubicBezTo>
                    <a:pt x="413" y="285"/>
                    <a:pt x="223" y="602"/>
                    <a:pt x="1" y="919"/>
                  </a:cubicBezTo>
                  <a:lnTo>
                    <a:pt x="96" y="919"/>
                  </a:lnTo>
                  <a:cubicBezTo>
                    <a:pt x="4656" y="2027"/>
                    <a:pt x="9153" y="3040"/>
                    <a:pt x="13745" y="3991"/>
                  </a:cubicBezTo>
                  <a:lnTo>
                    <a:pt x="13745" y="3452"/>
                  </a:lnTo>
                  <a:cubicBezTo>
                    <a:pt x="13735" y="3442"/>
                    <a:pt x="13728" y="3438"/>
                    <a:pt x="13724" y="3438"/>
                  </a:cubicBezTo>
                  <a:lnTo>
                    <a:pt x="13724" y="3438"/>
                  </a:lnTo>
                  <a:cubicBezTo>
                    <a:pt x="13719" y="3438"/>
                    <a:pt x="13721" y="3445"/>
                    <a:pt x="13730" y="3449"/>
                  </a:cubicBezTo>
                  <a:lnTo>
                    <a:pt x="13730" y="3449"/>
                  </a:lnTo>
                  <a:cubicBezTo>
                    <a:pt x="9333" y="2563"/>
                    <a:pt x="4810" y="1582"/>
                    <a:pt x="603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8146513" y="5065862"/>
              <a:ext cx="477890" cy="130427"/>
            </a:xfrm>
            <a:custGeom>
              <a:avLst/>
              <a:gdLst/>
              <a:ahLst/>
              <a:cxnLst/>
              <a:rect l="l" t="t" r="r" b="b"/>
              <a:pathLst>
                <a:path w="14854" h="4054" extrusionOk="0">
                  <a:moveTo>
                    <a:pt x="32" y="0"/>
                  </a:moveTo>
                  <a:cubicBezTo>
                    <a:pt x="1" y="380"/>
                    <a:pt x="1" y="760"/>
                    <a:pt x="1" y="1109"/>
                  </a:cubicBezTo>
                  <a:cubicBezTo>
                    <a:pt x="4878" y="1584"/>
                    <a:pt x="9786" y="3262"/>
                    <a:pt x="14632" y="4054"/>
                  </a:cubicBezTo>
                  <a:lnTo>
                    <a:pt x="14695" y="4054"/>
                  </a:lnTo>
                  <a:cubicBezTo>
                    <a:pt x="14758" y="3801"/>
                    <a:pt x="14790" y="3547"/>
                    <a:pt x="14853" y="3294"/>
                  </a:cubicBezTo>
                  <a:cubicBezTo>
                    <a:pt x="9881" y="2217"/>
                    <a:pt x="4909" y="1330"/>
                    <a:pt x="32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341123" y="4752055"/>
              <a:ext cx="274110" cy="79498"/>
            </a:xfrm>
            <a:custGeom>
              <a:avLst/>
              <a:gdLst/>
              <a:ahLst/>
              <a:cxnLst/>
              <a:rect l="l" t="t" r="r" b="b"/>
              <a:pathLst>
                <a:path w="8520" h="2471" extrusionOk="0">
                  <a:moveTo>
                    <a:pt x="887" y="0"/>
                  </a:moveTo>
                  <a:cubicBezTo>
                    <a:pt x="570" y="190"/>
                    <a:pt x="285" y="380"/>
                    <a:pt x="0" y="602"/>
                  </a:cubicBezTo>
                  <a:cubicBezTo>
                    <a:pt x="2819" y="1267"/>
                    <a:pt x="5669" y="1932"/>
                    <a:pt x="8519" y="2470"/>
                  </a:cubicBezTo>
                  <a:cubicBezTo>
                    <a:pt x="8424" y="2217"/>
                    <a:pt x="8329" y="1964"/>
                    <a:pt x="8234" y="1679"/>
                  </a:cubicBezTo>
                  <a:cubicBezTo>
                    <a:pt x="8171" y="1774"/>
                    <a:pt x="8076" y="1805"/>
                    <a:pt x="8044" y="1805"/>
                  </a:cubicBezTo>
                  <a:cubicBezTo>
                    <a:pt x="5637" y="1299"/>
                    <a:pt x="3262" y="665"/>
                    <a:pt x="887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594765" y="3256465"/>
              <a:ext cx="1271586" cy="2194229"/>
            </a:xfrm>
            <a:custGeom>
              <a:avLst/>
              <a:gdLst/>
              <a:ahLst/>
              <a:cxnLst/>
              <a:rect l="l" t="t" r="r" b="b"/>
              <a:pathLst>
                <a:path w="39524" h="68202" extrusionOk="0">
                  <a:moveTo>
                    <a:pt x="14218" y="754"/>
                  </a:moveTo>
                  <a:cubicBezTo>
                    <a:pt x="14782" y="754"/>
                    <a:pt x="15334" y="808"/>
                    <a:pt x="15835" y="947"/>
                  </a:cubicBezTo>
                  <a:cubicBezTo>
                    <a:pt x="17798" y="1422"/>
                    <a:pt x="18305" y="2784"/>
                    <a:pt x="17418" y="5033"/>
                  </a:cubicBezTo>
                  <a:cubicBezTo>
                    <a:pt x="16785" y="5571"/>
                    <a:pt x="16056" y="5951"/>
                    <a:pt x="15265" y="6141"/>
                  </a:cubicBezTo>
                  <a:cubicBezTo>
                    <a:pt x="14920" y="6256"/>
                    <a:pt x="15018" y="6760"/>
                    <a:pt x="15322" y="6760"/>
                  </a:cubicBezTo>
                  <a:cubicBezTo>
                    <a:pt x="15353" y="6760"/>
                    <a:pt x="15387" y="6755"/>
                    <a:pt x="15423" y="6743"/>
                  </a:cubicBezTo>
                  <a:cubicBezTo>
                    <a:pt x="15708" y="6648"/>
                    <a:pt x="15930" y="6521"/>
                    <a:pt x="16215" y="6426"/>
                  </a:cubicBezTo>
                  <a:cubicBezTo>
                    <a:pt x="18400" y="13932"/>
                    <a:pt x="20838" y="21311"/>
                    <a:pt x="22485" y="28974"/>
                  </a:cubicBezTo>
                  <a:cubicBezTo>
                    <a:pt x="22508" y="29182"/>
                    <a:pt x="22666" y="29255"/>
                    <a:pt x="22823" y="29255"/>
                  </a:cubicBezTo>
                  <a:cubicBezTo>
                    <a:pt x="22882" y="29255"/>
                    <a:pt x="22940" y="29245"/>
                    <a:pt x="22992" y="29228"/>
                  </a:cubicBezTo>
                  <a:cubicBezTo>
                    <a:pt x="23024" y="29291"/>
                    <a:pt x="23119" y="29386"/>
                    <a:pt x="23277" y="29418"/>
                  </a:cubicBezTo>
                  <a:cubicBezTo>
                    <a:pt x="31891" y="31191"/>
                    <a:pt x="38573" y="41737"/>
                    <a:pt x="38351" y="50193"/>
                  </a:cubicBezTo>
                  <a:cubicBezTo>
                    <a:pt x="38098" y="59978"/>
                    <a:pt x="28091" y="66914"/>
                    <a:pt x="18907" y="67515"/>
                  </a:cubicBezTo>
                  <a:cubicBezTo>
                    <a:pt x="18623" y="67532"/>
                    <a:pt x="18341" y="67540"/>
                    <a:pt x="18060" y="67540"/>
                  </a:cubicBezTo>
                  <a:cubicBezTo>
                    <a:pt x="10327" y="67540"/>
                    <a:pt x="3489" y="61322"/>
                    <a:pt x="1900" y="53866"/>
                  </a:cubicBezTo>
                  <a:cubicBezTo>
                    <a:pt x="0" y="45126"/>
                    <a:pt x="5099" y="37240"/>
                    <a:pt x="11876" y="32426"/>
                  </a:cubicBezTo>
                  <a:lnTo>
                    <a:pt x="11908" y="32395"/>
                  </a:lnTo>
                  <a:cubicBezTo>
                    <a:pt x="12098" y="32331"/>
                    <a:pt x="12288" y="32205"/>
                    <a:pt x="12224" y="31920"/>
                  </a:cubicBezTo>
                  <a:cubicBezTo>
                    <a:pt x="9501" y="24224"/>
                    <a:pt x="8614" y="16022"/>
                    <a:pt x="6271" y="8263"/>
                  </a:cubicBezTo>
                  <a:cubicBezTo>
                    <a:pt x="6492" y="8231"/>
                    <a:pt x="6714" y="8231"/>
                    <a:pt x="6904" y="8168"/>
                  </a:cubicBezTo>
                  <a:cubicBezTo>
                    <a:pt x="7157" y="8105"/>
                    <a:pt x="7126" y="7756"/>
                    <a:pt x="6872" y="7756"/>
                  </a:cubicBezTo>
                  <a:cubicBezTo>
                    <a:pt x="6804" y="7760"/>
                    <a:pt x="6737" y="7762"/>
                    <a:pt x="6671" y="7762"/>
                  </a:cubicBezTo>
                  <a:cubicBezTo>
                    <a:pt x="4389" y="7762"/>
                    <a:pt x="3107" y="5670"/>
                    <a:pt x="4307" y="3608"/>
                  </a:cubicBezTo>
                  <a:cubicBezTo>
                    <a:pt x="4370" y="3513"/>
                    <a:pt x="4370" y="3449"/>
                    <a:pt x="4339" y="3354"/>
                  </a:cubicBezTo>
                  <a:cubicBezTo>
                    <a:pt x="5701" y="1929"/>
                    <a:pt x="9691" y="1359"/>
                    <a:pt x="11401" y="1074"/>
                  </a:cubicBezTo>
                  <a:cubicBezTo>
                    <a:pt x="12242" y="914"/>
                    <a:pt x="13248" y="754"/>
                    <a:pt x="14218" y="754"/>
                  </a:cubicBezTo>
                  <a:close/>
                  <a:moveTo>
                    <a:pt x="14150" y="1"/>
                  </a:moveTo>
                  <a:cubicBezTo>
                    <a:pt x="12715" y="1"/>
                    <a:pt x="11213" y="340"/>
                    <a:pt x="9913" y="631"/>
                  </a:cubicBezTo>
                  <a:cubicBezTo>
                    <a:pt x="8361" y="979"/>
                    <a:pt x="5099" y="1581"/>
                    <a:pt x="4022" y="3101"/>
                  </a:cubicBezTo>
                  <a:cubicBezTo>
                    <a:pt x="3927" y="3101"/>
                    <a:pt x="3864" y="3133"/>
                    <a:pt x="3832" y="3196"/>
                  </a:cubicBezTo>
                  <a:cubicBezTo>
                    <a:pt x="2217" y="5159"/>
                    <a:pt x="3674" y="8168"/>
                    <a:pt x="5954" y="8326"/>
                  </a:cubicBezTo>
                  <a:cubicBezTo>
                    <a:pt x="6587" y="12475"/>
                    <a:pt x="7664" y="16592"/>
                    <a:pt x="8582" y="20677"/>
                  </a:cubicBezTo>
                  <a:cubicBezTo>
                    <a:pt x="9406" y="24509"/>
                    <a:pt x="10166" y="28341"/>
                    <a:pt x="11528" y="32015"/>
                  </a:cubicBezTo>
                  <a:cubicBezTo>
                    <a:pt x="5637" y="35213"/>
                    <a:pt x="1520" y="41769"/>
                    <a:pt x="855" y="48387"/>
                  </a:cubicBezTo>
                  <a:cubicBezTo>
                    <a:pt x="190" y="55101"/>
                    <a:pt x="3420" y="61720"/>
                    <a:pt x="9026" y="65489"/>
                  </a:cubicBezTo>
                  <a:cubicBezTo>
                    <a:pt x="11854" y="67393"/>
                    <a:pt x="14887" y="68202"/>
                    <a:pt x="17947" y="68202"/>
                  </a:cubicBezTo>
                  <a:cubicBezTo>
                    <a:pt x="21806" y="68202"/>
                    <a:pt x="25708" y="66915"/>
                    <a:pt x="29294" y="64919"/>
                  </a:cubicBezTo>
                  <a:cubicBezTo>
                    <a:pt x="32556" y="63082"/>
                    <a:pt x="35691" y="60833"/>
                    <a:pt x="37433" y="57413"/>
                  </a:cubicBezTo>
                  <a:cubicBezTo>
                    <a:pt x="39016" y="54246"/>
                    <a:pt x="39523" y="50604"/>
                    <a:pt x="39016" y="47121"/>
                  </a:cubicBezTo>
                  <a:cubicBezTo>
                    <a:pt x="37876" y="39298"/>
                    <a:pt x="31574" y="30273"/>
                    <a:pt x="23467" y="28626"/>
                  </a:cubicBezTo>
                  <a:cubicBezTo>
                    <a:pt x="23430" y="28617"/>
                    <a:pt x="23393" y="28613"/>
                    <a:pt x="23357" y="28613"/>
                  </a:cubicBezTo>
                  <a:cubicBezTo>
                    <a:pt x="23271" y="28613"/>
                    <a:pt x="23195" y="28635"/>
                    <a:pt x="23150" y="28658"/>
                  </a:cubicBezTo>
                  <a:cubicBezTo>
                    <a:pt x="21567" y="21152"/>
                    <a:pt x="19730" y="13298"/>
                    <a:pt x="16690" y="6173"/>
                  </a:cubicBezTo>
                  <a:cubicBezTo>
                    <a:pt x="18938" y="4843"/>
                    <a:pt x="19888" y="1992"/>
                    <a:pt x="16721" y="504"/>
                  </a:cubicBezTo>
                  <a:cubicBezTo>
                    <a:pt x="15937" y="136"/>
                    <a:pt x="15057" y="1"/>
                    <a:pt x="1415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594765" y="3279211"/>
              <a:ext cx="1241022" cy="2150217"/>
            </a:xfrm>
            <a:custGeom>
              <a:avLst/>
              <a:gdLst/>
              <a:ahLst/>
              <a:cxnLst/>
              <a:rect l="l" t="t" r="r" b="b"/>
              <a:pathLst>
                <a:path w="38574" h="66834" extrusionOk="0">
                  <a:moveTo>
                    <a:pt x="15872" y="1924"/>
                  </a:moveTo>
                  <a:cubicBezTo>
                    <a:pt x="16188" y="1924"/>
                    <a:pt x="16305" y="2416"/>
                    <a:pt x="16025" y="2584"/>
                  </a:cubicBezTo>
                  <a:cubicBezTo>
                    <a:pt x="13334" y="4030"/>
                    <a:pt x="10169" y="4790"/>
                    <a:pt x="7082" y="4790"/>
                  </a:cubicBezTo>
                  <a:cubicBezTo>
                    <a:pt x="6790" y="4790"/>
                    <a:pt x="6498" y="4783"/>
                    <a:pt x="6207" y="4769"/>
                  </a:cubicBezTo>
                  <a:cubicBezTo>
                    <a:pt x="5796" y="4737"/>
                    <a:pt x="5859" y="4199"/>
                    <a:pt x="6207" y="4167"/>
                  </a:cubicBezTo>
                  <a:cubicBezTo>
                    <a:pt x="9659" y="3946"/>
                    <a:pt x="12573" y="3217"/>
                    <a:pt x="15740" y="1951"/>
                  </a:cubicBezTo>
                  <a:cubicBezTo>
                    <a:pt x="15787" y="1932"/>
                    <a:pt x="15831" y="1924"/>
                    <a:pt x="15872" y="1924"/>
                  </a:cubicBezTo>
                  <a:close/>
                  <a:moveTo>
                    <a:pt x="16405" y="30421"/>
                  </a:moveTo>
                  <a:cubicBezTo>
                    <a:pt x="17640" y="30484"/>
                    <a:pt x="18590" y="31624"/>
                    <a:pt x="18590" y="32828"/>
                  </a:cubicBezTo>
                  <a:cubicBezTo>
                    <a:pt x="18622" y="34094"/>
                    <a:pt x="17576" y="34950"/>
                    <a:pt x="16341" y="34950"/>
                  </a:cubicBezTo>
                  <a:cubicBezTo>
                    <a:pt x="16300" y="34952"/>
                    <a:pt x="16258" y="34953"/>
                    <a:pt x="16217" y="34953"/>
                  </a:cubicBezTo>
                  <a:cubicBezTo>
                    <a:pt x="15035" y="34953"/>
                    <a:pt x="14028" y="34083"/>
                    <a:pt x="13998" y="32859"/>
                  </a:cubicBezTo>
                  <a:cubicBezTo>
                    <a:pt x="13998" y="31688"/>
                    <a:pt x="14916" y="30516"/>
                    <a:pt x="16151" y="30516"/>
                  </a:cubicBezTo>
                  <a:lnTo>
                    <a:pt x="16183" y="30516"/>
                  </a:lnTo>
                  <a:cubicBezTo>
                    <a:pt x="16215" y="30453"/>
                    <a:pt x="16278" y="30421"/>
                    <a:pt x="16405" y="30421"/>
                  </a:cubicBezTo>
                  <a:close/>
                  <a:moveTo>
                    <a:pt x="33647" y="40809"/>
                  </a:moveTo>
                  <a:cubicBezTo>
                    <a:pt x="33811" y="40809"/>
                    <a:pt x="33973" y="40893"/>
                    <a:pt x="34044" y="41093"/>
                  </a:cubicBezTo>
                  <a:cubicBezTo>
                    <a:pt x="35755" y="46034"/>
                    <a:pt x="36546" y="51861"/>
                    <a:pt x="33728" y="56579"/>
                  </a:cubicBezTo>
                  <a:cubicBezTo>
                    <a:pt x="31353" y="60538"/>
                    <a:pt x="26951" y="62881"/>
                    <a:pt x="22390" y="63768"/>
                  </a:cubicBezTo>
                  <a:cubicBezTo>
                    <a:pt x="21089" y="64028"/>
                    <a:pt x="19726" y="64174"/>
                    <a:pt x="18358" y="64174"/>
                  </a:cubicBezTo>
                  <a:cubicBezTo>
                    <a:pt x="15064" y="64174"/>
                    <a:pt x="11745" y="63329"/>
                    <a:pt x="9216" y="61203"/>
                  </a:cubicBezTo>
                  <a:cubicBezTo>
                    <a:pt x="7189" y="59493"/>
                    <a:pt x="5891" y="57181"/>
                    <a:pt x="4814" y="54806"/>
                  </a:cubicBezTo>
                  <a:cubicBezTo>
                    <a:pt x="3895" y="52779"/>
                    <a:pt x="2882" y="50752"/>
                    <a:pt x="3230" y="48504"/>
                  </a:cubicBezTo>
                  <a:cubicBezTo>
                    <a:pt x="3072" y="48472"/>
                    <a:pt x="2977" y="48219"/>
                    <a:pt x="3199" y="48092"/>
                  </a:cubicBezTo>
                  <a:cubicBezTo>
                    <a:pt x="5246" y="46717"/>
                    <a:pt x="7568" y="46319"/>
                    <a:pt x="9948" y="46319"/>
                  </a:cubicBezTo>
                  <a:cubicBezTo>
                    <a:pt x="12281" y="46319"/>
                    <a:pt x="14670" y="46701"/>
                    <a:pt x="16911" y="46920"/>
                  </a:cubicBezTo>
                  <a:cubicBezTo>
                    <a:pt x="17843" y="47010"/>
                    <a:pt x="18764" y="47064"/>
                    <a:pt x="19676" y="47064"/>
                  </a:cubicBezTo>
                  <a:cubicBezTo>
                    <a:pt x="21986" y="47064"/>
                    <a:pt x="24232" y="46716"/>
                    <a:pt x="26412" y="45717"/>
                  </a:cubicBezTo>
                  <a:cubicBezTo>
                    <a:pt x="28882" y="44609"/>
                    <a:pt x="31036" y="42867"/>
                    <a:pt x="33094" y="41188"/>
                  </a:cubicBezTo>
                  <a:cubicBezTo>
                    <a:pt x="33126" y="41188"/>
                    <a:pt x="33158" y="41125"/>
                    <a:pt x="33189" y="41125"/>
                  </a:cubicBezTo>
                  <a:cubicBezTo>
                    <a:pt x="33241" y="40934"/>
                    <a:pt x="33446" y="40809"/>
                    <a:pt x="33647" y="40809"/>
                  </a:cubicBezTo>
                  <a:close/>
                  <a:moveTo>
                    <a:pt x="14346" y="1"/>
                  </a:moveTo>
                  <a:cubicBezTo>
                    <a:pt x="13378" y="1"/>
                    <a:pt x="12361" y="175"/>
                    <a:pt x="11496" y="335"/>
                  </a:cubicBezTo>
                  <a:cubicBezTo>
                    <a:pt x="9818" y="589"/>
                    <a:pt x="5796" y="1159"/>
                    <a:pt x="4465" y="2616"/>
                  </a:cubicBezTo>
                  <a:cubicBezTo>
                    <a:pt x="4465" y="2711"/>
                    <a:pt x="4465" y="2774"/>
                    <a:pt x="4434" y="2869"/>
                  </a:cubicBezTo>
                  <a:cubicBezTo>
                    <a:pt x="3233" y="4901"/>
                    <a:pt x="4517" y="7023"/>
                    <a:pt x="6801" y="7023"/>
                  </a:cubicBezTo>
                  <a:cubicBezTo>
                    <a:pt x="6866" y="7023"/>
                    <a:pt x="6932" y="7021"/>
                    <a:pt x="6999" y="7018"/>
                  </a:cubicBezTo>
                  <a:cubicBezTo>
                    <a:pt x="7221" y="7018"/>
                    <a:pt x="7221" y="7334"/>
                    <a:pt x="7031" y="7398"/>
                  </a:cubicBezTo>
                  <a:cubicBezTo>
                    <a:pt x="6809" y="7493"/>
                    <a:pt x="6587" y="7524"/>
                    <a:pt x="6397" y="7524"/>
                  </a:cubicBezTo>
                  <a:cubicBezTo>
                    <a:pt x="8741" y="15346"/>
                    <a:pt x="9596" y="23485"/>
                    <a:pt x="12351" y="31181"/>
                  </a:cubicBezTo>
                  <a:cubicBezTo>
                    <a:pt x="12446" y="31434"/>
                    <a:pt x="12256" y="31593"/>
                    <a:pt x="12034" y="31656"/>
                  </a:cubicBezTo>
                  <a:lnTo>
                    <a:pt x="11971" y="31688"/>
                  </a:lnTo>
                  <a:cubicBezTo>
                    <a:pt x="5131" y="36596"/>
                    <a:pt x="0" y="44450"/>
                    <a:pt x="1900" y="53159"/>
                  </a:cubicBezTo>
                  <a:cubicBezTo>
                    <a:pt x="3520" y="60615"/>
                    <a:pt x="10329" y="66833"/>
                    <a:pt x="18060" y="66833"/>
                  </a:cubicBezTo>
                  <a:cubicBezTo>
                    <a:pt x="18341" y="66833"/>
                    <a:pt x="18623" y="66825"/>
                    <a:pt x="18907" y="66808"/>
                  </a:cubicBezTo>
                  <a:cubicBezTo>
                    <a:pt x="28091" y="66207"/>
                    <a:pt x="38098" y="59271"/>
                    <a:pt x="38351" y="49486"/>
                  </a:cubicBezTo>
                  <a:cubicBezTo>
                    <a:pt x="38573" y="40967"/>
                    <a:pt x="31891" y="30484"/>
                    <a:pt x="23277" y="28711"/>
                  </a:cubicBezTo>
                  <a:cubicBezTo>
                    <a:pt x="23150" y="28711"/>
                    <a:pt x="23055" y="28616"/>
                    <a:pt x="23119" y="28457"/>
                  </a:cubicBezTo>
                  <a:lnTo>
                    <a:pt x="23119" y="28457"/>
                  </a:lnTo>
                  <a:cubicBezTo>
                    <a:pt x="23047" y="28488"/>
                    <a:pt x="22969" y="28506"/>
                    <a:pt x="22895" y="28506"/>
                  </a:cubicBezTo>
                  <a:cubicBezTo>
                    <a:pt x="22739" y="28506"/>
                    <a:pt x="22602" y="28429"/>
                    <a:pt x="22580" y="28236"/>
                  </a:cubicBezTo>
                  <a:cubicBezTo>
                    <a:pt x="20965" y="20540"/>
                    <a:pt x="18463" y="13193"/>
                    <a:pt x="16341" y="5656"/>
                  </a:cubicBezTo>
                  <a:cubicBezTo>
                    <a:pt x="16088" y="5782"/>
                    <a:pt x="15803" y="5909"/>
                    <a:pt x="15550" y="5972"/>
                  </a:cubicBezTo>
                  <a:cubicBezTo>
                    <a:pt x="15509" y="5985"/>
                    <a:pt x="15471" y="5991"/>
                    <a:pt x="15435" y="5991"/>
                  </a:cubicBezTo>
                  <a:cubicBezTo>
                    <a:pt x="15112" y="5991"/>
                    <a:pt x="15020" y="5517"/>
                    <a:pt x="15391" y="5402"/>
                  </a:cubicBezTo>
                  <a:cubicBezTo>
                    <a:pt x="16183" y="5181"/>
                    <a:pt x="16880" y="4832"/>
                    <a:pt x="17513" y="4294"/>
                  </a:cubicBezTo>
                  <a:cubicBezTo>
                    <a:pt x="18432" y="2077"/>
                    <a:pt x="17925" y="684"/>
                    <a:pt x="15930" y="209"/>
                  </a:cubicBezTo>
                  <a:cubicBezTo>
                    <a:pt x="15444" y="58"/>
                    <a:pt x="14903" y="1"/>
                    <a:pt x="14346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690542" y="4592030"/>
              <a:ext cx="1081028" cy="750810"/>
            </a:xfrm>
            <a:custGeom>
              <a:avLst/>
              <a:gdLst/>
              <a:ahLst/>
              <a:cxnLst/>
              <a:rect l="l" t="t" r="r" b="b"/>
              <a:pathLst>
                <a:path w="33601" h="23337" extrusionOk="0">
                  <a:moveTo>
                    <a:pt x="30497" y="1206"/>
                  </a:moveTo>
                  <a:cubicBezTo>
                    <a:pt x="32049" y="5671"/>
                    <a:pt x="32746" y="10770"/>
                    <a:pt x="30307" y="15108"/>
                  </a:cubicBezTo>
                  <a:cubicBezTo>
                    <a:pt x="28249" y="18750"/>
                    <a:pt x="24354" y="21030"/>
                    <a:pt x="20395" y="22075"/>
                  </a:cubicBezTo>
                  <a:cubicBezTo>
                    <a:pt x="18812" y="22480"/>
                    <a:pt x="17129" y="22714"/>
                    <a:pt x="15452" y="22714"/>
                  </a:cubicBezTo>
                  <a:cubicBezTo>
                    <a:pt x="12800" y="22714"/>
                    <a:pt x="10160" y="22130"/>
                    <a:pt x="7949" y="20714"/>
                  </a:cubicBezTo>
                  <a:cubicBezTo>
                    <a:pt x="4117" y="18339"/>
                    <a:pt x="760" y="12195"/>
                    <a:pt x="760" y="7729"/>
                  </a:cubicBezTo>
                  <a:cubicBezTo>
                    <a:pt x="760" y="7698"/>
                    <a:pt x="760" y="7666"/>
                    <a:pt x="728" y="7603"/>
                  </a:cubicBezTo>
                  <a:cubicBezTo>
                    <a:pt x="2795" y="6772"/>
                    <a:pt x="4836" y="6515"/>
                    <a:pt x="6875" y="6515"/>
                  </a:cubicBezTo>
                  <a:cubicBezTo>
                    <a:pt x="10183" y="6515"/>
                    <a:pt x="13487" y="7192"/>
                    <a:pt x="16893" y="7192"/>
                  </a:cubicBezTo>
                  <a:cubicBezTo>
                    <a:pt x="17466" y="7192"/>
                    <a:pt x="18042" y="7173"/>
                    <a:pt x="18621" y="7128"/>
                  </a:cubicBezTo>
                  <a:cubicBezTo>
                    <a:pt x="23245" y="6748"/>
                    <a:pt x="27045" y="4088"/>
                    <a:pt x="30497" y="1206"/>
                  </a:cubicBezTo>
                  <a:close/>
                  <a:moveTo>
                    <a:pt x="30686" y="0"/>
                  </a:moveTo>
                  <a:cubicBezTo>
                    <a:pt x="30499" y="0"/>
                    <a:pt x="30322" y="116"/>
                    <a:pt x="30339" y="287"/>
                  </a:cubicBezTo>
                  <a:cubicBezTo>
                    <a:pt x="30307" y="287"/>
                    <a:pt x="30276" y="287"/>
                    <a:pt x="30212" y="319"/>
                  </a:cubicBezTo>
                  <a:cubicBezTo>
                    <a:pt x="28154" y="2029"/>
                    <a:pt x="26032" y="3771"/>
                    <a:pt x="23562" y="4879"/>
                  </a:cubicBezTo>
                  <a:cubicBezTo>
                    <a:pt x="21382" y="5879"/>
                    <a:pt x="19136" y="6226"/>
                    <a:pt x="16825" y="6226"/>
                  </a:cubicBezTo>
                  <a:cubicBezTo>
                    <a:pt x="15914" y="6226"/>
                    <a:pt x="14993" y="6172"/>
                    <a:pt x="14061" y="6083"/>
                  </a:cubicBezTo>
                  <a:cubicBezTo>
                    <a:pt x="11820" y="5879"/>
                    <a:pt x="9432" y="5505"/>
                    <a:pt x="7099" y="5505"/>
                  </a:cubicBezTo>
                  <a:cubicBezTo>
                    <a:pt x="4718" y="5505"/>
                    <a:pt x="2396" y="5895"/>
                    <a:pt x="348" y="7254"/>
                  </a:cubicBezTo>
                  <a:cubicBezTo>
                    <a:pt x="127" y="7381"/>
                    <a:pt x="222" y="7603"/>
                    <a:pt x="380" y="7666"/>
                  </a:cubicBezTo>
                  <a:cubicBezTo>
                    <a:pt x="0" y="9915"/>
                    <a:pt x="1045" y="11941"/>
                    <a:pt x="1964" y="13968"/>
                  </a:cubicBezTo>
                  <a:cubicBezTo>
                    <a:pt x="3009" y="16343"/>
                    <a:pt x="4275" y="18655"/>
                    <a:pt x="6334" y="20365"/>
                  </a:cubicBezTo>
                  <a:cubicBezTo>
                    <a:pt x="8885" y="22491"/>
                    <a:pt x="12179" y="23336"/>
                    <a:pt x="15479" y="23336"/>
                  </a:cubicBezTo>
                  <a:cubicBezTo>
                    <a:pt x="16849" y="23336"/>
                    <a:pt x="18221" y="23191"/>
                    <a:pt x="19540" y="22931"/>
                  </a:cubicBezTo>
                  <a:cubicBezTo>
                    <a:pt x="23974" y="22075"/>
                    <a:pt x="28312" y="19700"/>
                    <a:pt x="30751" y="15773"/>
                  </a:cubicBezTo>
                  <a:cubicBezTo>
                    <a:pt x="33601" y="11055"/>
                    <a:pt x="32809" y="5228"/>
                    <a:pt x="31067" y="287"/>
                  </a:cubicBezTo>
                  <a:cubicBezTo>
                    <a:pt x="31009" y="84"/>
                    <a:pt x="30844" y="0"/>
                    <a:pt x="30686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713963" y="4630798"/>
              <a:ext cx="1029102" cy="690776"/>
            </a:xfrm>
            <a:custGeom>
              <a:avLst/>
              <a:gdLst/>
              <a:ahLst/>
              <a:cxnLst/>
              <a:rect l="l" t="t" r="r" b="b"/>
              <a:pathLst>
                <a:path w="31987" h="21471" extrusionOk="0">
                  <a:moveTo>
                    <a:pt x="29769" y="1"/>
                  </a:moveTo>
                  <a:cubicBezTo>
                    <a:pt x="26317" y="2883"/>
                    <a:pt x="22517" y="5543"/>
                    <a:pt x="17893" y="5891"/>
                  </a:cubicBezTo>
                  <a:cubicBezTo>
                    <a:pt x="17314" y="5936"/>
                    <a:pt x="16738" y="5955"/>
                    <a:pt x="16165" y="5955"/>
                  </a:cubicBezTo>
                  <a:cubicBezTo>
                    <a:pt x="12759" y="5955"/>
                    <a:pt x="9455" y="5278"/>
                    <a:pt x="6147" y="5278"/>
                  </a:cubicBezTo>
                  <a:cubicBezTo>
                    <a:pt x="4108" y="5278"/>
                    <a:pt x="2067" y="5535"/>
                    <a:pt x="0" y="6366"/>
                  </a:cubicBezTo>
                  <a:cubicBezTo>
                    <a:pt x="32" y="6398"/>
                    <a:pt x="32" y="6461"/>
                    <a:pt x="32" y="6493"/>
                  </a:cubicBezTo>
                  <a:cubicBezTo>
                    <a:pt x="32" y="10958"/>
                    <a:pt x="3421" y="17102"/>
                    <a:pt x="7221" y="19477"/>
                  </a:cubicBezTo>
                  <a:cubicBezTo>
                    <a:pt x="9419" y="20884"/>
                    <a:pt x="12039" y="21470"/>
                    <a:pt x="14675" y="21470"/>
                  </a:cubicBezTo>
                  <a:cubicBezTo>
                    <a:pt x="16369" y="21470"/>
                    <a:pt x="18069" y="21228"/>
                    <a:pt x="19667" y="20807"/>
                  </a:cubicBezTo>
                  <a:cubicBezTo>
                    <a:pt x="23626" y="19825"/>
                    <a:pt x="27521" y="17545"/>
                    <a:pt x="29579" y="13903"/>
                  </a:cubicBezTo>
                  <a:cubicBezTo>
                    <a:pt x="31986" y="9565"/>
                    <a:pt x="31321" y="4498"/>
                    <a:pt x="29769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045080" y="4255863"/>
              <a:ext cx="148798" cy="149795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186" y="571"/>
                  </a:moveTo>
                  <a:cubicBezTo>
                    <a:pt x="2218" y="602"/>
                    <a:pt x="2313" y="634"/>
                    <a:pt x="2344" y="697"/>
                  </a:cubicBezTo>
                  <a:cubicBezTo>
                    <a:pt x="3453" y="792"/>
                    <a:pt x="3959" y="1742"/>
                    <a:pt x="3928" y="2629"/>
                  </a:cubicBezTo>
                  <a:cubicBezTo>
                    <a:pt x="3896" y="3294"/>
                    <a:pt x="3453" y="4022"/>
                    <a:pt x="2344" y="4022"/>
                  </a:cubicBezTo>
                  <a:cubicBezTo>
                    <a:pt x="1426" y="4022"/>
                    <a:pt x="824" y="3547"/>
                    <a:pt x="761" y="2756"/>
                  </a:cubicBezTo>
                  <a:cubicBezTo>
                    <a:pt x="634" y="1901"/>
                    <a:pt x="1141" y="856"/>
                    <a:pt x="2186" y="571"/>
                  </a:cubicBezTo>
                  <a:close/>
                  <a:moveTo>
                    <a:pt x="2408" y="1"/>
                  </a:moveTo>
                  <a:cubicBezTo>
                    <a:pt x="2344" y="1"/>
                    <a:pt x="2218" y="64"/>
                    <a:pt x="2186" y="127"/>
                  </a:cubicBezTo>
                  <a:cubicBezTo>
                    <a:pt x="1616" y="127"/>
                    <a:pt x="1109" y="381"/>
                    <a:pt x="729" y="761"/>
                  </a:cubicBezTo>
                  <a:cubicBezTo>
                    <a:pt x="254" y="1236"/>
                    <a:pt x="1" y="1869"/>
                    <a:pt x="1" y="2502"/>
                  </a:cubicBezTo>
                  <a:cubicBezTo>
                    <a:pt x="1" y="3072"/>
                    <a:pt x="191" y="3579"/>
                    <a:pt x="603" y="3959"/>
                  </a:cubicBezTo>
                  <a:cubicBezTo>
                    <a:pt x="1046" y="4403"/>
                    <a:pt x="1679" y="4656"/>
                    <a:pt x="2313" y="4656"/>
                  </a:cubicBezTo>
                  <a:cubicBezTo>
                    <a:pt x="2978" y="4656"/>
                    <a:pt x="3611" y="4371"/>
                    <a:pt x="4054" y="3927"/>
                  </a:cubicBezTo>
                  <a:cubicBezTo>
                    <a:pt x="4435" y="3547"/>
                    <a:pt x="4625" y="3041"/>
                    <a:pt x="4625" y="2471"/>
                  </a:cubicBezTo>
                  <a:cubicBezTo>
                    <a:pt x="4625" y="1204"/>
                    <a:pt x="3643" y="96"/>
                    <a:pt x="240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044082" y="4271144"/>
              <a:ext cx="148766" cy="115178"/>
            </a:xfrm>
            <a:custGeom>
              <a:avLst/>
              <a:gdLst/>
              <a:ahLst/>
              <a:cxnLst/>
              <a:rect l="l" t="t" r="r" b="b"/>
              <a:pathLst>
                <a:path w="4624" h="3580" extrusionOk="0">
                  <a:moveTo>
                    <a:pt x="2364" y="775"/>
                  </a:moveTo>
                  <a:cubicBezTo>
                    <a:pt x="2409" y="775"/>
                    <a:pt x="2455" y="781"/>
                    <a:pt x="2502" y="792"/>
                  </a:cubicBezTo>
                  <a:cubicBezTo>
                    <a:pt x="2692" y="856"/>
                    <a:pt x="2597" y="1077"/>
                    <a:pt x="2439" y="1109"/>
                  </a:cubicBezTo>
                  <a:cubicBezTo>
                    <a:pt x="2217" y="1109"/>
                    <a:pt x="2059" y="1236"/>
                    <a:pt x="1932" y="1426"/>
                  </a:cubicBezTo>
                  <a:cubicBezTo>
                    <a:pt x="1805" y="1647"/>
                    <a:pt x="1805" y="1901"/>
                    <a:pt x="1964" y="2059"/>
                  </a:cubicBezTo>
                  <a:cubicBezTo>
                    <a:pt x="2038" y="2133"/>
                    <a:pt x="1996" y="2247"/>
                    <a:pt x="1929" y="2247"/>
                  </a:cubicBezTo>
                  <a:cubicBezTo>
                    <a:pt x="1910" y="2247"/>
                    <a:pt x="1889" y="2238"/>
                    <a:pt x="1869" y="2217"/>
                  </a:cubicBezTo>
                  <a:cubicBezTo>
                    <a:pt x="1552" y="2027"/>
                    <a:pt x="1489" y="1679"/>
                    <a:pt x="1615" y="1331"/>
                  </a:cubicBezTo>
                  <a:cubicBezTo>
                    <a:pt x="1754" y="1053"/>
                    <a:pt x="2039" y="775"/>
                    <a:pt x="2364" y="775"/>
                  </a:cubicBezTo>
                  <a:close/>
                  <a:moveTo>
                    <a:pt x="2185" y="1"/>
                  </a:moveTo>
                  <a:cubicBezTo>
                    <a:pt x="222" y="539"/>
                    <a:pt x="0" y="3579"/>
                    <a:pt x="2344" y="3579"/>
                  </a:cubicBezTo>
                  <a:cubicBezTo>
                    <a:pt x="4624" y="3579"/>
                    <a:pt x="4434" y="444"/>
                    <a:pt x="2375" y="127"/>
                  </a:cubicBezTo>
                  <a:cubicBezTo>
                    <a:pt x="2280" y="96"/>
                    <a:pt x="2249" y="64"/>
                    <a:pt x="2185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091954" y="4294695"/>
              <a:ext cx="38768" cy="47744"/>
            </a:xfrm>
            <a:custGeom>
              <a:avLst/>
              <a:gdLst/>
              <a:ahLst/>
              <a:cxnLst/>
              <a:rect l="l" t="t" r="r" b="b"/>
              <a:pathLst>
                <a:path w="1205" h="1484" extrusionOk="0">
                  <a:moveTo>
                    <a:pt x="828" y="0"/>
                  </a:moveTo>
                  <a:cubicBezTo>
                    <a:pt x="501" y="0"/>
                    <a:pt x="239" y="268"/>
                    <a:pt x="159" y="535"/>
                  </a:cubicBezTo>
                  <a:cubicBezTo>
                    <a:pt x="1" y="852"/>
                    <a:pt x="96" y="1264"/>
                    <a:pt x="412" y="1454"/>
                  </a:cubicBezTo>
                  <a:cubicBezTo>
                    <a:pt x="426" y="1474"/>
                    <a:pt x="443" y="1483"/>
                    <a:pt x="460" y="1483"/>
                  </a:cubicBezTo>
                  <a:cubicBezTo>
                    <a:pt x="522" y="1483"/>
                    <a:pt x="589" y="1370"/>
                    <a:pt x="539" y="1295"/>
                  </a:cubicBezTo>
                  <a:cubicBezTo>
                    <a:pt x="381" y="1105"/>
                    <a:pt x="412" y="852"/>
                    <a:pt x="476" y="662"/>
                  </a:cubicBezTo>
                  <a:cubicBezTo>
                    <a:pt x="571" y="472"/>
                    <a:pt x="729" y="377"/>
                    <a:pt x="951" y="345"/>
                  </a:cubicBezTo>
                  <a:cubicBezTo>
                    <a:pt x="1109" y="345"/>
                    <a:pt x="1204" y="124"/>
                    <a:pt x="1014" y="29"/>
                  </a:cubicBezTo>
                  <a:cubicBezTo>
                    <a:pt x="950" y="9"/>
                    <a:pt x="888" y="0"/>
                    <a:pt x="82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4785289" y="3341110"/>
              <a:ext cx="335077" cy="92206"/>
            </a:xfrm>
            <a:custGeom>
              <a:avLst/>
              <a:gdLst/>
              <a:ahLst/>
              <a:cxnLst/>
              <a:rect l="l" t="t" r="r" b="b"/>
              <a:pathLst>
                <a:path w="10415" h="2866" extrusionOk="0">
                  <a:moveTo>
                    <a:pt x="9973" y="0"/>
                  </a:moveTo>
                  <a:cubicBezTo>
                    <a:pt x="9934" y="0"/>
                    <a:pt x="9893" y="8"/>
                    <a:pt x="9849" y="27"/>
                  </a:cubicBezTo>
                  <a:cubicBezTo>
                    <a:pt x="6682" y="1293"/>
                    <a:pt x="3737" y="2053"/>
                    <a:pt x="349" y="2243"/>
                  </a:cubicBezTo>
                  <a:cubicBezTo>
                    <a:pt x="0" y="2275"/>
                    <a:pt x="0" y="2845"/>
                    <a:pt x="349" y="2845"/>
                  </a:cubicBezTo>
                  <a:cubicBezTo>
                    <a:pt x="637" y="2859"/>
                    <a:pt x="926" y="2866"/>
                    <a:pt x="1216" y="2866"/>
                  </a:cubicBezTo>
                  <a:cubicBezTo>
                    <a:pt x="4273" y="2866"/>
                    <a:pt x="7415" y="2106"/>
                    <a:pt x="10134" y="660"/>
                  </a:cubicBezTo>
                  <a:cubicBezTo>
                    <a:pt x="10415" y="492"/>
                    <a:pt x="10273" y="0"/>
                    <a:pt x="9973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283894" y="4449057"/>
              <a:ext cx="179973" cy="147382"/>
            </a:xfrm>
            <a:custGeom>
              <a:avLst/>
              <a:gdLst/>
              <a:ahLst/>
              <a:cxnLst/>
              <a:rect l="l" t="t" r="r" b="b"/>
              <a:pathLst>
                <a:path w="5594" h="4581" extrusionOk="0">
                  <a:moveTo>
                    <a:pt x="3363" y="639"/>
                  </a:moveTo>
                  <a:cubicBezTo>
                    <a:pt x="3961" y="639"/>
                    <a:pt x="4555" y="1037"/>
                    <a:pt x="4770" y="1596"/>
                  </a:cubicBezTo>
                  <a:cubicBezTo>
                    <a:pt x="4810" y="1753"/>
                    <a:pt x="4679" y="1861"/>
                    <a:pt x="4552" y="1861"/>
                  </a:cubicBezTo>
                  <a:cubicBezTo>
                    <a:pt x="4473" y="1861"/>
                    <a:pt x="4395" y="1820"/>
                    <a:pt x="4359" y="1723"/>
                  </a:cubicBezTo>
                  <a:cubicBezTo>
                    <a:pt x="4186" y="1292"/>
                    <a:pt x="3765" y="1052"/>
                    <a:pt x="3324" y="1052"/>
                  </a:cubicBezTo>
                  <a:cubicBezTo>
                    <a:pt x="3116" y="1052"/>
                    <a:pt x="2904" y="1105"/>
                    <a:pt x="2712" y="1216"/>
                  </a:cubicBezTo>
                  <a:cubicBezTo>
                    <a:pt x="2688" y="1230"/>
                    <a:pt x="2664" y="1237"/>
                    <a:pt x="2641" y="1237"/>
                  </a:cubicBezTo>
                  <a:cubicBezTo>
                    <a:pt x="2513" y="1237"/>
                    <a:pt x="2419" y="1038"/>
                    <a:pt x="2554" y="931"/>
                  </a:cubicBezTo>
                  <a:cubicBezTo>
                    <a:pt x="2798" y="728"/>
                    <a:pt x="3081" y="639"/>
                    <a:pt x="3363" y="639"/>
                  </a:cubicBezTo>
                  <a:close/>
                  <a:moveTo>
                    <a:pt x="3149" y="1"/>
                  </a:moveTo>
                  <a:cubicBezTo>
                    <a:pt x="1514" y="1"/>
                    <a:pt x="0" y="1438"/>
                    <a:pt x="1033" y="3275"/>
                  </a:cubicBezTo>
                  <a:cubicBezTo>
                    <a:pt x="1461" y="4039"/>
                    <a:pt x="2271" y="4580"/>
                    <a:pt x="3113" y="4580"/>
                  </a:cubicBezTo>
                  <a:cubicBezTo>
                    <a:pt x="3457" y="4580"/>
                    <a:pt x="3807" y="4490"/>
                    <a:pt x="4137" y="4288"/>
                  </a:cubicBezTo>
                  <a:cubicBezTo>
                    <a:pt x="5404" y="3560"/>
                    <a:pt x="5594" y="2008"/>
                    <a:pt x="5150" y="741"/>
                  </a:cubicBezTo>
                  <a:lnTo>
                    <a:pt x="5150" y="709"/>
                  </a:lnTo>
                  <a:cubicBezTo>
                    <a:pt x="5132" y="719"/>
                    <a:pt x="5111" y="722"/>
                    <a:pt x="5088" y="722"/>
                  </a:cubicBezTo>
                  <a:cubicBezTo>
                    <a:pt x="5034" y="722"/>
                    <a:pt x="4974" y="700"/>
                    <a:pt x="4929" y="678"/>
                  </a:cubicBezTo>
                  <a:cubicBezTo>
                    <a:pt x="4406" y="207"/>
                    <a:pt x="3769" y="1"/>
                    <a:pt x="3149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277395" y="4425989"/>
              <a:ext cx="201754" cy="190107"/>
            </a:xfrm>
            <a:custGeom>
              <a:avLst/>
              <a:gdLst/>
              <a:ahLst/>
              <a:cxnLst/>
              <a:rect l="l" t="t" r="r" b="b"/>
              <a:pathLst>
                <a:path w="6271" h="5909" extrusionOk="0">
                  <a:moveTo>
                    <a:pt x="3378" y="724"/>
                  </a:moveTo>
                  <a:cubicBezTo>
                    <a:pt x="3957" y="724"/>
                    <a:pt x="4555" y="911"/>
                    <a:pt x="5067" y="1363"/>
                  </a:cubicBezTo>
                  <a:cubicBezTo>
                    <a:pt x="5099" y="1426"/>
                    <a:pt x="5162" y="1458"/>
                    <a:pt x="5257" y="1458"/>
                  </a:cubicBezTo>
                  <a:cubicBezTo>
                    <a:pt x="5733" y="2598"/>
                    <a:pt x="5606" y="4182"/>
                    <a:pt x="4307" y="4973"/>
                  </a:cubicBezTo>
                  <a:cubicBezTo>
                    <a:pt x="4022" y="5156"/>
                    <a:pt x="3711" y="5248"/>
                    <a:pt x="3391" y="5248"/>
                  </a:cubicBezTo>
                  <a:cubicBezTo>
                    <a:pt x="3213" y="5248"/>
                    <a:pt x="3032" y="5220"/>
                    <a:pt x="2851" y="5163"/>
                  </a:cubicBezTo>
                  <a:cubicBezTo>
                    <a:pt x="2217" y="5005"/>
                    <a:pt x="1616" y="4530"/>
                    <a:pt x="1299" y="3960"/>
                  </a:cubicBezTo>
                  <a:cubicBezTo>
                    <a:pt x="729" y="2946"/>
                    <a:pt x="887" y="1965"/>
                    <a:pt x="1679" y="1300"/>
                  </a:cubicBezTo>
                  <a:cubicBezTo>
                    <a:pt x="2127" y="951"/>
                    <a:pt x="2741" y="724"/>
                    <a:pt x="3378" y="724"/>
                  </a:cubicBezTo>
                  <a:close/>
                  <a:moveTo>
                    <a:pt x="3428" y="1"/>
                  </a:moveTo>
                  <a:cubicBezTo>
                    <a:pt x="2785" y="1"/>
                    <a:pt x="2140" y="187"/>
                    <a:pt x="1616" y="508"/>
                  </a:cubicBezTo>
                  <a:cubicBezTo>
                    <a:pt x="349" y="1300"/>
                    <a:pt x="0" y="2915"/>
                    <a:pt x="792" y="4308"/>
                  </a:cubicBezTo>
                  <a:cubicBezTo>
                    <a:pt x="887" y="4498"/>
                    <a:pt x="1045" y="4688"/>
                    <a:pt x="1204" y="4910"/>
                  </a:cubicBezTo>
                  <a:cubicBezTo>
                    <a:pt x="1750" y="5499"/>
                    <a:pt x="2551" y="5908"/>
                    <a:pt x="3381" y="5908"/>
                  </a:cubicBezTo>
                  <a:cubicBezTo>
                    <a:pt x="3754" y="5908"/>
                    <a:pt x="4133" y="5825"/>
                    <a:pt x="4497" y="5638"/>
                  </a:cubicBezTo>
                  <a:cubicBezTo>
                    <a:pt x="5257" y="5258"/>
                    <a:pt x="5923" y="4340"/>
                    <a:pt x="6113" y="3390"/>
                  </a:cubicBezTo>
                  <a:cubicBezTo>
                    <a:pt x="6271" y="2598"/>
                    <a:pt x="6113" y="1838"/>
                    <a:pt x="5637" y="1300"/>
                  </a:cubicBezTo>
                  <a:lnTo>
                    <a:pt x="5606" y="1268"/>
                  </a:lnTo>
                  <a:cubicBezTo>
                    <a:pt x="5637" y="1173"/>
                    <a:pt x="5606" y="1078"/>
                    <a:pt x="5574" y="983"/>
                  </a:cubicBezTo>
                  <a:cubicBezTo>
                    <a:pt x="5542" y="951"/>
                    <a:pt x="5479" y="920"/>
                    <a:pt x="5479" y="856"/>
                  </a:cubicBezTo>
                  <a:cubicBezTo>
                    <a:pt x="4932" y="258"/>
                    <a:pt x="4182" y="1"/>
                    <a:pt x="342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360946" y="4468489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87" y="1"/>
                  </a:moveTo>
                  <a:cubicBezTo>
                    <a:pt x="675" y="1"/>
                    <a:pt x="376" y="91"/>
                    <a:pt x="127" y="295"/>
                  </a:cubicBezTo>
                  <a:cubicBezTo>
                    <a:pt x="0" y="359"/>
                    <a:pt x="32" y="485"/>
                    <a:pt x="95" y="580"/>
                  </a:cubicBezTo>
                  <a:lnTo>
                    <a:pt x="127" y="612"/>
                  </a:lnTo>
                  <a:cubicBezTo>
                    <a:pt x="149" y="634"/>
                    <a:pt x="219" y="657"/>
                    <a:pt x="281" y="657"/>
                  </a:cubicBezTo>
                  <a:cubicBezTo>
                    <a:pt x="306" y="657"/>
                    <a:pt x="330" y="653"/>
                    <a:pt x="349" y="644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15" y="675"/>
                    <a:pt x="1869" y="897"/>
                    <a:pt x="1932" y="1150"/>
                  </a:cubicBezTo>
                  <a:cubicBezTo>
                    <a:pt x="2003" y="1268"/>
                    <a:pt x="2108" y="1333"/>
                    <a:pt x="2209" y="1333"/>
                  </a:cubicBezTo>
                  <a:cubicBezTo>
                    <a:pt x="2245" y="1333"/>
                    <a:pt x="2279" y="1325"/>
                    <a:pt x="2312" y="1309"/>
                  </a:cubicBezTo>
                  <a:cubicBezTo>
                    <a:pt x="2344" y="1309"/>
                    <a:pt x="2344" y="1277"/>
                    <a:pt x="2375" y="1277"/>
                  </a:cubicBezTo>
                  <a:cubicBezTo>
                    <a:pt x="2407" y="1214"/>
                    <a:pt x="2470" y="1087"/>
                    <a:pt x="2407" y="992"/>
                  </a:cubicBezTo>
                  <a:cubicBezTo>
                    <a:pt x="2249" y="580"/>
                    <a:pt x="1837" y="169"/>
                    <a:pt x="1362" y="42"/>
                  </a:cubicBezTo>
                  <a:cubicBezTo>
                    <a:pt x="1236" y="15"/>
                    <a:pt x="1110" y="1"/>
                    <a:pt x="98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007406" y="3764786"/>
              <a:ext cx="123317" cy="113183"/>
            </a:xfrm>
            <a:custGeom>
              <a:avLst/>
              <a:gdLst/>
              <a:ahLst/>
              <a:cxnLst/>
              <a:rect l="l" t="t" r="r" b="b"/>
              <a:pathLst>
                <a:path w="3833" h="3518" extrusionOk="0">
                  <a:moveTo>
                    <a:pt x="1804" y="665"/>
                  </a:moveTo>
                  <a:cubicBezTo>
                    <a:pt x="2735" y="665"/>
                    <a:pt x="3253" y="2096"/>
                    <a:pt x="2439" y="2597"/>
                  </a:cubicBezTo>
                  <a:cubicBezTo>
                    <a:pt x="2399" y="2623"/>
                    <a:pt x="2357" y="2635"/>
                    <a:pt x="2317" y="2635"/>
                  </a:cubicBezTo>
                  <a:cubicBezTo>
                    <a:pt x="2161" y="2635"/>
                    <a:pt x="2028" y="2469"/>
                    <a:pt x="2154" y="2344"/>
                  </a:cubicBezTo>
                  <a:cubicBezTo>
                    <a:pt x="2407" y="2122"/>
                    <a:pt x="2470" y="1869"/>
                    <a:pt x="2407" y="1552"/>
                  </a:cubicBezTo>
                  <a:cubicBezTo>
                    <a:pt x="2312" y="1235"/>
                    <a:pt x="2090" y="982"/>
                    <a:pt x="1774" y="950"/>
                  </a:cubicBezTo>
                  <a:cubicBezTo>
                    <a:pt x="1615" y="950"/>
                    <a:pt x="1615" y="665"/>
                    <a:pt x="1774" y="665"/>
                  </a:cubicBezTo>
                  <a:cubicBezTo>
                    <a:pt x="1784" y="665"/>
                    <a:pt x="1794" y="665"/>
                    <a:pt x="1804" y="665"/>
                  </a:cubicBezTo>
                  <a:close/>
                  <a:moveTo>
                    <a:pt x="1805" y="0"/>
                  </a:moveTo>
                  <a:cubicBezTo>
                    <a:pt x="1805" y="32"/>
                    <a:pt x="1774" y="32"/>
                    <a:pt x="1774" y="32"/>
                  </a:cubicBezTo>
                  <a:cubicBezTo>
                    <a:pt x="792" y="190"/>
                    <a:pt x="0" y="1140"/>
                    <a:pt x="190" y="2122"/>
                  </a:cubicBezTo>
                  <a:cubicBezTo>
                    <a:pt x="329" y="2930"/>
                    <a:pt x="1106" y="3517"/>
                    <a:pt x="1916" y="3517"/>
                  </a:cubicBezTo>
                  <a:cubicBezTo>
                    <a:pt x="2027" y="3517"/>
                    <a:pt x="2138" y="3507"/>
                    <a:pt x="2249" y="3484"/>
                  </a:cubicBezTo>
                  <a:cubicBezTo>
                    <a:pt x="3230" y="3294"/>
                    <a:pt x="3832" y="2090"/>
                    <a:pt x="3452" y="1140"/>
                  </a:cubicBezTo>
                  <a:cubicBezTo>
                    <a:pt x="3167" y="380"/>
                    <a:pt x="2470" y="63"/>
                    <a:pt x="1805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991095" y="3746705"/>
              <a:ext cx="151854" cy="147511"/>
            </a:xfrm>
            <a:custGeom>
              <a:avLst/>
              <a:gdLst/>
              <a:ahLst/>
              <a:cxnLst/>
              <a:rect l="l" t="t" r="r" b="b"/>
              <a:pathLst>
                <a:path w="4720" h="4585" extrusionOk="0">
                  <a:moveTo>
                    <a:pt x="2281" y="689"/>
                  </a:moveTo>
                  <a:cubicBezTo>
                    <a:pt x="2471" y="689"/>
                    <a:pt x="2661" y="720"/>
                    <a:pt x="2819" y="752"/>
                  </a:cubicBezTo>
                  <a:cubicBezTo>
                    <a:pt x="3357" y="910"/>
                    <a:pt x="3737" y="1291"/>
                    <a:pt x="3927" y="1766"/>
                  </a:cubicBezTo>
                  <a:cubicBezTo>
                    <a:pt x="4022" y="1987"/>
                    <a:pt x="4054" y="2241"/>
                    <a:pt x="4022" y="2462"/>
                  </a:cubicBezTo>
                  <a:cubicBezTo>
                    <a:pt x="4022" y="2589"/>
                    <a:pt x="3991" y="2716"/>
                    <a:pt x="3927" y="2811"/>
                  </a:cubicBezTo>
                  <a:cubicBezTo>
                    <a:pt x="3896" y="2937"/>
                    <a:pt x="3864" y="3064"/>
                    <a:pt x="3769" y="3191"/>
                  </a:cubicBezTo>
                  <a:cubicBezTo>
                    <a:pt x="3547" y="3602"/>
                    <a:pt x="3136" y="3919"/>
                    <a:pt x="2724" y="4014"/>
                  </a:cubicBezTo>
                  <a:cubicBezTo>
                    <a:pt x="2622" y="4029"/>
                    <a:pt x="2520" y="4036"/>
                    <a:pt x="2419" y="4036"/>
                  </a:cubicBezTo>
                  <a:cubicBezTo>
                    <a:pt x="2080" y="4036"/>
                    <a:pt x="1750" y="3948"/>
                    <a:pt x="1457" y="3729"/>
                  </a:cubicBezTo>
                  <a:cubicBezTo>
                    <a:pt x="1045" y="3507"/>
                    <a:pt x="824" y="3096"/>
                    <a:pt x="729" y="2716"/>
                  </a:cubicBezTo>
                  <a:cubicBezTo>
                    <a:pt x="665" y="2272"/>
                    <a:pt x="729" y="1829"/>
                    <a:pt x="1014" y="1481"/>
                  </a:cubicBezTo>
                  <a:cubicBezTo>
                    <a:pt x="1299" y="1037"/>
                    <a:pt x="1774" y="752"/>
                    <a:pt x="2249" y="689"/>
                  </a:cubicBezTo>
                  <a:close/>
                  <a:moveTo>
                    <a:pt x="2269" y="0"/>
                  </a:moveTo>
                  <a:cubicBezTo>
                    <a:pt x="1964" y="0"/>
                    <a:pt x="1663" y="71"/>
                    <a:pt x="1394" y="214"/>
                  </a:cubicBezTo>
                  <a:cubicBezTo>
                    <a:pt x="1330" y="245"/>
                    <a:pt x="1235" y="340"/>
                    <a:pt x="1235" y="404"/>
                  </a:cubicBezTo>
                  <a:cubicBezTo>
                    <a:pt x="1235" y="467"/>
                    <a:pt x="1235" y="530"/>
                    <a:pt x="1267" y="594"/>
                  </a:cubicBezTo>
                  <a:cubicBezTo>
                    <a:pt x="475" y="1037"/>
                    <a:pt x="0" y="1956"/>
                    <a:pt x="159" y="2811"/>
                  </a:cubicBezTo>
                  <a:cubicBezTo>
                    <a:pt x="254" y="3381"/>
                    <a:pt x="602" y="3887"/>
                    <a:pt x="1109" y="4204"/>
                  </a:cubicBezTo>
                  <a:cubicBezTo>
                    <a:pt x="1521" y="4489"/>
                    <a:pt x="1996" y="4584"/>
                    <a:pt x="2439" y="4584"/>
                  </a:cubicBezTo>
                  <a:cubicBezTo>
                    <a:pt x="2597" y="4584"/>
                    <a:pt x="2692" y="4584"/>
                    <a:pt x="2851" y="4552"/>
                  </a:cubicBezTo>
                  <a:cubicBezTo>
                    <a:pt x="3452" y="4426"/>
                    <a:pt x="3959" y="4046"/>
                    <a:pt x="4276" y="3476"/>
                  </a:cubicBezTo>
                  <a:cubicBezTo>
                    <a:pt x="4624" y="2937"/>
                    <a:pt x="4719" y="2272"/>
                    <a:pt x="4529" y="1671"/>
                  </a:cubicBezTo>
                  <a:cubicBezTo>
                    <a:pt x="4339" y="1037"/>
                    <a:pt x="3864" y="530"/>
                    <a:pt x="3167" y="214"/>
                  </a:cubicBezTo>
                  <a:cubicBezTo>
                    <a:pt x="2882" y="71"/>
                    <a:pt x="2574" y="0"/>
                    <a:pt x="226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059364" y="3784121"/>
              <a:ext cx="42822" cy="66726"/>
            </a:xfrm>
            <a:custGeom>
              <a:avLst/>
              <a:gdLst/>
              <a:ahLst/>
              <a:cxnLst/>
              <a:rect l="l" t="t" r="r" b="b"/>
              <a:pathLst>
                <a:path w="1331" h="2074" extrusionOk="0">
                  <a:moveTo>
                    <a:pt x="64" y="1"/>
                  </a:moveTo>
                  <a:lnTo>
                    <a:pt x="32" y="33"/>
                  </a:lnTo>
                  <a:lnTo>
                    <a:pt x="0" y="64"/>
                  </a:lnTo>
                  <a:lnTo>
                    <a:pt x="0" y="159"/>
                  </a:lnTo>
                  <a:cubicBezTo>
                    <a:pt x="0" y="223"/>
                    <a:pt x="32" y="349"/>
                    <a:pt x="159" y="349"/>
                  </a:cubicBezTo>
                  <a:cubicBezTo>
                    <a:pt x="444" y="381"/>
                    <a:pt x="665" y="571"/>
                    <a:pt x="760" y="888"/>
                  </a:cubicBezTo>
                  <a:cubicBezTo>
                    <a:pt x="792" y="983"/>
                    <a:pt x="792" y="1046"/>
                    <a:pt x="792" y="1109"/>
                  </a:cubicBezTo>
                  <a:cubicBezTo>
                    <a:pt x="792" y="1299"/>
                    <a:pt x="697" y="1489"/>
                    <a:pt x="539" y="1648"/>
                  </a:cubicBezTo>
                  <a:cubicBezTo>
                    <a:pt x="475" y="1743"/>
                    <a:pt x="475" y="1838"/>
                    <a:pt x="507" y="1933"/>
                  </a:cubicBezTo>
                  <a:cubicBezTo>
                    <a:pt x="539" y="1996"/>
                    <a:pt x="634" y="2059"/>
                    <a:pt x="697" y="2059"/>
                  </a:cubicBezTo>
                  <a:cubicBezTo>
                    <a:pt x="718" y="2070"/>
                    <a:pt x="739" y="2073"/>
                    <a:pt x="759" y="2073"/>
                  </a:cubicBezTo>
                  <a:cubicBezTo>
                    <a:pt x="799" y="2073"/>
                    <a:pt x="834" y="2059"/>
                    <a:pt x="855" y="2059"/>
                  </a:cubicBezTo>
                  <a:cubicBezTo>
                    <a:pt x="1299" y="1774"/>
                    <a:pt x="1330" y="1268"/>
                    <a:pt x="1235" y="856"/>
                  </a:cubicBezTo>
                  <a:cubicBezTo>
                    <a:pt x="1109" y="413"/>
                    <a:pt x="697" y="1"/>
                    <a:pt x="190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-216332" y="3545468"/>
              <a:ext cx="3525334" cy="1968378"/>
            </a:xfrm>
            <a:custGeom>
              <a:avLst/>
              <a:gdLst/>
              <a:ahLst/>
              <a:cxnLst/>
              <a:rect l="l" t="t" r="r" b="b"/>
              <a:pathLst>
                <a:path w="109576" h="61182" extrusionOk="0">
                  <a:moveTo>
                    <a:pt x="16627" y="22652"/>
                  </a:moveTo>
                  <a:cubicBezTo>
                    <a:pt x="23594" y="27560"/>
                    <a:pt x="28630" y="34717"/>
                    <a:pt x="31036" y="42951"/>
                  </a:cubicBezTo>
                  <a:cubicBezTo>
                    <a:pt x="28598" y="38771"/>
                    <a:pt x="25526" y="34654"/>
                    <a:pt x="21631" y="31709"/>
                  </a:cubicBezTo>
                  <a:cubicBezTo>
                    <a:pt x="17609" y="28732"/>
                    <a:pt x="12827" y="27085"/>
                    <a:pt x="7981" y="26008"/>
                  </a:cubicBezTo>
                  <a:cubicBezTo>
                    <a:pt x="10832" y="24995"/>
                    <a:pt x="13618" y="23982"/>
                    <a:pt x="16437" y="22873"/>
                  </a:cubicBezTo>
                  <a:cubicBezTo>
                    <a:pt x="16564" y="22810"/>
                    <a:pt x="16595" y="22715"/>
                    <a:pt x="16627" y="22652"/>
                  </a:cubicBezTo>
                  <a:close/>
                  <a:moveTo>
                    <a:pt x="58611" y="999"/>
                  </a:moveTo>
                  <a:cubicBezTo>
                    <a:pt x="58685" y="999"/>
                    <a:pt x="58752" y="1006"/>
                    <a:pt x="58810" y="1022"/>
                  </a:cubicBezTo>
                  <a:cubicBezTo>
                    <a:pt x="60267" y="1433"/>
                    <a:pt x="60109" y="3492"/>
                    <a:pt x="60045" y="4600"/>
                  </a:cubicBezTo>
                  <a:cubicBezTo>
                    <a:pt x="60045" y="4790"/>
                    <a:pt x="60172" y="4917"/>
                    <a:pt x="60330" y="4949"/>
                  </a:cubicBezTo>
                  <a:lnTo>
                    <a:pt x="60330" y="5139"/>
                  </a:lnTo>
                  <a:cubicBezTo>
                    <a:pt x="50893" y="8432"/>
                    <a:pt x="41519" y="12011"/>
                    <a:pt x="32303" y="15748"/>
                  </a:cubicBezTo>
                  <a:cubicBezTo>
                    <a:pt x="32082" y="15874"/>
                    <a:pt x="31987" y="16001"/>
                    <a:pt x="32018" y="16223"/>
                  </a:cubicBezTo>
                  <a:cubicBezTo>
                    <a:pt x="33348" y="25407"/>
                    <a:pt x="33032" y="34496"/>
                    <a:pt x="31670" y="43585"/>
                  </a:cubicBezTo>
                  <a:cubicBezTo>
                    <a:pt x="29485" y="33704"/>
                    <a:pt x="23056" y="25185"/>
                    <a:pt x="14252" y="20150"/>
                  </a:cubicBezTo>
                  <a:cubicBezTo>
                    <a:pt x="21662" y="16064"/>
                    <a:pt x="29263" y="12359"/>
                    <a:pt x="37022" y="9066"/>
                  </a:cubicBezTo>
                  <a:cubicBezTo>
                    <a:pt x="41107" y="7355"/>
                    <a:pt x="45256" y="5709"/>
                    <a:pt x="49468" y="4189"/>
                  </a:cubicBezTo>
                  <a:cubicBezTo>
                    <a:pt x="51431" y="3492"/>
                    <a:pt x="53427" y="2827"/>
                    <a:pt x="55390" y="2130"/>
                  </a:cubicBezTo>
                  <a:cubicBezTo>
                    <a:pt x="56031" y="1926"/>
                    <a:pt x="57769" y="999"/>
                    <a:pt x="58611" y="999"/>
                  </a:cubicBezTo>
                  <a:close/>
                  <a:moveTo>
                    <a:pt x="74106" y="1402"/>
                  </a:moveTo>
                  <a:cubicBezTo>
                    <a:pt x="73473" y="3619"/>
                    <a:pt x="72998" y="5867"/>
                    <a:pt x="72776" y="8211"/>
                  </a:cubicBezTo>
                  <a:lnTo>
                    <a:pt x="72776" y="8369"/>
                  </a:lnTo>
                  <a:cubicBezTo>
                    <a:pt x="64162" y="12042"/>
                    <a:pt x="55612" y="15653"/>
                    <a:pt x="47124" y="19453"/>
                  </a:cubicBezTo>
                  <a:cubicBezTo>
                    <a:pt x="42912" y="21353"/>
                    <a:pt x="42057" y="25850"/>
                    <a:pt x="40157" y="29745"/>
                  </a:cubicBezTo>
                  <a:cubicBezTo>
                    <a:pt x="37782" y="34527"/>
                    <a:pt x="35090" y="39151"/>
                    <a:pt x="32145" y="43648"/>
                  </a:cubicBezTo>
                  <a:cubicBezTo>
                    <a:pt x="33253" y="38296"/>
                    <a:pt x="33728" y="32817"/>
                    <a:pt x="33665" y="27370"/>
                  </a:cubicBezTo>
                  <a:cubicBezTo>
                    <a:pt x="33602" y="24235"/>
                    <a:pt x="33412" y="21100"/>
                    <a:pt x="33032" y="18028"/>
                  </a:cubicBezTo>
                  <a:cubicBezTo>
                    <a:pt x="32778" y="16286"/>
                    <a:pt x="33570" y="16096"/>
                    <a:pt x="35090" y="15463"/>
                  </a:cubicBezTo>
                  <a:cubicBezTo>
                    <a:pt x="36547" y="14861"/>
                    <a:pt x="37972" y="14291"/>
                    <a:pt x="39429" y="13721"/>
                  </a:cubicBezTo>
                  <a:cubicBezTo>
                    <a:pt x="50830" y="9192"/>
                    <a:pt x="62389" y="5075"/>
                    <a:pt x="74106" y="1402"/>
                  </a:cubicBezTo>
                  <a:close/>
                  <a:moveTo>
                    <a:pt x="6335" y="26484"/>
                  </a:moveTo>
                  <a:cubicBezTo>
                    <a:pt x="11338" y="27529"/>
                    <a:pt x="16310" y="28985"/>
                    <a:pt x="20554" y="31899"/>
                  </a:cubicBezTo>
                  <a:cubicBezTo>
                    <a:pt x="24639" y="34749"/>
                    <a:pt x="27363" y="38771"/>
                    <a:pt x="30245" y="42730"/>
                  </a:cubicBezTo>
                  <a:cubicBezTo>
                    <a:pt x="30530" y="43110"/>
                    <a:pt x="30815" y="43521"/>
                    <a:pt x="31068" y="43870"/>
                  </a:cubicBezTo>
                  <a:cubicBezTo>
                    <a:pt x="30648" y="43786"/>
                    <a:pt x="30221" y="43745"/>
                    <a:pt x="29796" y="43745"/>
                  </a:cubicBezTo>
                  <a:cubicBezTo>
                    <a:pt x="29262" y="43745"/>
                    <a:pt x="28730" y="43809"/>
                    <a:pt x="28218" y="43933"/>
                  </a:cubicBezTo>
                  <a:cubicBezTo>
                    <a:pt x="28028" y="44028"/>
                    <a:pt x="27870" y="44091"/>
                    <a:pt x="27680" y="44186"/>
                  </a:cubicBezTo>
                  <a:cubicBezTo>
                    <a:pt x="27648" y="44218"/>
                    <a:pt x="27585" y="44218"/>
                    <a:pt x="27585" y="44250"/>
                  </a:cubicBezTo>
                  <a:cubicBezTo>
                    <a:pt x="27585" y="44218"/>
                    <a:pt x="27553" y="44218"/>
                    <a:pt x="27553" y="44218"/>
                  </a:cubicBezTo>
                  <a:cubicBezTo>
                    <a:pt x="25684" y="43458"/>
                    <a:pt x="23784" y="42793"/>
                    <a:pt x="21947" y="42096"/>
                  </a:cubicBezTo>
                  <a:cubicBezTo>
                    <a:pt x="17039" y="38233"/>
                    <a:pt x="11243" y="35604"/>
                    <a:pt x="5321" y="33894"/>
                  </a:cubicBezTo>
                  <a:cubicBezTo>
                    <a:pt x="5311" y="33892"/>
                    <a:pt x="5300" y="33891"/>
                    <a:pt x="5291" y="33891"/>
                  </a:cubicBezTo>
                  <a:cubicBezTo>
                    <a:pt x="5151" y="33891"/>
                    <a:pt x="5078" y="34086"/>
                    <a:pt x="5226" y="34116"/>
                  </a:cubicBezTo>
                  <a:cubicBezTo>
                    <a:pt x="10642" y="35794"/>
                    <a:pt x="15455" y="38296"/>
                    <a:pt x="20079" y="41368"/>
                  </a:cubicBezTo>
                  <a:cubicBezTo>
                    <a:pt x="18084" y="40671"/>
                    <a:pt x="16152" y="39943"/>
                    <a:pt x="14220" y="39183"/>
                  </a:cubicBezTo>
                  <a:cubicBezTo>
                    <a:pt x="10325" y="37694"/>
                    <a:pt x="6525" y="35826"/>
                    <a:pt x="2661" y="34401"/>
                  </a:cubicBezTo>
                  <a:cubicBezTo>
                    <a:pt x="4909" y="32469"/>
                    <a:pt x="6271" y="29460"/>
                    <a:pt x="6335" y="26484"/>
                  </a:cubicBezTo>
                  <a:close/>
                  <a:moveTo>
                    <a:pt x="79332" y="6342"/>
                  </a:moveTo>
                  <a:cubicBezTo>
                    <a:pt x="77210" y="9636"/>
                    <a:pt x="75658" y="13151"/>
                    <a:pt x="74613" y="17078"/>
                  </a:cubicBezTo>
                  <a:cubicBezTo>
                    <a:pt x="74613" y="17173"/>
                    <a:pt x="74676" y="17268"/>
                    <a:pt x="74708" y="17331"/>
                  </a:cubicBezTo>
                  <a:cubicBezTo>
                    <a:pt x="73600" y="17648"/>
                    <a:pt x="72460" y="17933"/>
                    <a:pt x="71351" y="18250"/>
                  </a:cubicBezTo>
                  <a:lnTo>
                    <a:pt x="63022" y="20466"/>
                  </a:lnTo>
                  <a:cubicBezTo>
                    <a:pt x="60584" y="21100"/>
                    <a:pt x="57892" y="21575"/>
                    <a:pt x="55548" y="22557"/>
                  </a:cubicBezTo>
                  <a:cubicBezTo>
                    <a:pt x="53553" y="23412"/>
                    <a:pt x="52128" y="24932"/>
                    <a:pt x="50640" y="26452"/>
                  </a:cubicBezTo>
                  <a:cubicBezTo>
                    <a:pt x="48644" y="28415"/>
                    <a:pt x="46681" y="30410"/>
                    <a:pt x="44686" y="32342"/>
                  </a:cubicBezTo>
                  <a:cubicBezTo>
                    <a:pt x="40632" y="36333"/>
                    <a:pt x="36452" y="40354"/>
                    <a:pt x="32303" y="44313"/>
                  </a:cubicBezTo>
                  <a:lnTo>
                    <a:pt x="32272" y="44313"/>
                  </a:lnTo>
                  <a:cubicBezTo>
                    <a:pt x="35185" y="40133"/>
                    <a:pt x="37814" y="35794"/>
                    <a:pt x="40094" y="31266"/>
                  </a:cubicBezTo>
                  <a:cubicBezTo>
                    <a:pt x="41202" y="29049"/>
                    <a:pt x="42247" y="26800"/>
                    <a:pt x="43229" y="24520"/>
                  </a:cubicBezTo>
                  <a:cubicBezTo>
                    <a:pt x="43831" y="23127"/>
                    <a:pt x="44432" y="21860"/>
                    <a:pt x="45636" y="20973"/>
                  </a:cubicBezTo>
                  <a:cubicBezTo>
                    <a:pt x="46713" y="20245"/>
                    <a:pt x="48074" y="19801"/>
                    <a:pt x="49246" y="19295"/>
                  </a:cubicBezTo>
                  <a:cubicBezTo>
                    <a:pt x="59317" y="14956"/>
                    <a:pt x="69324" y="10649"/>
                    <a:pt x="79332" y="6342"/>
                  </a:cubicBezTo>
                  <a:close/>
                  <a:moveTo>
                    <a:pt x="85571" y="15178"/>
                  </a:moveTo>
                  <a:lnTo>
                    <a:pt x="85571" y="15178"/>
                  </a:lnTo>
                  <a:cubicBezTo>
                    <a:pt x="78793" y="18883"/>
                    <a:pt x="72460" y="23253"/>
                    <a:pt x="66601" y="28289"/>
                  </a:cubicBezTo>
                  <a:cubicBezTo>
                    <a:pt x="66347" y="28415"/>
                    <a:pt x="66474" y="28669"/>
                    <a:pt x="66633" y="28795"/>
                  </a:cubicBezTo>
                  <a:cubicBezTo>
                    <a:pt x="54598" y="32057"/>
                    <a:pt x="43609" y="37726"/>
                    <a:pt x="33063" y="44376"/>
                  </a:cubicBezTo>
                  <a:cubicBezTo>
                    <a:pt x="33000" y="44471"/>
                    <a:pt x="32937" y="44503"/>
                    <a:pt x="32937" y="44598"/>
                  </a:cubicBezTo>
                  <a:cubicBezTo>
                    <a:pt x="32905" y="44535"/>
                    <a:pt x="32873" y="44535"/>
                    <a:pt x="32810" y="44503"/>
                  </a:cubicBezTo>
                  <a:cubicBezTo>
                    <a:pt x="36705" y="41020"/>
                    <a:pt x="40506" y="37409"/>
                    <a:pt x="44274" y="33767"/>
                  </a:cubicBezTo>
                  <a:cubicBezTo>
                    <a:pt x="46174" y="31962"/>
                    <a:pt x="48043" y="30094"/>
                    <a:pt x="49880" y="28225"/>
                  </a:cubicBezTo>
                  <a:cubicBezTo>
                    <a:pt x="51938" y="26167"/>
                    <a:pt x="53838" y="23887"/>
                    <a:pt x="56657" y="22873"/>
                  </a:cubicBezTo>
                  <a:cubicBezTo>
                    <a:pt x="61629" y="21195"/>
                    <a:pt x="66949" y="20118"/>
                    <a:pt x="72048" y="18756"/>
                  </a:cubicBezTo>
                  <a:cubicBezTo>
                    <a:pt x="76577" y="17585"/>
                    <a:pt x="81042" y="16349"/>
                    <a:pt x="85571" y="15178"/>
                  </a:cubicBezTo>
                  <a:close/>
                  <a:moveTo>
                    <a:pt x="94288" y="25891"/>
                  </a:moveTo>
                  <a:cubicBezTo>
                    <a:pt x="96514" y="25891"/>
                    <a:pt x="98740" y="25962"/>
                    <a:pt x="100962" y="26103"/>
                  </a:cubicBezTo>
                  <a:cubicBezTo>
                    <a:pt x="88833" y="30474"/>
                    <a:pt x="77273" y="36174"/>
                    <a:pt x="65714" y="42065"/>
                  </a:cubicBezTo>
                  <a:cubicBezTo>
                    <a:pt x="64862" y="42483"/>
                    <a:pt x="64298" y="42659"/>
                    <a:pt x="63744" y="42659"/>
                  </a:cubicBezTo>
                  <a:cubicBezTo>
                    <a:pt x="63165" y="42659"/>
                    <a:pt x="62597" y="42467"/>
                    <a:pt x="61724" y="42160"/>
                  </a:cubicBezTo>
                  <a:cubicBezTo>
                    <a:pt x="60330" y="41653"/>
                    <a:pt x="58905" y="41305"/>
                    <a:pt x="57480" y="40988"/>
                  </a:cubicBezTo>
                  <a:cubicBezTo>
                    <a:pt x="55112" y="40480"/>
                    <a:pt x="52719" y="40249"/>
                    <a:pt x="50300" y="40249"/>
                  </a:cubicBezTo>
                  <a:cubicBezTo>
                    <a:pt x="50002" y="40249"/>
                    <a:pt x="49704" y="40253"/>
                    <a:pt x="49405" y="40259"/>
                  </a:cubicBezTo>
                  <a:cubicBezTo>
                    <a:pt x="43831" y="40418"/>
                    <a:pt x="38415" y="41970"/>
                    <a:pt x="33538" y="44756"/>
                  </a:cubicBezTo>
                  <a:cubicBezTo>
                    <a:pt x="33443" y="44788"/>
                    <a:pt x="33412" y="44820"/>
                    <a:pt x="33380" y="44883"/>
                  </a:cubicBezTo>
                  <a:cubicBezTo>
                    <a:pt x="33348" y="44883"/>
                    <a:pt x="33348" y="44851"/>
                    <a:pt x="33285" y="44851"/>
                  </a:cubicBezTo>
                  <a:cubicBezTo>
                    <a:pt x="44179" y="38708"/>
                    <a:pt x="54915" y="32817"/>
                    <a:pt x="67013" y="29524"/>
                  </a:cubicBezTo>
                  <a:cubicBezTo>
                    <a:pt x="75911" y="27102"/>
                    <a:pt x="85096" y="25891"/>
                    <a:pt x="94288" y="25891"/>
                  </a:cubicBezTo>
                  <a:close/>
                  <a:moveTo>
                    <a:pt x="29655" y="44216"/>
                  </a:moveTo>
                  <a:cubicBezTo>
                    <a:pt x="30313" y="44216"/>
                    <a:pt x="30958" y="44329"/>
                    <a:pt x="31575" y="44535"/>
                  </a:cubicBezTo>
                  <a:cubicBezTo>
                    <a:pt x="31512" y="44693"/>
                    <a:pt x="31512" y="44851"/>
                    <a:pt x="31480" y="45010"/>
                  </a:cubicBezTo>
                  <a:cubicBezTo>
                    <a:pt x="31461" y="45179"/>
                    <a:pt x="31587" y="45270"/>
                    <a:pt x="31706" y="45270"/>
                  </a:cubicBezTo>
                  <a:cubicBezTo>
                    <a:pt x="31787" y="45270"/>
                    <a:pt x="31866" y="45227"/>
                    <a:pt x="31892" y="45136"/>
                  </a:cubicBezTo>
                  <a:cubicBezTo>
                    <a:pt x="31923" y="44978"/>
                    <a:pt x="31923" y="44851"/>
                    <a:pt x="31955" y="44693"/>
                  </a:cubicBezTo>
                  <a:cubicBezTo>
                    <a:pt x="31987" y="44725"/>
                    <a:pt x="32018" y="44725"/>
                    <a:pt x="32018" y="44725"/>
                  </a:cubicBezTo>
                  <a:cubicBezTo>
                    <a:pt x="32068" y="44824"/>
                    <a:pt x="32175" y="44903"/>
                    <a:pt x="32280" y="44903"/>
                  </a:cubicBezTo>
                  <a:cubicBezTo>
                    <a:pt x="32310" y="44903"/>
                    <a:pt x="32339" y="44897"/>
                    <a:pt x="32367" y="44883"/>
                  </a:cubicBezTo>
                  <a:cubicBezTo>
                    <a:pt x="33253" y="45358"/>
                    <a:pt x="34013" y="46087"/>
                    <a:pt x="34615" y="47037"/>
                  </a:cubicBezTo>
                  <a:cubicBezTo>
                    <a:pt x="34663" y="47132"/>
                    <a:pt x="34742" y="47171"/>
                    <a:pt x="34821" y="47171"/>
                  </a:cubicBezTo>
                  <a:cubicBezTo>
                    <a:pt x="34900" y="47171"/>
                    <a:pt x="34979" y="47132"/>
                    <a:pt x="35027" y="47068"/>
                  </a:cubicBezTo>
                  <a:cubicBezTo>
                    <a:pt x="35090" y="47068"/>
                    <a:pt x="35090" y="47100"/>
                    <a:pt x="35122" y="47100"/>
                  </a:cubicBezTo>
                  <a:lnTo>
                    <a:pt x="35122" y="47163"/>
                  </a:lnTo>
                  <a:cubicBezTo>
                    <a:pt x="34854" y="47212"/>
                    <a:pt x="34568" y="47279"/>
                    <a:pt x="34321" y="47279"/>
                  </a:cubicBezTo>
                  <a:cubicBezTo>
                    <a:pt x="34246" y="47279"/>
                    <a:pt x="34175" y="47273"/>
                    <a:pt x="34108" y="47258"/>
                  </a:cubicBezTo>
                  <a:cubicBezTo>
                    <a:pt x="32986" y="45722"/>
                    <a:pt x="30815" y="45095"/>
                    <a:pt x="28909" y="45095"/>
                  </a:cubicBezTo>
                  <a:cubicBezTo>
                    <a:pt x="28772" y="45095"/>
                    <a:pt x="28637" y="45098"/>
                    <a:pt x="28503" y="45105"/>
                  </a:cubicBezTo>
                  <a:cubicBezTo>
                    <a:pt x="28313" y="44883"/>
                    <a:pt x="28123" y="44693"/>
                    <a:pt x="27965" y="44471"/>
                  </a:cubicBezTo>
                  <a:cubicBezTo>
                    <a:pt x="28531" y="44297"/>
                    <a:pt x="29097" y="44216"/>
                    <a:pt x="29655" y="44216"/>
                  </a:cubicBezTo>
                  <a:close/>
                  <a:moveTo>
                    <a:pt x="28788" y="45485"/>
                  </a:moveTo>
                  <a:lnTo>
                    <a:pt x="28788" y="45485"/>
                  </a:lnTo>
                  <a:cubicBezTo>
                    <a:pt x="30498" y="45897"/>
                    <a:pt x="32240" y="46087"/>
                    <a:pt x="33443" y="47385"/>
                  </a:cubicBezTo>
                  <a:cubicBezTo>
                    <a:pt x="31670" y="47385"/>
                    <a:pt x="30055" y="46752"/>
                    <a:pt x="28788" y="45485"/>
                  </a:cubicBezTo>
                  <a:close/>
                  <a:moveTo>
                    <a:pt x="50595" y="41039"/>
                  </a:moveTo>
                  <a:cubicBezTo>
                    <a:pt x="50875" y="41039"/>
                    <a:pt x="51154" y="41043"/>
                    <a:pt x="51431" y="41051"/>
                  </a:cubicBezTo>
                  <a:cubicBezTo>
                    <a:pt x="54440" y="41146"/>
                    <a:pt x="57480" y="41621"/>
                    <a:pt x="60394" y="42508"/>
                  </a:cubicBezTo>
                  <a:cubicBezTo>
                    <a:pt x="61224" y="42785"/>
                    <a:pt x="62889" y="43777"/>
                    <a:pt x="63739" y="43777"/>
                  </a:cubicBezTo>
                  <a:cubicBezTo>
                    <a:pt x="63765" y="43777"/>
                    <a:pt x="63790" y="43777"/>
                    <a:pt x="63814" y="43775"/>
                  </a:cubicBezTo>
                  <a:lnTo>
                    <a:pt x="63814" y="43775"/>
                  </a:lnTo>
                  <a:cubicBezTo>
                    <a:pt x="63466" y="45041"/>
                    <a:pt x="64099" y="46593"/>
                    <a:pt x="64257" y="47828"/>
                  </a:cubicBezTo>
                  <a:cubicBezTo>
                    <a:pt x="64606" y="50457"/>
                    <a:pt x="64606" y="52959"/>
                    <a:pt x="64416" y="55587"/>
                  </a:cubicBezTo>
                  <a:cubicBezTo>
                    <a:pt x="63307" y="55302"/>
                    <a:pt x="62167" y="54986"/>
                    <a:pt x="60964" y="54669"/>
                  </a:cubicBezTo>
                  <a:cubicBezTo>
                    <a:pt x="52223" y="52230"/>
                    <a:pt x="43672" y="49222"/>
                    <a:pt x="34963" y="46688"/>
                  </a:cubicBezTo>
                  <a:cubicBezTo>
                    <a:pt x="34932" y="46625"/>
                    <a:pt x="34868" y="46562"/>
                    <a:pt x="34837" y="46467"/>
                  </a:cubicBezTo>
                  <a:cubicBezTo>
                    <a:pt x="34615" y="46087"/>
                    <a:pt x="34330" y="45738"/>
                    <a:pt x="34013" y="45422"/>
                  </a:cubicBezTo>
                  <a:cubicBezTo>
                    <a:pt x="35438" y="44566"/>
                    <a:pt x="36927" y="43901"/>
                    <a:pt x="38447" y="43300"/>
                  </a:cubicBezTo>
                  <a:cubicBezTo>
                    <a:pt x="41519" y="42128"/>
                    <a:pt x="44781" y="41368"/>
                    <a:pt x="48074" y="41146"/>
                  </a:cubicBezTo>
                  <a:cubicBezTo>
                    <a:pt x="48906" y="41075"/>
                    <a:pt x="49755" y="41039"/>
                    <a:pt x="50595" y="41039"/>
                  </a:cubicBezTo>
                  <a:close/>
                  <a:moveTo>
                    <a:pt x="102514" y="26420"/>
                  </a:moveTo>
                  <a:cubicBezTo>
                    <a:pt x="104952" y="29524"/>
                    <a:pt x="106377" y="32912"/>
                    <a:pt x="106282" y="36903"/>
                  </a:cubicBezTo>
                  <a:cubicBezTo>
                    <a:pt x="106124" y="36966"/>
                    <a:pt x="106060" y="37188"/>
                    <a:pt x="106124" y="37314"/>
                  </a:cubicBezTo>
                  <a:cubicBezTo>
                    <a:pt x="106124" y="37346"/>
                    <a:pt x="106187" y="37378"/>
                    <a:pt x="106187" y="37409"/>
                  </a:cubicBezTo>
                  <a:cubicBezTo>
                    <a:pt x="106187" y="37504"/>
                    <a:pt x="106219" y="37536"/>
                    <a:pt x="106251" y="37568"/>
                  </a:cubicBezTo>
                  <a:cubicBezTo>
                    <a:pt x="104224" y="38549"/>
                    <a:pt x="97383" y="41685"/>
                    <a:pt x="96591" y="42096"/>
                  </a:cubicBezTo>
                  <a:cubicBezTo>
                    <a:pt x="93076" y="43743"/>
                    <a:pt x="89561" y="45422"/>
                    <a:pt x="86014" y="47005"/>
                  </a:cubicBezTo>
                  <a:cubicBezTo>
                    <a:pt x="79047" y="50140"/>
                    <a:pt x="71985" y="52895"/>
                    <a:pt x="65017" y="56031"/>
                  </a:cubicBezTo>
                  <a:cubicBezTo>
                    <a:pt x="65207" y="53877"/>
                    <a:pt x="65271" y="51787"/>
                    <a:pt x="65081" y="49665"/>
                  </a:cubicBezTo>
                  <a:cubicBezTo>
                    <a:pt x="64922" y="47860"/>
                    <a:pt x="64004" y="45548"/>
                    <a:pt x="64257" y="43743"/>
                  </a:cubicBezTo>
                  <a:cubicBezTo>
                    <a:pt x="65049" y="43521"/>
                    <a:pt x="65967" y="42825"/>
                    <a:pt x="66601" y="42508"/>
                  </a:cubicBezTo>
                  <a:cubicBezTo>
                    <a:pt x="78350" y="36618"/>
                    <a:pt x="90131" y="30854"/>
                    <a:pt x="102514" y="26420"/>
                  </a:cubicBezTo>
                  <a:close/>
                  <a:moveTo>
                    <a:pt x="106884" y="37663"/>
                  </a:moveTo>
                  <a:cubicBezTo>
                    <a:pt x="107232" y="37821"/>
                    <a:pt x="107644" y="37979"/>
                    <a:pt x="107992" y="38138"/>
                  </a:cubicBezTo>
                  <a:cubicBezTo>
                    <a:pt x="108151" y="38201"/>
                    <a:pt x="108277" y="38233"/>
                    <a:pt x="108436" y="38328"/>
                  </a:cubicBezTo>
                  <a:lnTo>
                    <a:pt x="86806" y="48778"/>
                  </a:lnTo>
                  <a:cubicBezTo>
                    <a:pt x="79680" y="52230"/>
                    <a:pt x="72555" y="56189"/>
                    <a:pt x="65081" y="58786"/>
                  </a:cubicBezTo>
                  <a:cubicBezTo>
                    <a:pt x="64289" y="57614"/>
                    <a:pt x="61375" y="57297"/>
                    <a:pt x="60172" y="56854"/>
                  </a:cubicBezTo>
                  <a:cubicBezTo>
                    <a:pt x="57448" y="55872"/>
                    <a:pt x="54725" y="54859"/>
                    <a:pt x="52001" y="53814"/>
                  </a:cubicBezTo>
                  <a:cubicBezTo>
                    <a:pt x="49215" y="52737"/>
                    <a:pt x="46491" y="51534"/>
                    <a:pt x="43736" y="50394"/>
                  </a:cubicBezTo>
                  <a:lnTo>
                    <a:pt x="43736" y="50394"/>
                  </a:lnTo>
                  <a:cubicBezTo>
                    <a:pt x="50481" y="52705"/>
                    <a:pt x="57480" y="54479"/>
                    <a:pt x="64289" y="56252"/>
                  </a:cubicBezTo>
                  <a:lnTo>
                    <a:pt x="64447" y="56252"/>
                  </a:lnTo>
                  <a:cubicBezTo>
                    <a:pt x="64447" y="56347"/>
                    <a:pt x="64542" y="56379"/>
                    <a:pt x="64574" y="56379"/>
                  </a:cubicBezTo>
                  <a:cubicBezTo>
                    <a:pt x="64574" y="56484"/>
                    <a:pt x="64661" y="56545"/>
                    <a:pt x="64745" y="56545"/>
                  </a:cubicBezTo>
                  <a:cubicBezTo>
                    <a:pt x="64762" y="56545"/>
                    <a:pt x="64779" y="56543"/>
                    <a:pt x="64796" y="56537"/>
                  </a:cubicBezTo>
                  <a:cubicBezTo>
                    <a:pt x="72618" y="53909"/>
                    <a:pt x="80219" y="50489"/>
                    <a:pt x="87692" y="47037"/>
                  </a:cubicBezTo>
                  <a:cubicBezTo>
                    <a:pt x="91493" y="45295"/>
                    <a:pt x="95293" y="43521"/>
                    <a:pt x="99062" y="41685"/>
                  </a:cubicBezTo>
                  <a:cubicBezTo>
                    <a:pt x="101025" y="40735"/>
                    <a:pt x="102957" y="39784"/>
                    <a:pt x="104920" y="38803"/>
                  </a:cubicBezTo>
                  <a:cubicBezTo>
                    <a:pt x="105490" y="38486"/>
                    <a:pt x="106441" y="38233"/>
                    <a:pt x="106884" y="37663"/>
                  </a:cubicBezTo>
                  <a:close/>
                  <a:moveTo>
                    <a:pt x="888" y="34591"/>
                  </a:moveTo>
                  <a:cubicBezTo>
                    <a:pt x="4846" y="36744"/>
                    <a:pt x="9343" y="38296"/>
                    <a:pt x="13555" y="39911"/>
                  </a:cubicBezTo>
                  <a:cubicBezTo>
                    <a:pt x="18084" y="41685"/>
                    <a:pt x="22644" y="43426"/>
                    <a:pt x="27363" y="44756"/>
                  </a:cubicBezTo>
                  <a:cubicBezTo>
                    <a:pt x="28449" y="46928"/>
                    <a:pt x="30900" y="48254"/>
                    <a:pt x="33307" y="48254"/>
                  </a:cubicBezTo>
                  <a:cubicBezTo>
                    <a:pt x="33990" y="48254"/>
                    <a:pt x="34669" y="48147"/>
                    <a:pt x="35312" y="47923"/>
                  </a:cubicBezTo>
                  <a:cubicBezTo>
                    <a:pt x="35565" y="47860"/>
                    <a:pt x="35597" y="47670"/>
                    <a:pt x="35597" y="47512"/>
                  </a:cubicBezTo>
                  <a:cubicBezTo>
                    <a:pt x="40030" y="49760"/>
                    <a:pt x="44623" y="51629"/>
                    <a:pt x="49215" y="53497"/>
                  </a:cubicBezTo>
                  <a:cubicBezTo>
                    <a:pt x="50355" y="53972"/>
                    <a:pt x="61439" y="57994"/>
                    <a:pt x="64257" y="58944"/>
                  </a:cubicBezTo>
                  <a:lnTo>
                    <a:pt x="64257" y="59007"/>
                  </a:lnTo>
                  <a:cubicBezTo>
                    <a:pt x="64257" y="59039"/>
                    <a:pt x="64226" y="59071"/>
                    <a:pt x="64226" y="59102"/>
                  </a:cubicBezTo>
                  <a:cubicBezTo>
                    <a:pt x="64162" y="59229"/>
                    <a:pt x="64257" y="59419"/>
                    <a:pt x="64384" y="59514"/>
                  </a:cubicBezTo>
                  <a:cubicBezTo>
                    <a:pt x="64416" y="59546"/>
                    <a:pt x="64479" y="59546"/>
                    <a:pt x="64542" y="59577"/>
                  </a:cubicBezTo>
                  <a:cubicBezTo>
                    <a:pt x="64542" y="59641"/>
                    <a:pt x="64574" y="59641"/>
                    <a:pt x="64606" y="59641"/>
                  </a:cubicBezTo>
                  <a:cubicBezTo>
                    <a:pt x="64637" y="59894"/>
                    <a:pt x="64796" y="60179"/>
                    <a:pt x="65017" y="60433"/>
                  </a:cubicBezTo>
                  <a:lnTo>
                    <a:pt x="65017" y="60433"/>
                  </a:lnTo>
                  <a:cubicBezTo>
                    <a:pt x="55073" y="56886"/>
                    <a:pt x="45478" y="52737"/>
                    <a:pt x="35660" y="48905"/>
                  </a:cubicBezTo>
                  <a:cubicBezTo>
                    <a:pt x="35765" y="48696"/>
                    <a:pt x="35610" y="48422"/>
                    <a:pt x="35357" y="48422"/>
                  </a:cubicBezTo>
                  <a:cubicBezTo>
                    <a:pt x="35304" y="48422"/>
                    <a:pt x="35246" y="48434"/>
                    <a:pt x="35185" y="48462"/>
                  </a:cubicBezTo>
                  <a:cubicBezTo>
                    <a:pt x="34303" y="48835"/>
                    <a:pt x="33357" y="49026"/>
                    <a:pt x="32411" y="49026"/>
                  </a:cubicBezTo>
                  <a:cubicBezTo>
                    <a:pt x="31591" y="49026"/>
                    <a:pt x="30771" y="48882"/>
                    <a:pt x="29991" y="48588"/>
                  </a:cubicBezTo>
                  <a:cubicBezTo>
                    <a:pt x="28440" y="48018"/>
                    <a:pt x="27521" y="46942"/>
                    <a:pt x="26476" y="45770"/>
                  </a:cubicBezTo>
                  <a:cubicBezTo>
                    <a:pt x="26603" y="45612"/>
                    <a:pt x="26603" y="45295"/>
                    <a:pt x="26318" y="45200"/>
                  </a:cubicBezTo>
                  <a:cubicBezTo>
                    <a:pt x="17672" y="42286"/>
                    <a:pt x="9185" y="38866"/>
                    <a:pt x="539" y="35953"/>
                  </a:cubicBezTo>
                  <a:cubicBezTo>
                    <a:pt x="666" y="35509"/>
                    <a:pt x="793" y="35066"/>
                    <a:pt x="888" y="34591"/>
                  </a:cubicBezTo>
                  <a:close/>
                  <a:moveTo>
                    <a:pt x="108911" y="38834"/>
                  </a:moveTo>
                  <a:lnTo>
                    <a:pt x="108911" y="38834"/>
                  </a:lnTo>
                  <a:cubicBezTo>
                    <a:pt x="108816" y="39278"/>
                    <a:pt x="108784" y="39753"/>
                    <a:pt x="108816" y="40196"/>
                  </a:cubicBezTo>
                  <a:cubicBezTo>
                    <a:pt x="94628" y="47385"/>
                    <a:pt x="80092" y="53814"/>
                    <a:pt x="65682" y="60528"/>
                  </a:cubicBezTo>
                  <a:cubicBezTo>
                    <a:pt x="65366" y="60179"/>
                    <a:pt x="65207" y="59831"/>
                    <a:pt x="65081" y="59387"/>
                  </a:cubicBezTo>
                  <a:cubicBezTo>
                    <a:pt x="65144" y="59324"/>
                    <a:pt x="65176" y="59261"/>
                    <a:pt x="65176" y="59197"/>
                  </a:cubicBezTo>
                  <a:cubicBezTo>
                    <a:pt x="72523" y="57044"/>
                    <a:pt x="79427" y="53085"/>
                    <a:pt x="86299" y="49760"/>
                  </a:cubicBezTo>
                  <a:cubicBezTo>
                    <a:pt x="93836" y="46118"/>
                    <a:pt x="101373" y="42476"/>
                    <a:pt x="108911" y="38834"/>
                  </a:cubicBezTo>
                  <a:close/>
                  <a:moveTo>
                    <a:pt x="59715" y="0"/>
                  </a:moveTo>
                  <a:cubicBezTo>
                    <a:pt x="59687" y="0"/>
                    <a:pt x="59660" y="3"/>
                    <a:pt x="59634" y="8"/>
                  </a:cubicBezTo>
                  <a:cubicBezTo>
                    <a:pt x="43577" y="5075"/>
                    <a:pt x="28123" y="11694"/>
                    <a:pt x="13397" y="19801"/>
                  </a:cubicBezTo>
                  <a:cubicBezTo>
                    <a:pt x="13112" y="19960"/>
                    <a:pt x="13112" y="20340"/>
                    <a:pt x="13397" y="20498"/>
                  </a:cubicBezTo>
                  <a:cubicBezTo>
                    <a:pt x="14410" y="21036"/>
                    <a:pt x="15360" y="21638"/>
                    <a:pt x="16279" y="22240"/>
                  </a:cubicBezTo>
                  <a:cubicBezTo>
                    <a:pt x="12985" y="23317"/>
                    <a:pt x="9787" y="24583"/>
                    <a:pt x="6525" y="25692"/>
                  </a:cubicBezTo>
                  <a:cubicBezTo>
                    <a:pt x="6271" y="25787"/>
                    <a:pt x="6176" y="26103"/>
                    <a:pt x="6271" y="26293"/>
                  </a:cubicBezTo>
                  <a:cubicBezTo>
                    <a:pt x="6176" y="26293"/>
                    <a:pt x="6145" y="26325"/>
                    <a:pt x="6145" y="26420"/>
                  </a:cubicBezTo>
                  <a:cubicBezTo>
                    <a:pt x="5670" y="29460"/>
                    <a:pt x="4434" y="31899"/>
                    <a:pt x="2313" y="34116"/>
                  </a:cubicBezTo>
                  <a:cubicBezTo>
                    <a:pt x="2281" y="34179"/>
                    <a:pt x="2218" y="34211"/>
                    <a:pt x="2218" y="34242"/>
                  </a:cubicBezTo>
                  <a:lnTo>
                    <a:pt x="1173" y="33894"/>
                  </a:lnTo>
                  <a:cubicBezTo>
                    <a:pt x="1139" y="33886"/>
                    <a:pt x="1105" y="33882"/>
                    <a:pt x="1072" y="33882"/>
                  </a:cubicBezTo>
                  <a:cubicBezTo>
                    <a:pt x="983" y="33882"/>
                    <a:pt x="902" y="33911"/>
                    <a:pt x="856" y="33957"/>
                  </a:cubicBezTo>
                  <a:cubicBezTo>
                    <a:pt x="761" y="33957"/>
                    <a:pt x="634" y="34021"/>
                    <a:pt x="603" y="34116"/>
                  </a:cubicBezTo>
                  <a:cubicBezTo>
                    <a:pt x="381" y="34654"/>
                    <a:pt x="191" y="35224"/>
                    <a:pt x="64" y="35794"/>
                  </a:cubicBezTo>
                  <a:cubicBezTo>
                    <a:pt x="1" y="35953"/>
                    <a:pt x="96" y="36079"/>
                    <a:pt x="159" y="36111"/>
                  </a:cubicBezTo>
                  <a:cubicBezTo>
                    <a:pt x="159" y="36174"/>
                    <a:pt x="159" y="36238"/>
                    <a:pt x="254" y="36269"/>
                  </a:cubicBezTo>
                  <a:cubicBezTo>
                    <a:pt x="8488" y="40101"/>
                    <a:pt x="17387" y="43046"/>
                    <a:pt x="26064" y="45802"/>
                  </a:cubicBezTo>
                  <a:cubicBezTo>
                    <a:pt x="26875" y="48419"/>
                    <a:pt x="29736" y="49647"/>
                    <a:pt x="32441" y="49647"/>
                  </a:cubicBezTo>
                  <a:cubicBezTo>
                    <a:pt x="33434" y="49647"/>
                    <a:pt x="34406" y="49482"/>
                    <a:pt x="35248" y="49158"/>
                  </a:cubicBezTo>
                  <a:cubicBezTo>
                    <a:pt x="44813" y="53972"/>
                    <a:pt x="55105" y="57646"/>
                    <a:pt x="65239" y="61161"/>
                  </a:cubicBezTo>
                  <a:cubicBezTo>
                    <a:pt x="65274" y="61175"/>
                    <a:pt x="65307" y="61181"/>
                    <a:pt x="65338" y="61181"/>
                  </a:cubicBezTo>
                  <a:cubicBezTo>
                    <a:pt x="65450" y="61181"/>
                    <a:pt x="65538" y="61101"/>
                    <a:pt x="65587" y="61003"/>
                  </a:cubicBezTo>
                  <a:cubicBezTo>
                    <a:pt x="80535" y="55112"/>
                    <a:pt x="95008" y="47892"/>
                    <a:pt x="109354" y="40608"/>
                  </a:cubicBezTo>
                  <a:cubicBezTo>
                    <a:pt x="109576" y="40544"/>
                    <a:pt x="109544" y="40259"/>
                    <a:pt x="109386" y="40133"/>
                  </a:cubicBezTo>
                  <a:cubicBezTo>
                    <a:pt x="109417" y="39626"/>
                    <a:pt x="109354" y="39088"/>
                    <a:pt x="109386" y="38613"/>
                  </a:cubicBezTo>
                  <a:lnTo>
                    <a:pt x="109386" y="38486"/>
                  </a:lnTo>
                  <a:cubicBezTo>
                    <a:pt x="109417" y="38359"/>
                    <a:pt x="109386" y="38233"/>
                    <a:pt x="109322" y="38169"/>
                  </a:cubicBezTo>
                  <a:cubicBezTo>
                    <a:pt x="109037" y="37979"/>
                    <a:pt x="108626" y="37884"/>
                    <a:pt x="108277" y="37758"/>
                  </a:cubicBezTo>
                  <a:cubicBezTo>
                    <a:pt x="107897" y="37663"/>
                    <a:pt x="107517" y="37536"/>
                    <a:pt x="107137" y="37409"/>
                  </a:cubicBezTo>
                  <a:cubicBezTo>
                    <a:pt x="107137" y="37378"/>
                    <a:pt x="107169" y="37378"/>
                    <a:pt x="107169" y="37346"/>
                  </a:cubicBezTo>
                  <a:cubicBezTo>
                    <a:pt x="107201" y="37219"/>
                    <a:pt x="107169" y="37061"/>
                    <a:pt x="107106" y="36966"/>
                  </a:cubicBezTo>
                  <a:cubicBezTo>
                    <a:pt x="107201" y="33071"/>
                    <a:pt x="105902" y="29049"/>
                    <a:pt x="103052" y="26293"/>
                  </a:cubicBezTo>
                  <a:cubicBezTo>
                    <a:pt x="103084" y="26262"/>
                    <a:pt x="103179" y="26262"/>
                    <a:pt x="103210" y="26198"/>
                  </a:cubicBezTo>
                  <a:cubicBezTo>
                    <a:pt x="103654" y="26040"/>
                    <a:pt x="103559" y="25407"/>
                    <a:pt x="103084" y="25375"/>
                  </a:cubicBezTo>
                  <a:cubicBezTo>
                    <a:pt x="100276" y="25153"/>
                    <a:pt x="97464" y="25041"/>
                    <a:pt x="94656" y="25041"/>
                  </a:cubicBezTo>
                  <a:cubicBezTo>
                    <a:pt x="85460" y="25041"/>
                    <a:pt x="76296" y="26235"/>
                    <a:pt x="67393" y="28637"/>
                  </a:cubicBezTo>
                  <a:cubicBezTo>
                    <a:pt x="73948" y="23000"/>
                    <a:pt x="81169" y="18218"/>
                    <a:pt x="88833" y="14291"/>
                  </a:cubicBezTo>
                  <a:cubicBezTo>
                    <a:pt x="89206" y="14119"/>
                    <a:pt x="89007" y="13609"/>
                    <a:pt x="88660" y="13609"/>
                  </a:cubicBezTo>
                  <a:cubicBezTo>
                    <a:pt x="88624" y="13609"/>
                    <a:pt x="88586" y="13614"/>
                    <a:pt x="88548" y="13626"/>
                  </a:cubicBezTo>
                  <a:cubicBezTo>
                    <a:pt x="84209" y="14766"/>
                    <a:pt x="79839" y="15969"/>
                    <a:pt x="75500" y="17110"/>
                  </a:cubicBezTo>
                  <a:cubicBezTo>
                    <a:pt x="76482" y="12993"/>
                    <a:pt x="78223" y="9192"/>
                    <a:pt x="80694" y="5740"/>
                  </a:cubicBezTo>
                  <a:cubicBezTo>
                    <a:pt x="80852" y="5476"/>
                    <a:pt x="80592" y="5235"/>
                    <a:pt x="80355" y="5235"/>
                  </a:cubicBezTo>
                  <a:cubicBezTo>
                    <a:pt x="80307" y="5235"/>
                    <a:pt x="80261" y="5244"/>
                    <a:pt x="80219" y="5265"/>
                  </a:cubicBezTo>
                  <a:cubicBezTo>
                    <a:pt x="78033" y="6215"/>
                    <a:pt x="75848" y="7134"/>
                    <a:pt x="73663" y="8084"/>
                  </a:cubicBezTo>
                  <a:cubicBezTo>
                    <a:pt x="73948" y="5677"/>
                    <a:pt x="74455" y="3302"/>
                    <a:pt x="75183" y="927"/>
                  </a:cubicBezTo>
                  <a:cubicBezTo>
                    <a:pt x="75238" y="680"/>
                    <a:pt x="75055" y="433"/>
                    <a:pt x="74820" y="433"/>
                  </a:cubicBezTo>
                  <a:cubicBezTo>
                    <a:pt x="74784" y="433"/>
                    <a:pt x="74746" y="439"/>
                    <a:pt x="74708" y="452"/>
                  </a:cubicBezTo>
                  <a:cubicBezTo>
                    <a:pt x="70021" y="1908"/>
                    <a:pt x="65366" y="3460"/>
                    <a:pt x="60742" y="5075"/>
                  </a:cubicBezTo>
                  <a:lnTo>
                    <a:pt x="60742" y="4949"/>
                  </a:lnTo>
                  <a:cubicBezTo>
                    <a:pt x="60900" y="4917"/>
                    <a:pt x="60995" y="4790"/>
                    <a:pt x="60995" y="4600"/>
                  </a:cubicBezTo>
                  <a:cubicBezTo>
                    <a:pt x="61090" y="3017"/>
                    <a:pt x="60774" y="1623"/>
                    <a:pt x="60045" y="198"/>
                  </a:cubicBezTo>
                  <a:cubicBezTo>
                    <a:pt x="59993" y="66"/>
                    <a:pt x="59852" y="0"/>
                    <a:pt x="5971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877435" y="4794844"/>
              <a:ext cx="1410153" cy="697950"/>
            </a:xfrm>
            <a:custGeom>
              <a:avLst/>
              <a:gdLst/>
              <a:ahLst/>
              <a:cxnLst/>
              <a:rect l="l" t="t" r="r" b="b"/>
              <a:pathLst>
                <a:path w="43831" h="21694" extrusionOk="0">
                  <a:moveTo>
                    <a:pt x="43831" y="0"/>
                  </a:moveTo>
                  <a:lnTo>
                    <a:pt x="43831" y="0"/>
                  </a:lnTo>
                  <a:cubicBezTo>
                    <a:pt x="36293" y="3642"/>
                    <a:pt x="28756" y="7284"/>
                    <a:pt x="21219" y="10926"/>
                  </a:cubicBezTo>
                  <a:cubicBezTo>
                    <a:pt x="14347" y="14251"/>
                    <a:pt x="7443" y="18178"/>
                    <a:pt x="96" y="20363"/>
                  </a:cubicBezTo>
                  <a:cubicBezTo>
                    <a:pt x="96" y="20427"/>
                    <a:pt x="32" y="20522"/>
                    <a:pt x="1" y="20553"/>
                  </a:cubicBezTo>
                  <a:cubicBezTo>
                    <a:pt x="127" y="20997"/>
                    <a:pt x="286" y="21345"/>
                    <a:pt x="602" y="21694"/>
                  </a:cubicBezTo>
                  <a:cubicBezTo>
                    <a:pt x="15012" y="14980"/>
                    <a:pt x="29548" y="8551"/>
                    <a:pt x="43767" y="1362"/>
                  </a:cubicBezTo>
                  <a:cubicBezTo>
                    <a:pt x="43767" y="919"/>
                    <a:pt x="43799" y="444"/>
                    <a:pt x="43831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188693" y="4759165"/>
              <a:ext cx="2083620" cy="678615"/>
            </a:xfrm>
            <a:custGeom>
              <a:avLst/>
              <a:gdLst/>
              <a:ahLst/>
              <a:cxnLst/>
              <a:rect l="l" t="t" r="r" b="b"/>
              <a:pathLst>
                <a:path w="64764" h="21093" extrusionOk="0">
                  <a:moveTo>
                    <a:pt x="63149" y="1"/>
                  </a:moveTo>
                  <a:cubicBezTo>
                    <a:pt x="62705" y="603"/>
                    <a:pt x="61755" y="824"/>
                    <a:pt x="61153" y="1141"/>
                  </a:cubicBezTo>
                  <a:cubicBezTo>
                    <a:pt x="59222" y="2154"/>
                    <a:pt x="57226" y="3105"/>
                    <a:pt x="55295" y="4055"/>
                  </a:cubicBezTo>
                  <a:cubicBezTo>
                    <a:pt x="51526" y="5860"/>
                    <a:pt x="47726" y="7633"/>
                    <a:pt x="43925" y="9375"/>
                  </a:cubicBezTo>
                  <a:cubicBezTo>
                    <a:pt x="36452" y="12795"/>
                    <a:pt x="28851" y="16247"/>
                    <a:pt x="21060" y="18844"/>
                  </a:cubicBezTo>
                  <a:cubicBezTo>
                    <a:pt x="21039" y="18849"/>
                    <a:pt x="21019" y="18852"/>
                    <a:pt x="21000" y="18852"/>
                  </a:cubicBezTo>
                  <a:cubicBezTo>
                    <a:pt x="20912" y="18852"/>
                    <a:pt x="20859" y="18791"/>
                    <a:pt x="20807" y="18686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0" y="12700"/>
                  </a:cubicBezTo>
                  <a:lnTo>
                    <a:pt x="0" y="12700"/>
                  </a:lnTo>
                  <a:cubicBezTo>
                    <a:pt x="2724" y="13872"/>
                    <a:pt x="5448" y="15044"/>
                    <a:pt x="8234" y="16120"/>
                  </a:cubicBezTo>
                  <a:cubicBezTo>
                    <a:pt x="10958" y="17134"/>
                    <a:pt x="13681" y="18179"/>
                    <a:pt x="16437" y="19161"/>
                  </a:cubicBezTo>
                  <a:cubicBezTo>
                    <a:pt x="17640" y="19604"/>
                    <a:pt x="20585" y="19921"/>
                    <a:pt x="21345" y="21092"/>
                  </a:cubicBezTo>
                  <a:cubicBezTo>
                    <a:pt x="28851" y="18464"/>
                    <a:pt x="35976" y="14505"/>
                    <a:pt x="43134" y="11053"/>
                  </a:cubicBezTo>
                  <a:lnTo>
                    <a:pt x="64764" y="603"/>
                  </a:lnTo>
                  <a:cubicBezTo>
                    <a:pt x="64605" y="508"/>
                    <a:pt x="64447" y="476"/>
                    <a:pt x="64257" y="476"/>
                  </a:cubicBezTo>
                  <a:cubicBezTo>
                    <a:pt x="63845" y="318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841789" y="4395458"/>
              <a:ext cx="1364307" cy="952660"/>
            </a:xfrm>
            <a:custGeom>
              <a:avLst/>
              <a:gdLst/>
              <a:ahLst/>
              <a:cxnLst/>
              <a:rect l="l" t="t" r="r" b="b"/>
              <a:pathLst>
                <a:path w="42406" h="29611" extrusionOk="0">
                  <a:moveTo>
                    <a:pt x="38150" y="10504"/>
                  </a:moveTo>
                  <a:cubicBezTo>
                    <a:pt x="38293" y="10504"/>
                    <a:pt x="38426" y="10718"/>
                    <a:pt x="38257" y="10831"/>
                  </a:cubicBezTo>
                  <a:cubicBezTo>
                    <a:pt x="33538" y="13333"/>
                    <a:pt x="28661" y="15550"/>
                    <a:pt x="23752" y="17513"/>
                  </a:cubicBezTo>
                  <a:cubicBezTo>
                    <a:pt x="23732" y="17523"/>
                    <a:pt x="23714" y="17528"/>
                    <a:pt x="23698" y="17528"/>
                  </a:cubicBezTo>
                  <a:cubicBezTo>
                    <a:pt x="23619" y="17528"/>
                    <a:pt x="23609" y="17408"/>
                    <a:pt x="23689" y="17355"/>
                  </a:cubicBezTo>
                  <a:cubicBezTo>
                    <a:pt x="28597" y="15265"/>
                    <a:pt x="33380" y="12984"/>
                    <a:pt x="38098" y="10514"/>
                  </a:cubicBezTo>
                  <a:cubicBezTo>
                    <a:pt x="38115" y="10507"/>
                    <a:pt x="38133" y="10504"/>
                    <a:pt x="38150" y="10504"/>
                  </a:cubicBezTo>
                  <a:close/>
                  <a:moveTo>
                    <a:pt x="32502" y="3779"/>
                  </a:moveTo>
                  <a:cubicBezTo>
                    <a:pt x="32629" y="3779"/>
                    <a:pt x="32722" y="3969"/>
                    <a:pt x="32588" y="4022"/>
                  </a:cubicBezTo>
                  <a:cubicBezTo>
                    <a:pt x="22517" y="9121"/>
                    <a:pt x="12320" y="13808"/>
                    <a:pt x="2154" y="18558"/>
                  </a:cubicBezTo>
                  <a:cubicBezTo>
                    <a:pt x="2143" y="18562"/>
                    <a:pt x="2133" y="18563"/>
                    <a:pt x="2124" y="18563"/>
                  </a:cubicBezTo>
                  <a:cubicBezTo>
                    <a:pt x="2046" y="18563"/>
                    <a:pt x="2002" y="18460"/>
                    <a:pt x="2059" y="18431"/>
                  </a:cubicBezTo>
                  <a:cubicBezTo>
                    <a:pt x="12161" y="13523"/>
                    <a:pt x="22200" y="8424"/>
                    <a:pt x="32429" y="3800"/>
                  </a:cubicBezTo>
                  <a:cubicBezTo>
                    <a:pt x="32454" y="3786"/>
                    <a:pt x="32478" y="3779"/>
                    <a:pt x="32502" y="3779"/>
                  </a:cubicBezTo>
                  <a:close/>
                  <a:moveTo>
                    <a:pt x="28993" y="11485"/>
                  </a:moveTo>
                  <a:cubicBezTo>
                    <a:pt x="29106" y="11485"/>
                    <a:pt x="29212" y="11666"/>
                    <a:pt x="29073" y="11749"/>
                  </a:cubicBezTo>
                  <a:cubicBezTo>
                    <a:pt x="24417" y="13934"/>
                    <a:pt x="19793" y="16183"/>
                    <a:pt x="15296" y="18685"/>
                  </a:cubicBezTo>
                  <a:cubicBezTo>
                    <a:pt x="15288" y="18688"/>
                    <a:pt x="15280" y="18689"/>
                    <a:pt x="15272" y="18689"/>
                  </a:cubicBezTo>
                  <a:cubicBezTo>
                    <a:pt x="15191" y="18689"/>
                    <a:pt x="15144" y="18555"/>
                    <a:pt x="15201" y="18526"/>
                  </a:cubicBezTo>
                  <a:cubicBezTo>
                    <a:pt x="19730" y="16025"/>
                    <a:pt x="24259" y="13649"/>
                    <a:pt x="28946" y="11496"/>
                  </a:cubicBezTo>
                  <a:cubicBezTo>
                    <a:pt x="28961" y="11488"/>
                    <a:pt x="28977" y="11485"/>
                    <a:pt x="28993" y="11485"/>
                  </a:cubicBezTo>
                  <a:close/>
                  <a:moveTo>
                    <a:pt x="37932" y="4829"/>
                  </a:moveTo>
                  <a:cubicBezTo>
                    <a:pt x="38137" y="4829"/>
                    <a:pt x="38258" y="5106"/>
                    <a:pt x="38035" y="5162"/>
                  </a:cubicBezTo>
                  <a:cubicBezTo>
                    <a:pt x="26127" y="10388"/>
                    <a:pt x="14568" y="16310"/>
                    <a:pt x="2977" y="22263"/>
                  </a:cubicBezTo>
                  <a:cubicBezTo>
                    <a:pt x="2970" y="22279"/>
                    <a:pt x="2958" y="22285"/>
                    <a:pt x="2947" y="22285"/>
                  </a:cubicBezTo>
                  <a:cubicBezTo>
                    <a:pt x="2911" y="22285"/>
                    <a:pt x="2873" y="22224"/>
                    <a:pt x="2946" y="22200"/>
                  </a:cubicBezTo>
                  <a:cubicBezTo>
                    <a:pt x="14188" y="15708"/>
                    <a:pt x="26001" y="10134"/>
                    <a:pt x="37845" y="4846"/>
                  </a:cubicBezTo>
                  <a:cubicBezTo>
                    <a:pt x="37875" y="4834"/>
                    <a:pt x="37904" y="4829"/>
                    <a:pt x="37932" y="4829"/>
                  </a:cubicBezTo>
                  <a:close/>
                  <a:moveTo>
                    <a:pt x="41395" y="6896"/>
                  </a:moveTo>
                  <a:cubicBezTo>
                    <a:pt x="41612" y="6896"/>
                    <a:pt x="41749" y="7169"/>
                    <a:pt x="41518" y="7284"/>
                  </a:cubicBezTo>
                  <a:cubicBezTo>
                    <a:pt x="29263" y="13713"/>
                    <a:pt x="16722" y="19857"/>
                    <a:pt x="4244" y="25905"/>
                  </a:cubicBezTo>
                  <a:cubicBezTo>
                    <a:pt x="4226" y="25924"/>
                    <a:pt x="4207" y="25931"/>
                    <a:pt x="4190" y="25931"/>
                  </a:cubicBezTo>
                  <a:cubicBezTo>
                    <a:pt x="4119" y="25931"/>
                    <a:pt x="4072" y="25798"/>
                    <a:pt x="4149" y="25747"/>
                  </a:cubicBezTo>
                  <a:cubicBezTo>
                    <a:pt x="16437" y="19350"/>
                    <a:pt x="28819" y="12921"/>
                    <a:pt x="41328" y="6904"/>
                  </a:cubicBezTo>
                  <a:cubicBezTo>
                    <a:pt x="41351" y="6898"/>
                    <a:pt x="41373" y="6896"/>
                    <a:pt x="41395" y="6896"/>
                  </a:cubicBezTo>
                  <a:close/>
                  <a:moveTo>
                    <a:pt x="38510" y="0"/>
                  </a:moveTo>
                  <a:cubicBezTo>
                    <a:pt x="26159" y="4434"/>
                    <a:pt x="14378" y="10198"/>
                    <a:pt x="2597" y="16088"/>
                  </a:cubicBezTo>
                  <a:cubicBezTo>
                    <a:pt x="1964" y="16405"/>
                    <a:pt x="1045" y="17101"/>
                    <a:pt x="254" y="17323"/>
                  </a:cubicBezTo>
                  <a:cubicBezTo>
                    <a:pt x="0" y="19097"/>
                    <a:pt x="919" y="21440"/>
                    <a:pt x="1077" y="23213"/>
                  </a:cubicBezTo>
                  <a:cubicBezTo>
                    <a:pt x="1267" y="25367"/>
                    <a:pt x="1235" y="27457"/>
                    <a:pt x="982" y="29611"/>
                  </a:cubicBezTo>
                  <a:cubicBezTo>
                    <a:pt x="7949" y="26475"/>
                    <a:pt x="15043" y="23688"/>
                    <a:pt x="22010" y="20585"/>
                  </a:cubicBezTo>
                  <a:cubicBezTo>
                    <a:pt x="25589" y="19001"/>
                    <a:pt x="29104" y="17355"/>
                    <a:pt x="32588" y="15676"/>
                  </a:cubicBezTo>
                  <a:cubicBezTo>
                    <a:pt x="33411" y="15296"/>
                    <a:pt x="40220" y="12193"/>
                    <a:pt x="42247" y="11148"/>
                  </a:cubicBezTo>
                  <a:cubicBezTo>
                    <a:pt x="42215" y="11116"/>
                    <a:pt x="42152" y="11084"/>
                    <a:pt x="42152" y="10989"/>
                  </a:cubicBezTo>
                  <a:cubicBezTo>
                    <a:pt x="42152" y="10958"/>
                    <a:pt x="42120" y="10926"/>
                    <a:pt x="42120" y="10894"/>
                  </a:cubicBezTo>
                  <a:cubicBezTo>
                    <a:pt x="42088" y="10736"/>
                    <a:pt x="42152" y="10578"/>
                    <a:pt x="42279" y="10483"/>
                  </a:cubicBezTo>
                  <a:lnTo>
                    <a:pt x="42310" y="10483"/>
                  </a:lnTo>
                  <a:cubicBezTo>
                    <a:pt x="42405" y="6492"/>
                    <a:pt x="40980" y="3135"/>
                    <a:pt x="38510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973598" y="4617028"/>
              <a:ext cx="1211166" cy="614044"/>
            </a:xfrm>
            <a:custGeom>
              <a:avLst/>
              <a:gdLst/>
              <a:ahLst/>
              <a:cxnLst/>
              <a:rect l="l" t="t" r="r" b="b"/>
              <a:pathLst>
                <a:path w="37646" h="19086" extrusionOk="0">
                  <a:moveTo>
                    <a:pt x="37318" y="1"/>
                  </a:moveTo>
                  <a:cubicBezTo>
                    <a:pt x="37290" y="1"/>
                    <a:pt x="37261" y="6"/>
                    <a:pt x="37231" y="17"/>
                  </a:cubicBezTo>
                  <a:cubicBezTo>
                    <a:pt x="24722" y="6034"/>
                    <a:pt x="12340" y="12463"/>
                    <a:pt x="115" y="18923"/>
                  </a:cubicBezTo>
                  <a:cubicBezTo>
                    <a:pt x="0" y="18952"/>
                    <a:pt x="42" y="19086"/>
                    <a:pt x="146" y="19086"/>
                  </a:cubicBezTo>
                  <a:cubicBezTo>
                    <a:pt x="156" y="19086"/>
                    <a:pt x="167" y="19085"/>
                    <a:pt x="179" y="19082"/>
                  </a:cubicBezTo>
                  <a:cubicBezTo>
                    <a:pt x="12656" y="13001"/>
                    <a:pt x="25166" y="6889"/>
                    <a:pt x="37421" y="397"/>
                  </a:cubicBezTo>
                  <a:cubicBezTo>
                    <a:pt x="37645" y="285"/>
                    <a:pt x="37523" y="1"/>
                    <a:pt x="3731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599991" y="4734167"/>
              <a:ext cx="477955" cy="226913"/>
            </a:xfrm>
            <a:custGeom>
              <a:avLst/>
              <a:gdLst/>
              <a:ahLst/>
              <a:cxnLst/>
              <a:rect l="l" t="t" r="r" b="b"/>
              <a:pathLst>
                <a:path w="14856" h="7053" extrusionOk="0">
                  <a:moveTo>
                    <a:pt x="14602" y="0"/>
                  </a:moveTo>
                  <a:cubicBezTo>
                    <a:pt x="14579" y="0"/>
                    <a:pt x="14556" y="6"/>
                    <a:pt x="14531" y="18"/>
                  </a:cubicBezTo>
                  <a:cubicBezTo>
                    <a:pt x="9813" y="2488"/>
                    <a:pt x="5030" y="4768"/>
                    <a:pt x="58" y="6890"/>
                  </a:cubicBezTo>
                  <a:cubicBezTo>
                    <a:pt x="1" y="6919"/>
                    <a:pt x="48" y="7053"/>
                    <a:pt x="129" y="7053"/>
                  </a:cubicBezTo>
                  <a:cubicBezTo>
                    <a:pt x="137" y="7053"/>
                    <a:pt x="145" y="7051"/>
                    <a:pt x="153" y="7048"/>
                  </a:cubicBezTo>
                  <a:cubicBezTo>
                    <a:pt x="5094" y="5053"/>
                    <a:pt x="9971" y="2805"/>
                    <a:pt x="14690" y="335"/>
                  </a:cubicBezTo>
                  <a:cubicBezTo>
                    <a:pt x="14855" y="252"/>
                    <a:pt x="14756" y="0"/>
                    <a:pt x="1460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934927" y="4550045"/>
              <a:ext cx="1137040" cy="560895"/>
            </a:xfrm>
            <a:custGeom>
              <a:avLst/>
              <a:gdLst/>
              <a:ahLst/>
              <a:cxnLst/>
              <a:rect l="l" t="t" r="r" b="b"/>
              <a:pathLst>
                <a:path w="35342" h="17434" extrusionOk="0">
                  <a:moveTo>
                    <a:pt x="35016" y="1"/>
                  </a:moveTo>
                  <a:cubicBezTo>
                    <a:pt x="34995" y="1"/>
                    <a:pt x="34973" y="3"/>
                    <a:pt x="34950" y="9"/>
                  </a:cubicBezTo>
                  <a:cubicBezTo>
                    <a:pt x="23106" y="5266"/>
                    <a:pt x="11293" y="10871"/>
                    <a:pt x="82" y="17363"/>
                  </a:cubicBezTo>
                  <a:cubicBezTo>
                    <a:pt x="1" y="17363"/>
                    <a:pt x="36" y="17433"/>
                    <a:pt x="87" y="17433"/>
                  </a:cubicBezTo>
                  <a:cubicBezTo>
                    <a:pt x="96" y="17433"/>
                    <a:pt x="105" y="17431"/>
                    <a:pt x="114" y="17427"/>
                  </a:cubicBezTo>
                  <a:cubicBezTo>
                    <a:pt x="11673" y="11505"/>
                    <a:pt x="23232" y="5551"/>
                    <a:pt x="35140" y="326"/>
                  </a:cubicBezTo>
                  <a:cubicBezTo>
                    <a:pt x="35342" y="268"/>
                    <a:pt x="35229" y="1"/>
                    <a:pt x="3501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906262" y="4517037"/>
              <a:ext cx="988275" cy="476732"/>
            </a:xfrm>
            <a:custGeom>
              <a:avLst/>
              <a:gdLst/>
              <a:ahLst/>
              <a:cxnLst/>
              <a:rect l="l" t="t" r="r" b="b"/>
              <a:pathLst>
                <a:path w="30718" h="14818" extrusionOk="0">
                  <a:moveTo>
                    <a:pt x="30498" y="0"/>
                  </a:moveTo>
                  <a:cubicBezTo>
                    <a:pt x="30474" y="0"/>
                    <a:pt x="30450" y="7"/>
                    <a:pt x="30425" y="21"/>
                  </a:cubicBezTo>
                  <a:cubicBezTo>
                    <a:pt x="20196" y="4645"/>
                    <a:pt x="10157" y="9744"/>
                    <a:pt x="55" y="14684"/>
                  </a:cubicBezTo>
                  <a:cubicBezTo>
                    <a:pt x="0" y="14739"/>
                    <a:pt x="40" y="14817"/>
                    <a:pt x="113" y="14817"/>
                  </a:cubicBezTo>
                  <a:cubicBezTo>
                    <a:pt x="124" y="14817"/>
                    <a:pt x="137" y="14815"/>
                    <a:pt x="150" y="14811"/>
                  </a:cubicBezTo>
                  <a:cubicBezTo>
                    <a:pt x="10316" y="10029"/>
                    <a:pt x="20513" y="5342"/>
                    <a:pt x="30584" y="243"/>
                  </a:cubicBezTo>
                  <a:cubicBezTo>
                    <a:pt x="30718" y="190"/>
                    <a:pt x="30625" y="0"/>
                    <a:pt x="3049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56547" y="4377216"/>
              <a:ext cx="2175311" cy="610216"/>
            </a:xfrm>
            <a:custGeom>
              <a:avLst/>
              <a:gdLst/>
              <a:ahLst/>
              <a:cxnLst/>
              <a:rect l="l" t="t" r="r" b="b"/>
              <a:pathLst>
                <a:path w="67614" h="18967" extrusionOk="0">
                  <a:moveTo>
                    <a:pt x="61237" y="1"/>
                  </a:moveTo>
                  <a:cubicBezTo>
                    <a:pt x="51946" y="1"/>
                    <a:pt x="42658" y="1191"/>
                    <a:pt x="33665" y="3639"/>
                  </a:cubicBezTo>
                  <a:cubicBezTo>
                    <a:pt x="21751" y="6914"/>
                    <a:pt x="11158" y="12676"/>
                    <a:pt x="494" y="18658"/>
                  </a:cubicBezTo>
                  <a:lnTo>
                    <a:pt x="494" y="18658"/>
                  </a:lnTo>
                  <a:cubicBezTo>
                    <a:pt x="5300" y="16028"/>
                    <a:pt x="10618" y="14530"/>
                    <a:pt x="16088" y="14343"/>
                  </a:cubicBezTo>
                  <a:cubicBezTo>
                    <a:pt x="16460" y="14330"/>
                    <a:pt x="16833" y="14324"/>
                    <a:pt x="17207" y="14324"/>
                  </a:cubicBezTo>
                  <a:cubicBezTo>
                    <a:pt x="19539" y="14324"/>
                    <a:pt x="21898" y="14576"/>
                    <a:pt x="24164" y="15040"/>
                  </a:cubicBezTo>
                  <a:cubicBezTo>
                    <a:pt x="25589" y="15357"/>
                    <a:pt x="27014" y="15768"/>
                    <a:pt x="28407" y="16243"/>
                  </a:cubicBezTo>
                  <a:cubicBezTo>
                    <a:pt x="29281" y="16534"/>
                    <a:pt x="29865" y="16726"/>
                    <a:pt x="30452" y="16726"/>
                  </a:cubicBezTo>
                  <a:cubicBezTo>
                    <a:pt x="31013" y="16726"/>
                    <a:pt x="31577" y="16550"/>
                    <a:pt x="32398" y="16117"/>
                  </a:cubicBezTo>
                  <a:cubicBezTo>
                    <a:pt x="43925" y="10321"/>
                    <a:pt x="55485" y="4621"/>
                    <a:pt x="67614" y="187"/>
                  </a:cubicBezTo>
                  <a:cubicBezTo>
                    <a:pt x="65490" y="63"/>
                    <a:pt x="63363" y="1"/>
                    <a:pt x="61237" y="1"/>
                  </a:cubicBezTo>
                  <a:close/>
                  <a:moveTo>
                    <a:pt x="494" y="18658"/>
                  </a:moveTo>
                  <a:cubicBezTo>
                    <a:pt x="403" y="18708"/>
                    <a:pt x="313" y="18758"/>
                    <a:pt x="222" y="18808"/>
                  </a:cubicBezTo>
                  <a:cubicBezTo>
                    <a:pt x="212" y="18813"/>
                    <a:pt x="203" y="18820"/>
                    <a:pt x="193" y="18827"/>
                  </a:cubicBezTo>
                  <a:lnTo>
                    <a:pt x="193" y="18827"/>
                  </a:lnTo>
                  <a:cubicBezTo>
                    <a:pt x="294" y="18771"/>
                    <a:pt x="394" y="18714"/>
                    <a:pt x="494" y="18658"/>
                  </a:cubicBezTo>
                  <a:close/>
                  <a:moveTo>
                    <a:pt x="193" y="18827"/>
                  </a:moveTo>
                  <a:cubicBezTo>
                    <a:pt x="129" y="18863"/>
                    <a:pt x="65" y="18899"/>
                    <a:pt x="0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91" y="18940"/>
                    <a:pt x="140" y="18868"/>
                    <a:pt x="193" y="18827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327525" y="4764924"/>
              <a:ext cx="454083" cy="230194"/>
            </a:xfrm>
            <a:custGeom>
              <a:avLst/>
              <a:gdLst/>
              <a:ahLst/>
              <a:cxnLst/>
              <a:rect l="l" t="t" r="r" b="b"/>
              <a:pathLst>
                <a:path w="14114" h="7155" extrusionOk="0">
                  <a:moveTo>
                    <a:pt x="13904" y="1"/>
                  </a:moveTo>
                  <a:cubicBezTo>
                    <a:pt x="13886" y="1"/>
                    <a:pt x="13867" y="4"/>
                    <a:pt x="13848" y="12"/>
                  </a:cubicBezTo>
                  <a:cubicBezTo>
                    <a:pt x="9129" y="2134"/>
                    <a:pt x="4569" y="4541"/>
                    <a:pt x="103" y="6979"/>
                  </a:cubicBezTo>
                  <a:cubicBezTo>
                    <a:pt x="0" y="7056"/>
                    <a:pt x="65" y="7155"/>
                    <a:pt x="144" y="7155"/>
                  </a:cubicBezTo>
                  <a:cubicBezTo>
                    <a:pt x="162" y="7155"/>
                    <a:pt x="181" y="7149"/>
                    <a:pt x="198" y="7137"/>
                  </a:cubicBezTo>
                  <a:cubicBezTo>
                    <a:pt x="4695" y="4699"/>
                    <a:pt x="9319" y="2450"/>
                    <a:pt x="13975" y="265"/>
                  </a:cubicBezTo>
                  <a:cubicBezTo>
                    <a:pt x="14114" y="182"/>
                    <a:pt x="14033" y="1"/>
                    <a:pt x="1390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839206" y="4033746"/>
              <a:ext cx="1697485" cy="945550"/>
            </a:xfrm>
            <a:custGeom>
              <a:avLst/>
              <a:gdLst/>
              <a:ahLst/>
              <a:cxnLst/>
              <a:rect l="l" t="t" r="r" b="b"/>
              <a:pathLst>
                <a:path w="52762" h="29390" extrusionOk="0">
                  <a:moveTo>
                    <a:pt x="52762" y="1"/>
                  </a:moveTo>
                  <a:lnTo>
                    <a:pt x="52762" y="1"/>
                  </a:lnTo>
                  <a:cubicBezTo>
                    <a:pt x="48233" y="1204"/>
                    <a:pt x="43768" y="2408"/>
                    <a:pt x="39239" y="3579"/>
                  </a:cubicBezTo>
                  <a:cubicBezTo>
                    <a:pt x="34140" y="4941"/>
                    <a:pt x="28820" y="6018"/>
                    <a:pt x="23848" y="7696"/>
                  </a:cubicBezTo>
                  <a:cubicBezTo>
                    <a:pt x="20998" y="8710"/>
                    <a:pt x="19129" y="10990"/>
                    <a:pt x="17071" y="13048"/>
                  </a:cubicBezTo>
                  <a:cubicBezTo>
                    <a:pt x="15202" y="14917"/>
                    <a:pt x="13365" y="16785"/>
                    <a:pt x="11465" y="18590"/>
                  </a:cubicBezTo>
                  <a:cubicBezTo>
                    <a:pt x="7728" y="22232"/>
                    <a:pt x="3896" y="25811"/>
                    <a:pt x="1" y="29326"/>
                  </a:cubicBezTo>
                  <a:cubicBezTo>
                    <a:pt x="64" y="29358"/>
                    <a:pt x="96" y="29358"/>
                    <a:pt x="128" y="29389"/>
                  </a:cubicBezTo>
                  <a:cubicBezTo>
                    <a:pt x="128" y="29326"/>
                    <a:pt x="191" y="29231"/>
                    <a:pt x="254" y="29199"/>
                  </a:cubicBezTo>
                  <a:cubicBezTo>
                    <a:pt x="10737" y="22549"/>
                    <a:pt x="21789" y="16944"/>
                    <a:pt x="33824" y="13618"/>
                  </a:cubicBezTo>
                  <a:cubicBezTo>
                    <a:pt x="33665" y="13492"/>
                    <a:pt x="33570" y="13238"/>
                    <a:pt x="33792" y="13080"/>
                  </a:cubicBezTo>
                  <a:cubicBezTo>
                    <a:pt x="39651" y="8076"/>
                    <a:pt x="45984" y="3706"/>
                    <a:pt x="52762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23924" y="3749504"/>
              <a:ext cx="1514102" cy="1221654"/>
            </a:xfrm>
            <a:custGeom>
              <a:avLst/>
              <a:gdLst/>
              <a:ahLst/>
              <a:cxnLst/>
              <a:rect l="l" t="t" r="r" b="b"/>
              <a:pathLst>
                <a:path w="47062" h="37972" extrusionOk="0">
                  <a:moveTo>
                    <a:pt x="47061" y="0"/>
                  </a:moveTo>
                  <a:lnTo>
                    <a:pt x="47061" y="0"/>
                  </a:lnTo>
                  <a:cubicBezTo>
                    <a:pt x="37022" y="4307"/>
                    <a:pt x="26983" y="8614"/>
                    <a:pt x="16976" y="12953"/>
                  </a:cubicBezTo>
                  <a:cubicBezTo>
                    <a:pt x="15740" y="13459"/>
                    <a:pt x="14410" y="13903"/>
                    <a:pt x="13397" y="14631"/>
                  </a:cubicBezTo>
                  <a:cubicBezTo>
                    <a:pt x="12162" y="15550"/>
                    <a:pt x="11560" y="16816"/>
                    <a:pt x="10990" y="18178"/>
                  </a:cubicBezTo>
                  <a:cubicBezTo>
                    <a:pt x="9977" y="20458"/>
                    <a:pt x="8963" y="22738"/>
                    <a:pt x="7855" y="24924"/>
                  </a:cubicBezTo>
                  <a:cubicBezTo>
                    <a:pt x="5543" y="29484"/>
                    <a:pt x="2946" y="33791"/>
                    <a:pt x="1" y="37971"/>
                  </a:cubicBezTo>
                  <a:lnTo>
                    <a:pt x="64" y="37971"/>
                  </a:lnTo>
                  <a:cubicBezTo>
                    <a:pt x="4213" y="33949"/>
                    <a:pt x="8362" y="29991"/>
                    <a:pt x="12479" y="25937"/>
                  </a:cubicBezTo>
                  <a:cubicBezTo>
                    <a:pt x="14505" y="23973"/>
                    <a:pt x="16437" y="22010"/>
                    <a:pt x="18432" y="20015"/>
                  </a:cubicBezTo>
                  <a:cubicBezTo>
                    <a:pt x="19921" y="18558"/>
                    <a:pt x="21346" y="16975"/>
                    <a:pt x="23341" y="16151"/>
                  </a:cubicBezTo>
                  <a:cubicBezTo>
                    <a:pt x="25685" y="15169"/>
                    <a:pt x="28376" y="14726"/>
                    <a:pt x="30815" y="14061"/>
                  </a:cubicBezTo>
                  <a:lnTo>
                    <a:pt x="39144" y="11844"/>
                  </a:lnTo>
                  <a:cubicBezTo>
                    <a:pt x="40221" y="11528"/>
                    <a:pt x="41392" y="11243"/>
                    <a:pt x="42501" y="10926"/>
                  </a:cubicBezTo>
                  <a:cubicBezTo>
                    <a:pt x="42406" y="10831"/>
                    <a:pt x="42374" y="10768"/>
                    <a:pt x="42406" y="10641"/>
                  </a:cubicBezTo>
                  <a:cubicBezTo>
                    <a:pt x="43324" y="6809"/>
                    <a:pt x="44876" y="3294"/>
                    <a:pt x="4706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21897" y="3745418"/>
              <a:ext cx="1519185" cy="1226737"/>
            </a:xfrm>
            <a:custGeom>
              <a:avLst/>
              <a:gdLst/>
              <a:ahLst/>
              <a:cxnLst/>
              <a:rect l="l" t="t" r="r" b="b"/>
              <a:pathLst>
                <a:path w="47220" h="38130" extrusionOk="0">
                  <a:moveTo>
                    <a:pt x="42514" y="10937"/>
                  </a:moveTo>
                  <a:cubicBezTo>
                    <a:pt x="42517" y="10945"/>
                    <a:pt x="42521" y="10952"/>
                    <a:pt x="42525" y="10960"/>
                  </a:cubicBezTo>
                  <a:lnTo>
                    <a:pt x="42525" y="10960"/>
                  </a:lnTo>
                  <a:cubicBezTo>
                    <a:pt x="42528" y="10959"/>
                    <a:pt x="42530" y="10958"/>
                    <a:pt x="42532" y="10958"/>
                  </a:cubicBezTo>
                  <a:cubicBezTo>
                    <a:pt x="42526" y="10951"/>
                    <a:pt x="42519" y="10944"/>
                    <a:pt x="42514" y="10937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329"/>
                    <a:pt x="16975" y="13016"/>
                  </a:cubicBezTo>
                  <a:cubicBezTo>
                    <a:pt x="16690" y="13143"/>
                    <a:pt x="16373" y="13270"/>
                    <a:pt x="16120" y="13396"/>
                  </a:cubicBezTo>
                  <a:cubicBezTo>
                    <a:pt x="15170" y="13745"/>
                    <a:pt x="14220" y="14125"/>
                    <a:pt x="13365" y="14726"/>
                  </a:cubicBezTo>
                  <a:cubicBezTo>
                    <a:pt x="12098" y="15645"/>
                    <a:pt x="11528" y="17038"/>
                    <a:pt x="10958" y="18242"/>
                  </a:cubicBezTo>
                  <a:cubicBezTo>
                    <a:pt x="10103" y="20269"/>
                    <a:pt x="9026" y="22675"/>
                    <a:pt x="7823" y="25019"/>
                  </a:cubicBezTo>
                  <a:cubicBezTo>
                    <a:pt x="5606" y="29421"/>
                    <a:pt x="3009" y="33759"/>
                    <a:pt x="32" y="38003"/>
                  </a:cubicBezTo>
                  <a:lnTo>
                    <a:pt x="1" y="38035"/>
                  </a:lnTo>
                  <a:lnTo>
                    <a:pt x="32" y="38098"/>
                  </a:lnTo>
                  <a:cubicBezTo>
                    <a:pt x="32" y="38098"/>
                    <a:pt x="64" y="38130"/>
                    <a:pt x="127" y="38130"/>
                  </a:cubicBezTo>
                  <a:cubicBezTo>
                    <a:pt x="4941" y="33538"/>
                    <a:pt x="8900" y="29738"/>
                    <a:pt x="12510" y="26096"/>
                  </a:cubicBezTo>
                  <a:cubicBezTo>
                    <a:pt x="14410" y="24227"/>
                    <a:pt x="16342" y="22327"/>
                    <a:pt x="18432" y="20205"/>
                  </a:cubicBezTo>
                  <a:lnTo>
                    <a:pt x="18844" y="19793"/>
                  </a:lnTo>
                  <a:cubicBezTo>
                    <a:pt x="20174" y="18495"/>
                    <a:pt x="21567" y="17070"/>
                    <a:pt x="23341" y="16310"/>
                  </a:cubicBezTo>
                  <a:cubicBezTo>
                    <a:pt x="25019" y="15613"/>
                    <a:pt x="26888" y="15170"/>
                    <a:pt x="28661" y="14726"/>
                  </a:cubicBezTo>
                  <a:cubicBezTo>
                    <a:pt x="29358" y="14536"/>
                    <a:pt x="30118" y="14378"/>
                    <a:pt x="30846" y="14188"/>
                  </a:cubicBezTo>
                  <a:lnTo>
                    <a:pt x="39144" y="11971"/>
                  </a:lnTo>
                  <a:cubicBezTo>
                    <a:pt x="39745" y="11813"/>
                    <a:pt x="40284" y="11655"/>
                    <a:pt x="40885" y="11496"/>
                  </a:cubicBezTo>
                  <a:cubicBezTo>
                    <a:pt x="41392" y="11338"/>
                    <a:pt x="41962" y="11211"/>
                    <a:pt x="42500" y="11053"/>
                  </a:cubicBezTo>
                  <a:lnTo>
                    <a:pt x="42595" y="11053"/>
                  </a:lnTo>
                  <a:lnTo>
                    <a:pt x="42564" y="11021"/>
                  </a:lnTo>
                  <a:cubicBezTo>
                    <a:pt x="42549" y="10999"/>
                    <a:pt x="42536" y="10979"/>
                    <a:pt x="42525" y="10960"/>
                  </a:cubicBezTo>
                  <a:lnTo>
                    <a:pt x="42525" y="10960"/>
                  </a:lnTo>
                  <a:cubicBezTo>
                    <a:pt x="41958" y="11117"/>
                    <a:pt x="41453" y="11243"/>
                    <a:pt x="40949" y="11401"/>
                  </a:cubicBezTo>
                  <a:cubicBezTo>
                    <a:pt x="40347" y="11560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505"/>
                    <a:pt x="28693" y="14663"/>
                  </a:cubicBezTo>
                  <a:cubicBezTo>
                    <a:pt x="26919" y="15075"/>
                    <a:pt x="25051" y="15518"/>
                    <a:pt x="23404" y="16247"/>
                  </a:cubicBezTo>
                  <a:cubicBezTo>
                    <a:pt x="21567" y="17038"/>
                    <a:pt x="20205" y="18400"/>
                    <a:pt x="18844" y="19762"/>
                  </a:cubicBezTo>
                  <a:lnTo>
                    <a:pt x="18432" y="20173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48"/>
                    <a:pt x="286" y="37845"/>
                  </a:cubicBezTo>
                  <a:cubicBezTo>
                    <a:pt x="3167" y="33696"/>
                    <a:pt x="5764" y="29421"/>
                    <a:pt x="7950" y="25082"/>
                  </a:cubicBezTo>
                  <a:cubicBezTo>
                    <a:pt x="9153" y="22739"/>
                    <a:pt x="10230" y="20300"/>
                    <a:pt x="11085" y="18305"/>
                  </a:cubicBezTo>
                  <a:cubicBezTo>
                    <a:pt x="11623" y="17038"/>
                    <a:pt x="12193" y="15708"/>
                    <a:pt x="13460" y="14821"/>
                  </a:cubicBezTo>
                  <a:cubicBezTo>
                    <a:pt x="14252" y="14220"/>
                    <a:pt x="15202" y="13871"/>
                    <a:pt x="16152" y="13460"/>
                  </a:cubicBezTo>
                  <a:cubicBezTo>
                    <a:pt x="16437" y="13333"/>
                    <a:pt x="16754" y="13238"/>
                    <a:pt x="17039" y="13111"/>
                  </a:cubicBezTo>
                  <a:cubicBezTo>
                    <a:pt x="27933" y="8393"/>
                    <a:pt x="38764" y="3769"/>
                    <a:pt x="47029" y="159"/>
                  </a:cubicBezTo>
                  <a:lnTo>
                    <a:pt x="47029" y="159"/>
                  </a:lnTo>
                  <a:cubicBezTo>
                    <a:pt x="44939" y="3421"/>
                    <a:pt x="43387" y="6936"/>
                    <a:pt x="42469" y="10704"/>
                  </a:cubicBezTo>
                  <a:cubicBezTo>
                    <a:pt x="42440" y="10790"/>
                    <a:pt x="42463" y="10875"/>
                    <a:pt x="42514" y="10937"/>
                  </a:cubicBezTo>
                  <a:lnTo>
                    <a:pt x="42514" y="10937"/>
                  </a:lnTo>
                  <a:cubicBezTo>
                    <a:pt x="42487" y="10882"/>
                    <a:pt x="42479" y="10832"/>
                    <a:pt x="42500" y="10768"/>
                  </a:cubicBezTo>
                  <a:cubicBezTo>
                    <a:pt x="43419" y="6968"/>
                    <a:pt x="45002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818841" y="3590541"/>
              <a:ext cx="1349025" cy="1360221"/>
            </a:xfrm>
            <a:custGeom>
              <a:avLst/>
              <a:gdLst/>
              <a:ahLst/>
              <a:cxnLst/>
              <a:rect l="l" t="t" r="r" b="b"/>
              <a:pathLst>
                <a:path w="41931" h="42279" extrusionOk="0">
                  <a:moveTo>
                    <a:pt x="41930" y="1"/>
                  </a:moveTo>
                  <a:lnTo>
                    <a:pt x="41930" y="1"/>
                  </a:lnTo>
                  <a:cubicBezTo>
                    <a:pt x="30245" y="3674"/>
                    <a:pt x="18654" y="7760"/>
                    <a:pt x="7284" y="12352"/>
                  </a:cubicBezTo>
                  <a:cubicBezTo>
                    <a:pt x="5828" y="12890"/>
                    <a:pt x="4403" y="13492"/>
                    <a:pt x="2946" y="14093"/>
                  </a:cubicBezTo>
                  <a:cubicBezTo>
                    <a:pt x="1426" y="14727"/>
                    <a:pt x="634" y="14948"/>
                    <a:pt x="887" y="16659"/>
                  </a:cubicBezTo>
                  <a:cubicBezTo>
                    <a:pt x="1267" y="19730"/>
                    <a:pt x="1489" y="22866"/>
                    <a:pt x="1521" y="26001"/>
                  </a:cubicBezTo>
                  <a:cubicBezTo>
                    <a:pt x="1552" y="31448"/>
                    <a:pt x="1109" y="36927"/>
                    <a:pt x="1" y="42279"/>
                  </a:cubicBezTo>
                  <a:cubicBezTo>
                    <a:pt x="2946" y="37782"/>
                    <a:pt x="5669" y="33190"/>
                    <a:pt x="8013" y="28376"/>
                  </a:cubicBezTo>
                  <a:cubicBezTo>
                    <a:pt x="9913" y="24481"/>
                    <a:pt x="10736" y="19984"/>
                    <a:pt x="14980" y="18084"/>
                  </a:cubicBezTo>
                  <a:cubicBezTo>
                    <a:pt x="23499" y="14283"/>
                    <a:pt x="32050" y="10641"/>
                    <a:pt x="40632" y="7000"/>
                  </a:cubicBezTo>
                  <a:cubicBezTo>
                    <a:pt x="40600" y="6968"/>
                    <a:pt x="40600" y="6873"/>
                    <a:pt x="40600" y="6810"/>
                  </a:cubicBezTo>
                  <a:cubicBezTo>
                    <a:pt x="40822" y="4466"/>
                    <a:pt x="41297" y="2218"/>
                    <a:pt x="41930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815785" y="3588514"/>
              <a:ext cx="1355138" cy="1369390"/>
            </a:xfrm>
            <a:custGeom>
              <a:avLst/>
              <a:gdLst/>
              <a:ahLst/>
              <a:cxnLst/>
              <a:rect l="l" t="t" r="r" b="b"/>
              <a:pathLst>
                <a:path w="42121" h="42564" extrusionOk="0">
                  <a:moveTo>
                    <a:pt x="41994" y="127"/>
                  </a:moveTo>
                  <a:cubicBezTo>
                    <a:pt x="41329" y="2376"/>
                    <a:pt x="40885" y="4592"/>
                    <a:pt x="40664" y="6873"/>
                  </a:cubicBezTo>
                  <a:cubicBezTo>
                    <a:pt x="40664" y="6936"/>
                    <a:pt x="40664" y="6999"/>
                    <a:pt x="40695" y="7063"/>
                  </a:cubicBezTo>
                  <a:lnTo>
                    <a:pt x="37592" y="8361"/>
                  </a:lnTo>
                  <a:cubicBezTo>
                    <a:pt x="30181" y="11528"/>
                    <a:pt x="22549" y="14790"/>
                    <a:pt x="15075" y="18115"/>
                  </a:cubicBezTo>
                  <a:cubicBezTo>
                    <a:pt x="11781" y="19572"/>
                    <a:pt x="10578" y="22549"/>
                    <a:pt x="9248" y="25716"/>
                  </a:cubicBezTo>
                  <a:cubicBezTo>
                    <a:pt x="8868" y="26634"/>
                    <a:pt x="8488" y="27521"/>
                    <a:pt x="8076" y="28407"/>
                  </a:cubicBezTo>
                  <a:cubicBezTo>
                    <a:pt x="5891" y="32904"/>
                    <a:pt x="3231" y="37496"/>
                    <a:pt x="222" y="42088"/>
                  </a:cubicBezTo>
                  <a:cubicBezTo>
                    <a:pt x="1204" y="37021"/>
                    <a:pt x="1742" y="31638"/>
                    <a:pt x="1647" y="26064"/>
                  </a:cubicBezTo>
                  <a:cubicBezTo>
                    <a:pt x="1616" y="22929"/>
                    <a:pt x="1426" y="19762"/>
                    <a:pt x="1014" y="16690"/>
                  </a:cubicBezTo>
                  <a:cubicBezTo>
                    <a:pt x="824" y="15106"/>
                    <a:pt x="1457" y="14821"/>
                    <a:pt x="2851" y="14251"/>
                  </a:cubicBezTo>
                  <a:lnTo>
                    <a:pt x="3041" y="14188"/>
                  </a:lnTo>
                  <a:cubicBezTo>
                    <a:pt x="4434" y="13618"/>
                    <a:pt x="5891" y="13048"/>
                    <a:pt x="7379" y="12446"/>
                  </a:cubicBezTo>
                  <a:cubicBezTo>
                    <a:pt x="18717" y="7918"/>
                    <a:pt x="30340" y="3769"/>
                    <a:pt x="41994" y="127"/>
                  </a:cubicBezTo>
                  <a:close/>
                  <a:moveTo>
                    <a:pt x="42120" y="0"/>
                  </a:moveTo>
                  <a:lnTo>
                    <a:pt x="42025" y="64"/>
                  </a:lnTo>
                  <a:cubicBezTo>
                    <a:pt x="30371" y="3706"/>
                    <a:pt x="18717" y="7854"/>
                    <a:pt x="7348" y="12351"/>
                  </a:cubicBezTo>
                  <a:cubicBezTo>
                    <a:pt x="5859" y="12953"/>
                    <a:pt x="4403" y="13523"/>
                    <a:pt x="3009" y="14093"/>
                  </a:cubicBezTo>
                  <a:lnTo>
                    <a:pt x="2819" y="14188"/>
                  </a:lnTo>
                  <a:cubicBezTo>
                    <a:pt x="1362" y="14758"/>
                    <a:pt x="697" y="15043"/>
                    <a:pt x="919" y="16722"/>
                  </a:cubicBezTo>
                  <a:cubicBezTo>
                    <a:pt x="1299" y="19793"/>
                    <a:pt x="1489" y="22929"/>
                    <a:pt x="1521" y="26064"/>
                  </a:cubicBezTo>
                  <a:cubicBezTo>
                    <a:pt x="1584" y="31733"/>
                    <a:pt x="1109" y="37211"/>
                    <a:pt x="32" y="42342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66"/>
                    <a:pt x="9343" y="25747"/>
                  </a:cubicBezTo>
                  <a:cubicBezTo>
                    <a:pt x="10641" y="22612"/>
                    <a:pt x="11876" y="19635"/>
                    <a:pt x="15107" y="18178"/>
                  </a:cubicBezTo>
                  <a:cubicBezTo>
                    <a:pt x="22549" y="14853"/>
                    <a:pt x="30245" y="11623"/>
                    <a:pt x="37655" y="8456"/>
                  </a:cubicBezTo>
                  <a:lnTo>
                    <a:pt x="40822" y="7094"/>
                  </a:lnTo>
                  <a:lnTo>
                    <a:pt x="40759" y="7063"/>
                  </a:lnTo>
                  <a:cubicBezTo>
                    <a:pt x="40727" y="7031"/>
                    <a:pt x="40727" y="6968"/>
                    <a:pt x="40727" y="6904"/>
                  </a:cubicBezTo>
                  <a:cubicBezTo>
                    <a:pt x="40980" y="4592"/>
                    <a:pt x="41392" y="2376"/>
                    <a:pt x="42089" y="95"/>
                  </a:cubicBezTo>
                  <a:lnTo>
                    <a:pt x="42120" y="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198991" y="4658305"/>
              <a:ext cx="2074451" cy="829407"/>
            </a:xfrm>
            <a:custGeom>
              <a:avLst/>
              <a:gdLst/>
              <a:ahLst/>
              <a:cxnLst/>
              <a:rect l="l" t="t" r="r" b="b"/>
              <a:pathLst>
                <a:path w="64479" h="25780" extrusionOk="0">
                  <a:moveTo>
                    <a:pt x="349" y="1"/>
                  </a:moveTo>
                  <a:cubicBezTo>
                    <a:pt x="254" y="444"/>
                    <a:pt x="127" y="919"/>
                    <a:pt x="0" y="1363"/>
                  </a:cubicBezTo>
                  <a:cubicBezTo>
                    <a:pt x="8646" y="4276"/>
                    <a:pt x="17133" y="7696"/>
                    <a:pt x="25779" y="10610"/>
                  </a:cubicBezTo>
                  <a:cubicBezTo>
                    <a:pt x="26064" y="10705"/>
                    <a:pt x="26127" y="11022"/>
                    <a:pt x="25937" y="11180"/>
                  </a:cubicBezTo>
                  <a:cubicBezTo>
                    <a:pt x="26982" y="12352"/>
                    <a:pt x="27901" y="13397"/>
                    <a:pt x="29452" y="13998"/>
                  </a:cubicBezTo>
                  <a:cubicBezTo>
                    <a:pt x="30245" y="14312"/>
                    <a:pt x="31080" y="14471"/>
                    <a:pt x="31914" y="14471"/>
                  </a:cubicBezTo>
                  <a:cubicBezTo>
                    <a:pt x="32846" y="14471"/>
                    <a:pt x="33777" y="14273"/>
                    <a:pt x="34646" y="13872"/>
                  </a:cubicBezTo>
                  <a:cubicBezTo>
                    <a:pt x="34701" y="13844"/>
                    <a:pt x="34756" y="13832"/>
                    <a:pt x="34807" y="13832"/>
                  </a:cubicBezTo>
                  <a:cubicBezTo>
                    <a:pt x="35050" y="13832"/>
                    <a:pt x="35226" y="14106"/>
                    <a:pt x="35121" y="14315"/>
                  </a:cubicBezTo>
                  <a:cubicBezTo>
                    <a:pt x="44939" y="18115"/>
                    <a:pt x="54534" y="22296"/>
                    <a:pt x="64478" y="25779"/>
                  </a:cubicBezTo>
                  <a:lnTo>
                    <a:pt x="64478" y="25779"/>
                  </a:lnTo>
                  <a:cubicBezTo>
                    <a:pt x="64257" y="25558"/>
                    <a:pt x="64162" y="25273"/>
                    <a:pt x="64067" y="24987"/>
                  </a:cubicBezTo>
                  <a:lnTo>
                    <a:pt x="64003" y="24987"/>
                  </a:lnTo>
                  <a:cubicBezTo>
                    <a:pt x="63940" y="24956"/>
                    <a:pt x="63877" y="24956"/>
                    <a:pt x="63845" y="24924"/>
                  </a:cubicBezTo>
                  <a:cubicBezTo>
                    <a:pt x="63718" y="24829"/>
                    <a:pt x="63623" y="24671"/>
                    <a:pt x="63687" y="24512"/>
                  </a:cubicBezTo>
                  <a:cubicBezTo>
                    <a:pt x="63687" y="24481"/>
                    <a:pt x="63718" y="24449"/>
                    <a:pt x="63718" y="24386"/>
                  </a:cubicBezTo>
                  <a:lnTo>
                    <a:pt x="63718" y="24354"/>
                  </a:lnTo>
                  <a:cubicBezTo>
                    <a:pt x="60900" y="23404"/>
                    <a:pt x="49816" y="19382"/>
                    <a:pt x="48676" y="18907"/>
                  </a:cubicBezTo>
                  <a:cubicBezTo>
                    <a:pt x="44084" y="17039"/>
                    <a:pt x="39460" y="15170"/>
                    <a:pt x="35058" y="12922"/>
                  </a:cubicBezTo>
                  <a:cubicBezTo>
                    <a:pt x="35058" y="13080"/>
                    <a:pt x="34963" y="13238"/>
                    <a:pt x="34773" y="13302"/>
                  </a:cubicBezTo>
                  <a:cubicBezTo>
                    <a:pt x="34118" y="13537"/>
                    <a:pt x="33426" y="13648"/>
                    <a:pt x="32731" y="13648"/>
                  </a:cubicBezTo>
                  <a:cubicBezTo>
                    <a:pt x="30336" y="13648"/>
                    <a:pt x="27904" y="12320"/>
                    <a:pt x="26824" y="10135"/>
                  </a:cubicBezTo>
                  <a:cubicBezTo>
                    <a:pt x="22105" y="8836"/>
                    <a:pt x="17545" y="7095"/>
                    <a:pt x="13016" y="5321"/>
                  </a:cubicBezTo>
                  <a:cubicBezTo>
                    <a:pt x="8804" y="3706"/>
                    <a:pt x="4307" y="2186"/>
                    <a:pt x="349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077634" y="4864754"/>
              <a:ext cx="785588" cy="469107"/>
            </a:xfrm>
            <a:custGeom>
              <a:avLst/>
              <a:gdLst/>
              <a:ahLst/>
              <a:cxnLst/>
              <a:rect l="l" t="t" r="r" b="b"/>
              <a:pathLst>
                <a:path w="24418" h="14581" extrusionOk="0">
                  <a:moveTo>
                    <a:pt x="10346" y="0"/>
                  </a:moveTo>
                  <a:cubicBezTo>
                    <a:pt x="9526" y="0"/>
                    <a:pt x="8698" y="29"/>
                    <a:pt x="7886" y="76"/>
                  </a:cubicBezTo>
                  <a:lnTo>
                    <a:pt x="8013" y="1438"/>
                  </a:lnTo>
                  <a:cubicBezTo>
                    <a:pt x="11655" y="1659"/>
                    <a:pt x="15233" y="2451"/>
                    <a:pt x="18685" y="3686"/>
                  </a:cubicBezTo>
                  <a:cubicBezTo>
                    <a:pt x="18918" y="3802"/>
                    <a:pt x="18830" y="4105"/>
                    <a:pt x="18618" y="4105"/>
                  </a:cubicBezTo>
                  <a:cubicBezTo>
                    <a:pt x="18599" y="4105"/>
                    <a:pt x="18579" y="4103"/>
                    <a:pt x="18559" y="4098"/>
                  </a:cubicBezTo>
                  <a:lnTo>
                    <a:pt x="18305" y="4985"/>
                  </a:lnTo>
                  <a:cubicBezTo>
                    <a:pt x="19445" y="5301"/>
                    <a:pt x="20617" y="5681"/>
                    <a:pt x="21789" y="6061"/>
                  </a:cubicBezTo>
                  <a:cubicBezTo>
                    <a:pt x="22024" y="6150"/>
                    <a:pt x="21959" y="6511"/>
                    <a:pt x="21720" y="6511"/>
                  </a:cubicBezTo>
                  <a:cubicBezTo>
                    <a:pt x="21702" y="6511"/>
                    <a:pt x="21682" y="6509"/>
                    <a:pt x="21662" y="6505"/>
                  </a:cubicBezTo>
                  <a:cubicBezTo>
                    <a:pt x="15022" y="4281"/>
                    <a:pt x="8126" y="3170"/>
                    <a:pt x="1135" y="3170"/>
                  </a:cubicBezTo>
                  <a:cubicBezTo>
                    <a:pt x="757" y="3170"/>
                    <a:pt x="379" y="3173"/>
                    <a:pt x="1" y="3179"/>
                  </a:cubicBezTo>
                  <a:lnTo>
                    <a:pt x="1" y="4288"/>
                  </a:lnTo>
                  <a:cubicBezTo>
                    <a:pt x="5796" y="5080"/>
                    <a:pt x="11560" y="6378"/>
                    <a:pt x="17133" y="8120"/>
                  </a:cubicBezTo>
                  <a:cubicBezTo>
                    <a:pt x="17357" y="8204"/>
                    <a:pt x="17309" y="8484"/>
                    <a:pt x="17143" y="8484"/>
                  </a:cubicBezTo>
                  <a:cubicBezTo>
                    <a:pt x="17121" y="8484"/>
                    <a:pt x="17096" y="8479"/>
                    <a:pt x="17070" y="8468"/>
                  </a:cubicBezTo>
                  <a:cubicBezTo>
                    <a:pt x="14568" y="7771"/>
                    <a:pt x="12066" y="7138"/>
                    <a:pt x="9533" y="6536"/>
                  </a:cubicBezTo>
                  <a:lnTo>
                    <a:pt x="9311" y="7581"/>
                  </a:lnTo>
                  <a:cubicBezTo>
                    <a:pt x="13555" y="8595"/>
                    <a:pt x="17577" y="9988"/>
                    <a:pt x="21314" y="12078"/>
                  </a:cubicBezTo>
                  <a:cubicBezTo>
                    <a:pt x="21483" y="12191"/>
                    <a:pt x="21401" y="12405"/>
                    <a:pt x="21246" y="12405"/>
                  </a:cubicBezTo>
                  <a:cubicBezTo>
                    <a:pt x="21227" y="12405"/>
                    <a:pt x="21208" y="12402"/>
                    <a:pt x="21187" y="12395"/>
                  </a:cubicBezTo>
                  <a:lnTo>
                    <a:pt x="20839" y="13662"/>
                  </a:lnTo>
                  <a:cubicBezTo>
                    <a:pt x="21979" y="13979"/>
                    <a:pt x="23087" y="14295"/>
                    <a:pt x="24227" y="14580"/>
                  </a:cubicBezTo>
                  <a:cubicBezTo>
                    <a:pt x="24417" y="11952"/>
                    <a:pt x="24417" y="9387"/>
                    <a:pt x="24069" y="6821"/>
                  </a:cubicBezTo>
                  <a:cubicBezTo>
                    <a:pt x="23911" y="5586"/>
                    <a:pt x="23277" y="4098"/>
                    <a:pt x="23626" y="2736"/>
                  </a:cubicBezTo>
                  <a:lnTo>
                    <a:pt x="23626" y="2736"/>
                  </a:lnTo>
                  <a:cubicBezTo>
                    <a:pt x="23591" y="2740"/>
                    <a:pt x="23555" y="2742"/>
                    <a:pt x="23517" y="2742"/>
                  </a:cubicBezTo>
                  <a:cubicBezTo>
                    <a:pt x="22655" y="2742"/>
                    <a:pt x="20994" y="1742"/>
                    <a:pt x="20205" y="1469"/>
                  </a:cubicBezTo>
                  <a:cubicBezTo>
                    <a:pt x="17292" y="551"/>
                    <a:pt x="14283" y="76"/>
                    <a:pt x="11243" y="13"/>
                  </a:cubicBezTo>
                  <a:cubicBezTo>
                    <a:pt x="10946" y="4"/>
                    <a:pt x="10647" y="0"/>
                    <a:pt x="10346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26706" y="4959694"/>
              <a:ext cx="759142" cy="117076"/>
            </a:xfrm>
            <a:custGeom>
              <a:avLst/>
              <a:gdLst/>
              <a:ahLst/>
              <a:cxnLst/>
              <a:rect l="l" t="t" r="r" b="b"/>
              <a:pathLst>
                <a:path w="23596" h="3639" extrusionOk="0">
                  <a:moveTo>
                    <a:pt x="3687" y="1"/>
                  </a:moveTo>
                  <a:cubicBezTo>
                    <a:pt x="2512" y="1"/>
                    <a:pt x="1335" y="34"/>
                    <a:pt x="158" y="102"/>
                  </a:cubicBezTo>
                  <a:lnTo>
                    <a:pt x="127" y="102"/>
                  </a:lnTo>
                  <a:cubicBezTo>
                    <a:pt x="0" y="133"/>
                    <a:pt x="0" y="355"/>
                    <a:pt x="158" y="355"/>
                  </a:cubicBezTo>
                  <a:cubicBezTo>
                    <a:pt x="633" y="292"/>
                    <a:pt x="1108" y="292"/>
                    <a:pt x="1584" y="292"/>
                  </a:cubicBezTo>
                  <a:cubicBezTo>
                    <a:pt x="1891" y="288"/>
                    <a:pt x="2199" y="286"/>
                    <a:pt x="2506" y="286"/>
                  </a:cubicBezTo>
                  <a:cubicBezTo>
                    <a:pt x="9596" y="286"/>
                    <a:pt x="16537" y="1340"/>
                    <a:pt x="23245" y="3617"/>
                  </a:cubicBezTo>
                  <a:cubicBezTo>
                    <a:pt x="23278" y="3632"/>
                    <a:pt x="23309" y="3638"/>
                    <a:pt x="23337" y="3638"/>
                  </a:cubicBezTo>
                  <a:cubicBezTo>
                    <a:pt x="23548" y="3638"/>
                    <a:pt x="23596" y="3261"/>
                    <a:pt x="23372" y="3205"/>
                  </a:cubicBezTo>
                  <a:cubicBezTo>
                    <a:pt x="22200" y="2794"/>
                    <a:pt x="21028" y="2445"/>
                    <a:pt x="19888" y="2160"/>
                  </a:cubicBezTo>
                  <a:cubicBezTo>
                    <a:pt x="14597" y="727"/>
                    <a:pt x="9155" y="1"/>
                    <a:pt x="368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10757" y="5030087"/>
              <a:ext cx="858073" cy="233798"/>
            </a:xfrm>
            <a:custGeom>
              <a:avLst/>
              <a:gdLst/>
              <a:ahLst/>
              <a:cxnLst/>
              <a:rect l="l" t="t" r="r" b="b"/>
              <a:pathLst>
                <a:path w="26671" h="7267" extrusionOk="0">
                  <a:moveTo>
                    <a:pt x="131" y="0"/>
                  </a:moveTo>
                  <a:cubicBezTo>
                    <a:pt x="48" y="0"/>
                    <a:pt x="1" y="167"/>
                    <a:pt x="89" y="226"/>
                  </a:cubicBezTo>
                  <a:lnTo>
                    <a:pt x="120" y="226"/>
                  </a:lnTo>
                  <a:cubicBezTo>
                    <a:pt x="9241" y="1809"/>
                    <a:pt x="17887" y="3392"/>
                    <a:pt x="26342" y="7256"/>
                  </a:cubicBezTo>
                  <a:lnTo>
                    <a:pt x="26374" y="7256"/>
                  </a:lnTo>
                  <a:cubicBezTo>
                    <a:pt x="26391" y="7263"/>
                    <a:pt x="26408" y="7266"/>
                    <a:pt x="26425" y="7266"/>
                  </a:cubicBezTo>
                  <a:cubicBezTo>
                    <a:pt x="26563" y="7266"/>
                    <a:pt x="26670" y="7052"/>
                    <a:pt x="26501" y="6939"/>
                  </a:cubicBezTo>
                  <a:cubicBezTo>
                    <a:pt x="22764" y="4881"/>
                    <a:pt x="18679" y="3456"/>
                    <a:pt x="14530" y="2442"/>
                  </a:cubicBezTo>
                  <a:cubicBezTo>
                    <a:pt x="9780" y="1271"/>
                    <a:pt x="4871" y="606"/>
                    <a:pt x="152" y="4"/>
                  </a:cubicBezTo>
                  <a:cubicBezTo>
                    <a:pt x="145" y="1"/>
                    <a:pt x="138" y="0"/>
                    <a:pt x="13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905449" y="5037326"/>
              <a:ext cx="852829" cy="266967"/>
            </a:xfrm>
            <a:custGeom>
              <a:avLst/>
              <a:gdLst/>
              <a:ahLst/>
              <a:cxnLst/>
              <a:rect l="l" t="t" r="r" b="b"/>
              <a:pathLst>
                <a:path w="26508" h="8298" extrusionOk="0">
                  <a:moveTo>
                    <a:pt x="222" y="1"/>
                  </a:moveTo>
                  <a:lnTo>
                    <a:pt x="0" y="96"/>
                  </a:lnTo>
                  <a:cubicBezTo>
                    <a:pt x="64" y="159"/>
                    <a:pt x="95" y="222"/>
                    <a:pt x="127" y="317"/>
                  </a:cubicBezTo>
                  <a:cubicBezTo>
                    <a:pt x="8836" y="2882"/>
                    <a:pt x="17387" y="5891"/>
                    <a:pt x="26127" y="8298"/>
                  </a:cubicBezTo>
                  <a:lnTo>
                    <a:pt x="26507" y="7031"/>
                  </a:lnTo>
                  <a:lnTo>
                    <a:pt x="26444" y="7031"/>
                  </a:lnTo>
                  <a:cubicBezTo>
                    <a:pt x="18020" y="3136"/>
                    <a:pt x="9343" y="1521"/>
                    <a:pt x="254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42154" y="3579410"/>
              <a:ext cx="1482509" cy="1369326"/>
            </a:xfrm>
            <a:custGeom>
              <a:avLst/>
              <a:gdLst/>
              <a:ahLst/>
              <a:cxnLst/>
              <a:rect l="l" t="t" r="r" b="b"/>
              <a:pathLst>
                <a:path w="46080" h="42562" extrusionOk="0">
                  <a:moveTo>
                    <a:pt x="44311" y="0"/>
                  </a:moveTo>
                  <a:cubicBezTo>
                    <a:pt x="43500" y="0"/>
                    <a:pt x="41771" y="909"/>
                    <a:pt x="41139" y="1138"/>
                  </a:cubicBezTo>
                  <a:cubicBezTo>
                    <a:pt x="39144" y="1772"/>
                    <a:pt x="37180" y="2469"/>
                    <a:pt x="35185" y="3197"/>
                  </a:cubicBezTo>
                  <a:cubicBezTo>
                    <a:pt x="31005" y="4685"/>
                    <a:pt x="26888" y="6300"/>
                    <a:pt x="22771" y="8042"/>
                  </a:cubicBezTo>
                  <a:cubicBezTo>
                    <a:pt x="15012" y="11368"/>
                    <a:pt x="7411" y="15104"/>
                    <a:pt x="1" y="19126"/>
                  </a:cubicBezTo>
                  <a:cubicBezTo>
                    <a:pt x="8805" y="24162"/>
                    <a:pt x="15234" y="32681"/>
                    <a:pt x="17419" y="42561"/>
                  </a:cubicBezTo>
                  <a:cubicBezTo>
                    <a:pt x="18812" y="33441"/>
                    <a:pt x="19097" y="24383"/>
                    <a:pt x="17767" y="15231"/>
                  </a:cubicBezTo>
                  <a:cubicBezTo>
                    <a:pt x="17767" y="14978"/>
                    <a:pt x="17862" y="14819"/>
                    <a:pt x="18052" y="14756"/>
                  </a:cubicBezTo>
                  <a:cubicBezTo>
                    <a:pt x="27268" y="10892"/>
                    <a:pt x="36674" y="7377"/>
                    <a:pt x="46079" y="4084"/>
                  </a:cubicBezTo>
                  <a:lnTo>
                    <a:pt x="46079" y="3894"/>
                  </a:lnTo>
                  <a:cubicBezTo>
                    <a:pt x="45921" y="3862"/>
                    <a:pt x="45794" y="3735"/>
                    <a:pt x="45794" y="3577"/>
                  </a:cubicBezTo>
                  <a:cubicBezTo>
                    <a:pt x="45858" y="2469"/>
                    <a:pt x="46016" y="410"/>
                    <a:pt x="44528" y="30"/>
                  </a:cubicBezTo>
                  <a:cubicBezTo>
                    <a:pt x="44466" y="10"/>
                    <a:pt x="44393" y="0"/>
                    <a:pt x="4431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328738" y="4914750"/>
              <a:ext cx="355442" cy="84356"/>
            </a:xfrm>
            <a:custGeom>
              <a:avLst/>
              <a:gdLst/>
              <a:ahLst/>
              <a:cxnLst/>
              <a:rect l="l" t="t" r="r" b="b"/>
              <a:pathLst>
                <a:path w="11048" h="2622" extrusionOk="0">
                  <a:moveTo>
                    <a:pt x="100" y="0"/>
                  </a:moveTo>
                  <a:cubicBezTo>
                    <a:pt x="1" y="0"/>
                    <a:pt x="60" y="200"/>
                    <a:pt x="144" y="200"/>
                  </a:cubicBezTo>
                  <a:cubicBezTo>
                    <a:pt x="3786" y="612"/>
                    <a:pt x="7270" y="1404"/>
                    <a:pt x="10722" y="2607"/>
                  </a:cubicBezTo>
                  <a:cubicBezTo>
                    <a:pt x="10748" y="2617"/>
                    <a:pt x="10772" y="2621"/>
                    <a:pt x="10795" y="2621"/>
                  </a:cubicBezTo>
                  <a:cubicBezTo>
                    <a:pt x="10991" y="2621"/>
                    <a:pt x="11048" y="2284"/>
                    <a:pt x="10849" y="2227"/>
                  </a:cubicBezTo>
                  <a:cubicBezTo>
                    <a:pt x="7397" y="960"/>
                    <a:pt x="3786" y="169"/>
                    <a:pt x="144" y="10"/>
                  </a:cubicBezTo>
                  <a:cubicBezTo>
                    <a:pt x="127" y="3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20593" y="4869226"/>
              <a:ext cx="653102" cy="157935"/>
            </a:xfrm>
            <a:custGeom>
              <a:avLst/>
              <a:gdLst/>
              <a:ahLst/>
              <a:cxnLst/>
              <a:rect l="l" t="t" r="r" b="b"/>
              <a:pathLst>
                <a:path w="20300" h="4909" extrusionOk="0">
                  <a:moveTo>
                    <a:pt x="9627" y="0"/>
                  </a:moveTo>
                  <a:cubicBezTo>
                    <a:pt x="6302" y="222"/>
                    <a:pt x="3072" y="982"/>
                    <a:pt x="0" y="2154"/>
                  </a:cubicBezTo>
                  <a:lnTo>
                    <a:pt x="285" y="2850"/>
                  </a:lnTo>
                  <a:lnTo>
                    <a:pt x="317" y="2850"/>
                  </a:lnTo>
                  <a:cubicBezTo>
                    <a:pt x="1536" y="2775"/>
                    <a:pt x="2752" y="2738"/>
                    <a:pt x="3966" y="2738"/>
                  </a:cubicBezTo>
                  <a:cubicBezTo>
                    <a:pt x="9406" y="2738"/>
                    <a:pt x="14785" y="3485"/>
                    <a:pt x="20015" y="4909"/>
                  </a:cubicBezTo>
                  <a:lnTo>
                    <a:pt x="20300" y="3990"/>
                  </a:lnTo>
                  <a:cubicBezTo>
                    <a:pt x="16848" y="2755"/>
                    <a:pt x="13364" y="1964"/>
                    <a:pt x="9754" y="1520"/>
                  </a:cubicBezTo>
                  <a:cubicBezTo>
                    <a:pt x="9627" y="1520"/>
                    <a:pt x="9596" y="1330"/>
                    <a:pt x="9754" y="1330"/>
                  </a:cubicBezTo>
                  <a:lnTo>
                    <a:pt x="9627" y="0"/>
                  </a:ln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074578" y="5004735"/>
              <a:ext cx="563147" cy="134578"/>
            </a:xfrm>
            <a:custGeom>
              <a:avLst/>
              <a:gdLst/>
              <a:ahLst/>
              <a:cxnLst/>
              <a:rect l="l" t="t" r="r" b="b"/>
              <a:pathLst>
                <a:path w="17504" h="4183" extrusionOk="0">
                  <a:moveTo>
                    <a:pt x="159" y="0"/>
                  </a:moveTo>
                  <a:cubicBezTo>
                    <a:pt x="0" y="0"/>
                    <a:pt x="0" y="222"/>
                    <a:pt x="96" y="254"/>
                  </a:cubicBezTo>
                  <a:cubicBezTo>
                    <a:pt x="3357" y="855"/>
                    <a:pt x="6524" y="1489"/>
                    <a:pt x="9691" y="2217"/>
                  </a:cubicBezTo>
                  <a:cubicBezTo>
                    <a:pt x="12225" y="2787"/>
                    <a:pt x="14727" y="3452"/>
                    <a:pt x="17197" y="4180"/>
                  </a:cubicBezTo>
                  <a:cubicBezTo>
                    <a:pt x="17207" y="4182"/>
                    <a:pt x="17217" y="4183"/>
                    <a:pt x="17227" y="4183"/>
                  </a:cubicBezTo>
                  <a:cubicBezTo>
                    <a:pt x="17427" y="4183"/>
                    <a:pt x="17503" y="3891"/>
                    <a:pt x="17292" y="3800"/>
                  </a:cubicBezTo>
                  <a:cubicBezTo>
                    <a:pt x="11686" y="2059"/>
                    <a:pt x="5923" y="760"/>
                    <a:pt x="159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878971" y="4939522"/>
              <a:ext cx="505366" cy="169163"/>
            </a:xfrm>
            <a:custGeom>
              <a:avLst/>
              <a:gdLst/>
              <a:ahLst/>
              <a:cxnLst/>
              <a:rect l="l" t="t" r="r" b="b"/>
              <a:pathLst>
                <a:path w="15708" h="5258" extrusionOk="0">
                  <a:moveTo>
                    <a:pt x="4434" y="0"/>
                  </a:moveTo>
                  <a:cubicBezTo>
                    <a:pt x="2914" y="570"/>
                    <a:pt x="1425" y="1299"/>
                    <a:pt x="0" y="2090"/>
                  </a:cubicBezTo>
                  <a:cubicBezTo>
                    <a:pt x="317" y="2407"/>
                    <a:pt x="602" y="2756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8" y="2851"/>
                  </a:cubicBezTo>
                  <a:cubicBezTo>
                    <a:pt x="5827" y="3421"/>
                    <a:pt x="10736" y="4117"/>
                    <a:pt x="15486" y="5257"/>
                  </a:cubicBezTo>
                  <a:lnTo>
                    <a:pt x="15708" y="4212"/>
                  </a:lnTo>
                  <a:cubicBezTo>
                    <a:pt x="12541" y="3452"/>
                    <a:pt x="9374" y="2819"/>
                    <a:pt x="6144" y="2217"/>
                  </a:cubicBezTo>
                  <a:cubicBezTo>
                    <a:pt x="6017" y="2154"/>
                    <a:pt x="6049" y="1964"/>
                    <a:pt x="6176" y="1964"/>
                  </a:cubicBezTo>
                  <a:lnTo>
                    <a:pt x="6176" y="855"/>
                  </a:lnTo>
                  <a:cubicBezTo>
                    <a:pt x="5700" y="855"/>
                    <a:pt x="5225" y="887"/>
                    <a:pt x="4750" y="887"/>
                  </a:cubicBezTo>
                  <a:cubicBezTo>
                    <a:pt x="4740" y="894"/>
                    <a:pt x="4730" y="897"/>
                    <a:pt x="4720" y="897"/>
                  </a:cubicBezTo>
                  <a:cubicBezTo>
                    <a:pt x="4644" y="897"/>
                    <a:pt x="4606" y="694"/>
                    <a:pt x="4719" y="665"/>
                  </a:cubicBezTo>
                  <a:lnTo>
                    <a:pt x="4434" y="0"/>
                  </a:ln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83332" y="4970536"/>
              <a:ext cx="230291" cy="98416"/>
            </a:xfrm>
            <a:custGeom>
              <a:avLst/>
              <a:gdLst/>
              <a:ahLst/>
              <a:cxnLst/>
              <a:rect l="l" t="t" r="r" b="b"/>
              <a:pathLst>
                <a:path w="7158" h="3059" extrusionOk="0">
                  <a:moveTo>
                    <a:pt x="7129" y="2800"/>
                  </a:moveTo>
                  <a:cubicBezTo>
                    <a:pt x="7116" y="2800"/>
                    <a:pt x="7101" y="2811"/>
                    <a:pt x="7063" y="2868"/>
                  </a:cubicBezTo>
                  <a:cubicBezTo>
                    <a:pt x="7058" y="2876"/>
                    <a:pt x="7052" y="2883"/>
                    <a:pt x="7045" y="2890"/>
                  </a:cubicBezTo>
                  <a:lnTo>
                    <a:pt x="7045" y="2890"/>
                  </a:lnTo>
                  <a:cubicBezTo>
                    <a:pt x="7083" y="2882"/>
                    <a:pt x="7120" y="2875"/>
                    <a:pt x="7158" y="2868"/>
                  </a:cubicBezTo>
                  <a:lnTo>
                    <a:pt x="7158" y="2805"/>
                  </a:lnTo>
                  <a:cubicBezTo>
                    <a:pt x="7145" y="2805"/>
                    <a:pt x="7138" y="2800"/>
                    <a:pt x="7129" y="2800"/>
                  </a:cubicBezTo>
                  <a:close/>
                  <a:moveTo>
                    <a:pt x="7045" y="2890"/>
                  </a:moveTo>
                  <a:cubicBezTo>
                    <a:pt x="6954" y="2907"/>
                    <a:pt x="6862" y="2926"/>
                    <a:pt x="6770" y="2945"/>
                  </a:cubicBezTo>
                  <a:lnTo>
                    <a:pt x="6770" y="2945"/>
                  </a:lnTo>
                  <a:cubicBezTo>
                    <a:pt x="6798" y="2955"/>
                    <a:pt x="6826" y="2960"/>
                    <a:pt x="6855" y="2960"/>
                  </a:cubicBezTo>
                  <a:cubicBezTo>
                    <a:pt x="6930" y="2960"/>
                    <a:pt x="7004" y="2930"/>
                    <a:pt x="7045" y="2890"/>
                  </a:cubicBezTo>
                  <a:close/>
                  <a:moveTo>
                    <a:pt x="1674" y="0"/>
                  </a:moveTo>
                  <a:cubicBezTo>
                    <a:pt x="1117" y="0"/>
                    <a:pt x="552" y="80"/>
                    <a:pt x="1" y="240"/>
                  </a:cubicBezTo>
                  <a:cubicBezTo>
                    <a:pt x="191" y="493"/>
                    <a:pt x="349" y="683"/>
                    <a:pt x="539" y="873"/>
                  </a:cubicBezTo>
                  <a:cubicBezTo>
                    <a:pt x="634" y="870"/>
                    <a:pt x="730" y="868"/>
                    <a:pt x="827" y="868"/>
                  </a:cubicBezTo>
                  <a:cubicBezTo>
                    <a:pt x="2707" y="868"/>
                    <a:pt x="4968" y="1462"/>
                    <a:pt x="6113" y="3058"/>
                  </a:cubicBezTo>
                  <a:cubicBezTo>
                    <a:pt x="6314" y="3038"/>
                    <a:pt x="6542" y="2992"/>
                    <a:pt x="6770" y="2945"/>
                  </a:cubicBezTo>
                  <a:lnTo>
                    <a:pt x="6770" y="2945"/>
                  </a:lnTo>
                  <a:cubicBezTo>
                    <a:pt x="6722" y="2928"/>
                    <a:pt x="6680" y="2894"/>
                    <a:pt x="6651" y="2837"/>
                  </a:cubicBezTo>
                  <a:cubicBezTo>
                    <a:pt x="6049" y="1887"/>
                    <a:pt x="5289" y="1158"/>
                    <a:pt x="4371" y="683"/>
                  </a:cubicBezTo>
                  <a:cubicBezTo>
                    <a:pt x="4344" y="689"/>
                    <a:pt x="4318" y="691"/>
                    <a:pt x="4295" y="691"/>
                  </a:cubicBezTo>
                  <a:cubicBezTo>
                    <a:pt x="4181" y="691"/>
                    <a:pt x="4107" y="630"/>
                    <a:pt x="4054" y="525"/>
                  </a:cubicBezTo>
                  <a:cubicBezTo>
                    <a:pt x="4023" y="493"/>
                    <a:pt x="4023" y="493"/>
                    <a:pt x="3991" y="493"/>
                  </a:cubicBezTo>
                  <a:cubicBezTo>
                    <a:pt x="3959" y="651"/>
                    <a:pt x="3959" y="778"/>
                    <a:pt x="3896" y="936"/>
                  </a:cubicBezTo>
                  <a:cubicBezTo>
                    <a:pt x="3873" y="1018"/>
                    <a:pt x="3811" y="1052"/>
                    <a:pt x="3744" y="1052"/>
                  </a:cubicBezTo>
                  <a:cubicBezTo>
                    <a:pt x="3628" y="1052"/>
                    <a:pt x="3496" y="950"/>
                    <a:pt x="3516" y="810"/>
                  </a:cubicBezTo>
                  <a:cubicBezTo>
                    <a:pt x="3548" y="651"/>
                    <a:pt x="3548" y="493"/>
                    <a:pt x="3579" y="335"/>
                  </a:cubicBezTo>
                  <a:cubicBezTo>
                    <a:pt x="2979" y="112"/>
                    <a:pt x="2332" y="0"/>
                    <a:pt x="1674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9809" y="5008789"/>
              <a:ext cx="149827" cy="61224"/>
            </a:xfrm>
            <a:custGeom>
              <a:avLst/>
              <a:gdLst/>
              <a:ahLst/>
              <a:cxnLst/>
              <a:rect l="l" t="t" r="r" b="b"/>
              <a:pathLst>
                <a:path w="4657" h="1903" extrusionOk="0">
                  <a:moveTo>
                    <a:pt x="1" y="1"/>
                  </a:moveTo>
                  <a:cubicBezTo>
                    <a:pt x="1270" y="1239"/>
                    <a:pt x="2811" y="1902"/>
                    <a:pt x="4536" y="1902"/>
                  </a:cubicBezTo>
                  <a:cubicBezTo>
                    <a:pt x="4576" y="1902"/>
                    <a:pt x="4616" y="1902"/>
                    <a:pt x="4656" y="1901"/>
                  </a:cubicBezTo>
                  <a:cubicBezTo>
                    <a:pt x="3453" y="603"/>
                    <a:pt x="1711" y="413"/>
                    <a:pt x="1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23371" y="4742886"/>
              <a:ext cx="259857" cy="220092"/>
            </a:xfrm>
            <a:custGeom>
              <a:avLst/>
              <a:gdLst/>
              <a:ahLst/>
              <a:cxnLst/>
              <a:rect l="l" t="t" r="r" b="b"/>
              <a:pathLst>
                <a:path w="8077" h="6841" extrusionOk="0">
                  <a:moveTo>
                    <a:pt x="7253" y="5542"/>
                  </a:moveTo>
                  <a:cubicBezTo>
                    <a:pt x="7262" y="5556"/>
                    <a:pt x="7272" y="5570"/>
                    <a:pt x="7282" y="5584"/>
                  </a:cubicBezTo>
                  <a:lnTo>
                    <a:pt x="7282" y="5584"/>
                  </a:lnTo>
                  <a:cubicBezTo>
                    <a:pt x="7274" y="5570"/>
                    <a:pt x="7264" y="5556"/>
                    <a:pt x="7253" y="5542"/>
                  </a:cubicBezTo>
                  <a:close/>
                  <a:moveTo>
                    <a:pt x="951" y="0"/>
                  </a:moveTo>
                  <a:lnTo>
                    <a:pt x="697" y="950"/>
                  </a:lnTo>
                  <a:cubicBezTo>
                    <a:pt x="879" y="1080"/>
                    <a:pt x="784" y="1339"/>
                    <a:pt x="603" y="1339"/>
                  </a:cubicBezTo>
                  <a:cubicBezTo>
                    <a:pt x="564" y="1339"/>
                    <a:pt x="521" y="1327"/>
                    <a:pt x="476" y="1299"/>
                  </a:cubicBezTo>
                  <a:lnTo>
                    <a:pt x="1" y="2027"/>
                  </a:lnTo>
                  <a:cubicBezTo>
                    <a:pt x="1711" y="3167"/>
                    <a:pt x="3389" y="4402"/>
                    <a:pt x="4973" y="5669"/>
                  </a:cubicBezTo>
                  <a:cubicBezTo>
                    <a:pt x="5131" y="5764"/>
                    <a:pt x="4973" y="6049"/>
                    <a:pt x="4814" y="6049"/>
                  </a:cubicBezTo>
                  <a:lnTo>
                    <a:pt x="5194" y="6841"/>
                  </a:lnTo>
                  <a:cubicBezTo>
                    <a:pt x="5759" y="6652"/>
                    <a:pt x="6336" y="6565"/>
                    <a:pt x="6910" y="6565"/>
                  </a:cubicBezTo>
                  <a:cubicBezTo>
                    <a:pt x="7301" y="6565"/>
                    <a:pt x="7691" y="6605"/>
                    <a:pt x="8076" y="6682"/>
                  </a:cubicBezTo>
                  <a:cubicBezTo>
                    <a:pt x="7831" y="6315"/>
                    <a:pt x="7557" y="5978"/>
                    <a:pt x="7282" y="5584"/>
                  </a:cubicBezTo>
                  <a:lnTo>
                    <a:pt x="7282" y="5584"/>
                  </a:lnTo>
                  <a:cubicBezTo>
                    <a:pt x="7373" y="5751"/>
                    <a:pt x="7204" y="5949"/>
                    <a:pt x="7027" y="5949"/>
                  </a:cubicBezTo>
                  <a:cubicBezTo>
                    <a:pt x="6974" y="5949"/>
                    <a:pt x="6920" y="5932"/>
                    <a:pt x="6873" y="5891"/>
                  </a:cubicBezTo>
                  <a:cubicBezTo>
                    <a:pt x="5036" y="3706"/>
                    <a:pt x="3072" y="1774"/>
                    <a:pt x="95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1785" y="4452403"/>
              <a:ext cx="719570" cy="482845"/>
            </a:xfrm>
            <a:custGeom>
              <a:avLst/>
              <a:gdLst/>
              <a:ahLst/>
              <a:cxnLst/>
              <a:rect l="l" t="t" r="r" b="b"/>
              <a:pathLst>
                <a:path w="22366" h="15008" extrusionOk="0">
                  <a:moveTo>
                    <a:pt x="156" y="1"/>
                  </a:moveTo>
                  <a:cubicBezTo>
                    <a:pt x="46" y="1"/>
                    <a:pt x="1" y="196"/>
                    <a:pt x="148" y="225"/>
                  </a:cubicBezTo>
                  <a:cubicBezTo>
                    <a:pt x="6007" y="2220"/>
                    <a:pt x="11328" y="5166"/>
                    <a:pt x="15983" y="9029"/>
                  </a:cubicBezTo>
                  <a:cubicBezTo>
                    <a:pt x="18073" y="10803"/>
                    <a:pt x="20037" y="12735"/>
                    <a:pt x="21873" y="14920"/>
                  </a:cubicBezTo>
                  <a:cubicBezTo>
                    <a:pt x="21920" y="14982"/>
                    <a:pt x="21976" y="15008"/>
                    <a:pt x="22032" y="15008"/>
                  </a:cubicBezTo>
                  <a:cubicBezTo>
                    <a:pt x="22202" y="15008"/>
                    <a:pt x="22365" y="14762"/>
                    <a:pt x="22222" y="14571"/>
                  </a:cubicBezTo>
                  <a:cubicBezTo>
                    <a:pt x="16553" y="7636"/>
                    <a:pt x="8857" y="2347"/>
                    <a:pt x="180" y="4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130754" y="4401571"/>
              <a:ext cx="887478" cy="571609"/>
            </a:xfrm>
            <a:custGeom>
              <a:avLst/>
              <a:gdLst/>
              <a:ahLst/>
              <a:cxnLst/>
              <a:rect l="l" t="t" r="r" b="b"/>
              <a:pathLst>
                <a:path w="27585" h="17767" extrusionOk="0">
                  <a:moveTo>
                    <a:pt x="3675" y="0"/>
                  </a:moveTo>
                  <a:cubicBezTo>
                    <a:pt x="3611" y="2977"/>
                    <a:pt x="2249" y="5954"/>
                    <a:pt x="1" y="7917"/>
                  </a:cubicBezTo>
                  <a:cubicBezTo>
                    <a:pt x="3896" y="9343"/>
                    <a:pt x="7697" y="11211"/>
                    <a:pt x="11560" y="12699"/>
                  </a:cubicBezTo>
                  <a:cubicBezTo>
                    <a:pt x="13492" y="13459"/>
                    <a:pt x="15487" y="14188"/>
                    <a:pt x="17419" y="14885"/>
                  </a:cubicBezTo>
                  <a:cubicBezTo>
                    <a:pt x="12795" y="11813"/>
                    <a:pt x="7950" y="9311"/>
                    <a:pt x="2566" y="7632"/>
                  </a:cubicBezTo>
                  <a:cubicBezTo>
                    <a:pt x="2418" y="7603"/>
                    <a:pt x="2491" y="7408"/>
                    <a:pt x="2631" y="7408"/>
                  </a:cubicBezTo>
                  <a:cubicBezTo>
                    <a:pt x="2640" y="7408"/>
                    <a:pt x="2651" y="7409"/>
                    <a:pt x="2661" y="7411"/>
                  </a:cubicBezTo>
                  <a:cubicBezTo>
                    <a:pt x="8583" y="9121"/>
                    <a:pt x="14379" y="11781"/>
                    <a:pt x="19287" y="15613"/>
                  </a:cubicBezTo>
                  <a:cubicBezTo>
                    <a:pt x="21188" y="16278"/>
                    <a:pt x="23056" y="16975"/>
                    <a:pt x="24893" y="17735"/>
                  </a:cubicBezTo>
                  <a:lnTo>
                    <a:pt x="24956" y="17766"/>
                  </a:lnTo>
                  <a:cubicBezTo>
                    <a:pt x="24988" y="17735"/>
                    <a:pt x="24988" y="17703"/>
                    <a:pt x="25020" y="17703"/>
                  </a:cubicBezTo>
                  <a:cubicBezTo>
                    <a:pt x="25210" y="17576"/>
                    <a:pt x="25368" y="17545"/>
                    <a:pt x="25590" y="17450"/>
                  </a:cubicBezTo>
                  <a:lnTo>
                    <a:pt x="25178" y="16658"/>
                  </a:lnTo>
                  <a:cubicBezTo>
                    <a:pt x="25146" y="16658"/>
                    <a:pt x="25083" y="16658"/>
                    <a:pt x="25051" y="16626"/>
                  </a:cubicBezTo>
                  <a:cubicBezTo>
                    <a:pt x="18559" y="11781"/>
                    <a:pt x="11845" y="7791"/>
                    <a:pt x="4340" y="4782"/>
                  </a:cubicBezTo>
                  <a:cubicBezTo>
                    <a:pt x="4251" y="4753"/>
                    <a:pt x="4273" y="4557"/>
                    <a:pt x="4405" y="4557"/>
                  </a:cubicBezTo>
                  <a:cubicBezTo>
                    <a:pt x="4414" y="4557"/>
                    <a:pt x="4424" y="4558"/>
                    <a:pt x="4435" y="4560"/>
                  </a:cubicBezTo>
                  <a:cubicBezTo>
                    <a:pt x="9977" y="6619"/>
                    <a:pt x="15424" y="9311"/>
                    <a:pt x="20396" y="12636"/>
                  </a:cubicBezTo>
                  <a:lnTo>
                    <a:pt x="20871" y="11908"/>
                  </a:lnTo>
                  <a:cubicBezTo>
                    <a:pt x="17324" y="9469"/>
                    <a:pt x="13650" y="7284"/>
                    <a:pt x="9818" y="5352"/>
                  </a:cubicBezTo>
                  <a:cubicBezTo>
                    <a:pt x="9712" y="5272"/>
                    <a:pt x="9785" y="5148"/>
                    <a:pt x="9886" y="5148"/>
                  </a:cubicBezTo>
                  <a:cubicBezTo>
                    <a:pt x="9905" y="5148"/>
                    <a:pt x="9925" y="5152"/>
                    <a:pt x="9945" y="5162"/>
                  </a:cubicBezTo>
                  <a:cubicBezTo>
                    <a:pt x="13809" y="6904"/>
                    <a:pt x="17577" y="9026"/>
                    <a:pt x="21061" y="11528"/>
                  </a:cubicBezTo>
                  <a:lnTo>
                    <a:pt x="21346" y="10578"/>
                  </a:lnTo>
                  <a:cubicBezTo>
                    <a:pt x="16691" y="6682"/>
                    <a:pt x="11402" y="3800"/>
                    <a:pt x="5511" y="1774"/>
                  </a:cubicBezTo>
                  <a:cubicBezTo>
                    <a:pt x="5365" y="1715"/>
                    <a:pt x="5381" y="1548"/>
                    <a:pt x="5509" y="1548"/>
                  </a:cubicBezTo>
                  <a:cubicBezTo>
                    <a:pt x="5520" y="1548"/>
                    <a:pt x="5531" y="1550"/>
                    <a:pt x="5543" y="1552"/>
                  </a:cubicBezTo>
                  <a:cubicBezTo>
                    <a:pt x="14220" y="3959"/>
                    <a:pt x="21916" y="9216"/>
                    <a:pt x="27585" y="16151"/>
                  </a:cubicBezTo>
                  <a:cubicBezTo>
                    <a:pt x="24703" y="12193"/>
                    <a:pt x="22011" y="8202"/>
                    <a:pt x="17894" y="5416"/>
                  </a:cubicBezTo>
                  <a:cubicBezTo>
                    <a:pt x="13650" y="2502"/>
                    <a:pt x="8678" y="1014"/>
                    <a:pt x="3675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468" y="4546635"/>
              <a:ext cx="684985" cy="389866"/>
            </a:xfrm>
            <a:custGeom>
              <a:avLst/>
              <a:gdLst/>
              <a:ahLst/>
              <a:cxnLst/>
              <a:rect l="l" t="t" r="r" b="b"/>
              <a:pathLst>
                <a:path w="21291" h="12118" extrusionOk="0">
                  <a:moveTo>
                    <a:pt x="168" y="1"/>
                  </a:moveTo>
                  <a:cubicBezTo>
                    <a:pt x="51" y="1"/>
                    <a:pt x="0" y="214"/>
                    <a:pt x="136" y="242"/>
                  </a:cubicBezTo>
                  <a:cubicBezTo>
                    <a:pt x="7673" y="3282"/>
                    <a:pt x="14355" y="7272"/>
                    <a:pt x="20848" y="12086"/>
                  </a:cubicBezTo>
                  <a:cubicBezTo>
                    <a:pt x="20879" y="12117"/>
                    <a:pt x="20911" y="12117"/>
                    <a:pt x="20974" y="12117"/>
                  </a:cubicBezTo>
                  <a:cubicBezTo>
                    <a:pt x="21133" y="12117"/>
                    <a:pt x="21291" y="11832"/>
                    <a:pt x="21133" y="11706"/>
                  </a:cubicBezTo>
                  <a:cubicBezTo>
                    <a:pt x="19549" y="10471"/>
                    <a:pt x="17902" y="9235"/>
                    <a:pt x="16161" y="8095"/>
                  </a:cubicBezTo>
                  <a:cubicBezTo>
                    <a:pt x="11220" y="4770"/>
                    <a:pt x="5805" y="2078"/>
                    <a:pt x="231" y="20"/>
                  </a:cubicBezTo>
                  <a:cubicBezTo>
                    <a:pt x="209" y="6"/>
                    <a:pt x="187" y="1"/>
                    <a:pt x="16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1464" y="4275230"/>
              <a:ext cx="741769" cy="653102"/>
            </a:xfrm>
            <a:custGeom>
              <a:avLst/>
              <a:gdLst/>
              <a:ahLst/>
              <a:cxnLst/>
              <a:rect l="l" t="t" r="r" b="b"/>
              <a:pathLst>
                <a:path w="23056" h="20300" extrusionOk="0">
                  <a:moveTo>
                    <a:pt x="8646" y="0"/>
                  </a:moveTo>
                  <a:cubicBezTo>
                    <a:pt x="8614" y="127"/>
                    <a:pt x="8582" y="190"/>
                    <a:pt x="8456" y="254"/>
                  </a:cubicBezTo>
                  <a:cubicBezTo>
                    <a:pt x="5637" y="1362"/>
                    <a:pt x="2819" y="2344"/>
                    <a:pt x="0" y="3357"/>
                  </a:cubicBezTo>
                  <a:cubicBezTo>
                    <a:pt x="4845" y="4434"/>
                    <a:pt x="9659" y="6081"/>
                    <a:pt x="13649" y="9089"/>
                  </a:cubicBezTo>
                  <a:cubicBezTo>
                    <a:pt x="17576" y="12003"/>
                    <a:pt x="20585" y="16120"/>
                    <a:pt x="23055" y="20300"/>
                  </a:cubicBezTo>
                  <a:cubicBezTo>
                    <a:pt x="20648" y="12066"/>
                    <a:pt x="15613" y="4877"/>
                    <a:pt x="8646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1413" y="4565456"/>
              <a:ext cx="370466" cy="219513"/>
            </a:xfrm>
            <a:custGeom>
              <a:avLst/>
              <a:gdLst/>
              <a:ahLst/>
              <a:cxnLst/>
              <a:rect l="l" t="t" r="r" b="b"/>
              <a:pathLst>
                <a:path w="11515" h="6823" extrusionOk="0">
                  <a:moveTo>
                    <a:pt x="208" y="1"/>
                  </a:moveTo>
                  <a:cubicBezTo>
                    <a:pt x="95" y="1"/>
                    <a:pt x="0" y="137"/>
                    <a:pt x="115" y="195"/>
                  </a:cubicBezTo>
                  <a:cubicBezTo>
                    <a:pt x="3979" y="2158"/>
                    <a:pt x="7621" y="4312"/>
                    <a:pt x="11168" y="6782"/>
                  </a:cubicBezTo>
                  <a:cubicBezTo>
                    <a:pt x="11202" y="6810"/>
                    <a:pt x="11236" y="6822"/>
                    <a:pt x="11267" y="6822"/>
                  </a:cubicBezTo>
                  <a:cubicBezTo>
                    <a:pt x="11414" y="6822"/>
                    <a:pt x="11514" y="6564"/>
                    <a:pt x="11358" y="6434"/>
                  </a:cubicBezTo>
                  <a:cubicBezTo>
                    <a:pt x="7874" y="3932"/>
                    <a:pt x="4106" y="1778"/>
                    <a:pt x="242" y="5"/>
                  </a:cubicBezTo>
                  <a:cubicBezTo>
                    <a:pt x="231" y="2"/>
                    <a:pt x="219" y="1"/>
                    <a:pt x="20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26850" y="2893788"/>
              <a:ext cx="1467227" cy="2428992"/>
            </a:xfrm>
            <a:custGeom>
              <a:avLst/>
              <a:gdLst/>
              <a:ahLst/>
              <a:cxnLst/>
              <a:rect l="l" t="t" r="r" b="b"/>
              <a:pathLst>
                <a:path w="45605" h="75499" extrusionOk="0">
                  <a:moveTo>
                    <a:pt x="26508" y="440"/>
                  </a:moveTo>
                  <a:cubicBezTo>
                    <a:pt x="27775" y="535"/>
                    <a:pt x="28915" y="1073"/>
                    <a:pt x="29675" y="2118"/>
                  </a:cubicBezTo>
                  <a:cubicBezTo>
                    <a:pt x="29544" y="2134"/>
                    <a:pt x="29415" y="2141"/>
                    <a:pt x="29288" y="2141"/>
                  </a:cubicBezTo>
                  <a:cubicBezTo>
                    <a:pt x="28114" y="2141"/>
                    <a:pt x="27079" y="1497"/>
                    <a:pt x="26508" y="440"/>
                  </a:cubicBezTo>
                  <a:close/>
                  <a:moveTo>
                    <a:pt x="22708" y="6995"/>
                  </a:moveTo>
                  <a:cubicBezTo>
                    <a:pt x="22708" y="7027"/>
                    <a:pt x="22708" y="7090"/>
                    <a:pt x="22739" y="7122"/>
                  </a:cubicBezTo>
                  <a:cubicBezTo>
                    <a:pt x="23493" y="8182"/>
                    <a:pt x="24739" y="8752"/>
                    <a:pt x="26018" y="8752"/>
                  </a:cubicBezTo>
                  <a:cubicBezTo>
                    <a:pt x="26458" y="8752"/>
                    <a:pt x="26902" y="8685"/>
                    <a:pt x="27331" y="8547"/>
                  </a:cubicBezTo>
                  <a:cubicBezTo>
                    <a:pt x="27490" y="9149"/>
                    <a:pt x="27648" y="9687"/>
                    <a:pt x="27870" y="10257"/>
                  </a:cubicBezTo>
                  <a:lnTo>
                    <a:pt x="27711" y="10257"/>
                  </a:lnTo>
                  <a:cubicBezTo>
                    <a:pt x="27354" y="10303"/>
                    <a:pt x="26998" y="10326"/>
                    <a:pt x="26644" y="10326"/>
                  </a:cubicBezTo>
                  <a:cubicBezTo>
                    <a:pt x="25528" y="10326"/>
                    <a:pt x="24439" y="10089"/>
                    <a:pt x="23404" y="9560"/>
                  </a:cubicBezTo>
                  <a:cubicBezTo>
                    <a:pt x="22391" y="9054"/>
                    <a:pt x="21631" y="8262"/>
                    <a:pt x="20744" y="7597"/>
                  </a:cubicBezTo>
                  <a:cubicBezTo>
                    <a:pt x="20807" y="7502"/>
                    <a:pt x="20839" y="7438"/>
                    <a:pt x="20839" y="7407"/>
                  </a:cubicBezTo>
                  <a:cubicBezTo>
                    <a:pt x="20902" y="7410"/>
                    <a:pt x="20965" y="7411"/>
                    <a:pt x="21028" y="7411"/>
                  </a:cubicBezTo>
                  <a:cubicBezTo>
                    <a:pt x="21603" y="7411"/>
                    <a:pt x="22194" y="7280"/>
                    <a:pt x="22708" y="6995"/>
                  </a:cubicBezTo>
                  <a:close/>
                  <a:moveTo>
                    <a:pt x="20522" y="7818"/>
                  </a:moveTo>
                  <a:cubicBezTo>
                    <a:pt x="21499" y="10043"/>
                    <a:pt x="24312" y="10966"/>
                    <a:pt x="26691" y="10966"/>
                  </a:cubicBezTo>
                  <a:cubicBezTo>
                    <a:pt x="27089" y="10966"/>
                    <a:pt x="27475" y="10940"/>
                    <a:pt x="27838" y="10890"/>
                  </a:cubicBezTo>
                  <a:lnTo>
                    <a:pt x="27838" y="10890"/>
                  </a:lnTo>
                  <a:cubicBezTo>
                    <a:pt x="27838" y="10922"/>
                    <a:pt x="27806" y="10954"/>
                    <a:pt x="27806" y="10985"/>
                  </a:cubicBezTo>
                  <a:cubicBezTo>
                    <a:pt x="26666" y="14912"/>
                    <a:pt x="25463" y="18808"/>
                    <a:pt x="24323" y="22671"/>
                  </a:cubicBezTo>
                  <a:cubicBezTo>
                    <a:pt x="24069" y="22703"/>
                    <a:pt x="23974" y="23020"/>
                    <a:pt x="24164" y="23178"/>
                  </a:cubicBezTo>
                  <a:cubicBezTo>
                    <a:pt x="23974" y="23875"/>
                    <a:pt x="23816" y="24508"/>
                    <a:pt x="23594" y="25173"/>
                  </a:cubicBezTo>
                  <a:lnTo>
                    <a:pt x="23594" y="25300"/>
                  </a:lnTo>
                  <a:cubicBezTo>
                    <a:pt x="23497" y="25301"/>
                    <a:pt x="23401" y="25301"/>
                    <a:pt x="23304" y="25301"/>
                  </a:cubicBezTo>
                  <a:cubicBezTo>
                    <a:pt x="20489" y="25301"/>
                    <a:pt x="17707" y="24855"/>
                    <a:pt x="15044" y="23906"/>
                  </a:cubicBezTo>
                  <a:cubicBezTo>
                    <a:pt x="12257" y="22924"/>
                    <a:pt x="10072" y="21214"/>
                    <a:pt x="7538" y="19726"/>
                  </a:cubicBezTo>
                  <a:cubicBezTo>
                    <a:pt x="9818" y="17857"/>
                    <a:pt x="11972" y="15799"/>
                    <a:pt x="14157" y="13772"/>
                  </a:cubicBezTo>
                  <a:cubicBezTo>
                    <a:pt x="16279" y="11840"/>
                    <a:pt x="18527" y="9940"/>
                    <a:pt x="20522" y="7818"/>
                  </a:cubicBezTo>
                  <a:close/>
                  <a:moveTo>
                    <a:pt x="10737" y="25616"/>
                  </a:moveTo>
                  <a:cubicBezTo>
                    <a:pt x="11718" y="26060"/>
                    <a:pt x="12764" y="26440"/>
                    <a:pt x="13777" y="26788"/>
                  </a:cubicBezTo>
                  <a:cubicBezTo>
                    <a:pt x="14189" y="26946"/>
                    <a:pt x="14632" y="27073"/>
                    <a:pt x="15012" y="27263"/>
                  </a:cubicBezTo>
                  <a:cubicBezTo>
                    <a:pt x="14094" y="28625"/>
                    <a:pt x="13429" y="30145"/>
                    <a:pt x="12764" y="31570"/>
                  </a:cubicBezTo>
                  <a:lnTo>
                    <a:pt x="12637" y="31570"/>
                  </a:lnTo>
                  <a:cubicBezTo>
                    <a:pt x="12499" y="31577"/>
                    <a:pt x="12365" y="31581"/>
                    <a:pt x="12233" y="31581"/>
                  </a:cubicBezTo>
                  <a:cubicBezTo>
                    <a:pt x="10672" y="31581"/>
                    <a:pt x="9545" y="31053"/>
                    <a:pt x="8552" y="29797"/>
                  </a:cubicBezTo>
                  <a:lnTo>
                    <a:pt x="8678" y="29670"/>
                  </a:lnTo>
                  <a:cubicBezTo>
                    <a:pt x="9122" y="29100"/>
                    <a:pt x="9407" y="28340"/>
                    <a:pt x="9723" y="27675"/>
                  </a:cubicBezTo>
                  <a:cubicBezTo>
                    <a:pt x="10072" y="27010"/>
                    <a:pt x="10420" y="26313"/>
                    <a:pt x="10737" y="25648"/>
                  </a:cubicBezTo>
                  <a:lnTo>
                    <a:pt x="10737" y="25616"/>
                  </a:lnTo>
                  <a:close/>
                  <a:moveTo>
                    <a:pt x="17514" y="28023"/>
                  </a:moveTo>
                  <a:cubicBezTo>
                    <a:pt x="18337" y="28245"/>
                    <a:pt x="19161" y="28498"/>
                    <a:pt x="20016" y="28625"/>
                  </a:cubicBezTo>
                  <a:cubicBezTo>
                    <a:pt x="19477" y="29638"/>
                    <a:pt x="19097" y="30715"/>
                    <a:pt x="18686" y="31728"/>
                  </a:cubicBezTo>
                  <a:cubicBezTo>
                    <a:pt x="18548" y="31747"/>
                    <a:pt x="18413" y="31756"/>
                    <a:pt x="18282" y="31756"/>
                  </a:cubicBezTo>
                  <a:cubicBezTo>
                    <a:pt x="17509" y="31756"/>
                    <a:pt x="16852" y="31442"/>
                    <a:pt x="16310" y="30873"/>
                  </a:cubicBezTo>
                  <a:cubicBezTo>
                    <a:pt x="16754" y="29923"/>
                    <a:pt x="17166" y="28973"/>
                    <a:pt x="17514" y="28023"/>
                  </a:cubicBezTo>
                  <a:close/>
                  <a:moveTo>
                    <a:pt x="27806" y="13994"/>
                  </a:moveTo>
                  <a:cubicBezTo>
                    <a:pt x="39587" y="20138"/>
                    <a:pt x="44179" y="37334"/>
                    <a:pt x="41266" y="49558"/>
                  </a:cubicBezTo>
                  <a:cubicBezTo>
                    <a:pt x="37465" y="65361"/>
                    <a:pt x="19382" y="71093"/>
                    <a:pt x="4878" y="71220"/>
                  </a:cubicBezTo>
                  <a:cubicBezTo>
                    <a:pt x="4846" y="71188"/>
                    <a:pt x="4846" y="71125"/>
                    <a:pt x="4815" y="71125"/>
                  </a:cubicBezTo>
                  <a:cubicBezTo>
                    <a:pt x="3231" y="70396"/>
                    <a:pt x="2724" y="65963"/>
                    <a:pt x="2503" y="64442"/>
                  </a:cubicBezTo>
                  <a:cubicBezTo>
                    <a:pt x="2344" y="63492"/>
                    <a:pt x="1268" y="58615"/>
                    <a:pt x="2471" y="57824"/>
                  </a:cubicBezTo>
                  <a:lnTo>
                    <a:pt x="2503" y="57824"/>
                  </a:lnTo>
                  <a:cubicBezTo>
                    <a:pt x="3792" y="57981"/>
                    <a:pt x="5102" y="58059"/>
                    <a:pt x="6421" y="58059"/>
                  </a:cubicBezTo>
                  <a:cubicBezTo>
                    <a:pt x="15725" y="58059"/>
                    <a:pt x="25441" y="54165"/>
                    <a:pt x="31100" y="46676"/>
                  </a:cubicBezTo>
                  <a:cubicBezTo>
                    <a:pt x="36990" y="38917"/>
                    <a:pt x="34362" y="26630"/>
                    <a:pt x="25083" y="22956"/>
                  </a:cubicBezTo>
                  <a:cubicBezTo>
                    <a:pt x="26065" y="20011"/>
                    <a:pt x="26983" y="17002"/>
                    <a:pt x="27806" y="13994"/>
                  </a:cubicBezTo>
                  <a:close/>
                  <a:moveTo>
                    <a:pt x="28250" y="12410"/>
                  </a:moveTo>
                  <a:cubicBezTo>
                    <a:pt x="35090" y="15166"/>
                    <a:pt x="39176" y="22006"/>
                    <a:pt x="41551" y="28657"/>
                  </a:cubicBezTo>
                  <a:cubicBezTo>
                    <a:pt x="44053" y="35687"/>
                    <a:pt x="44781" y="43573"/>
                    <a:pt x="42532" y="50825"/>
                  </a:cubicBezTo>
                  <a:cubicBezTo>
                    <a:pt x="40474" y="57507"/>
                    <a:pt x="36072" y="63366"/>
                    <a:pt x="29865" y="66786"/>
                  </a:cubicBezTo>
                  <a:cubicBezTo>
                    <a:pt x="23593" y="70255"/>
                    <a:pt x="16324" y="73140"/>
                    <a:pt x="9059" y="73140"/>
                  </a:cubicBezTo>
                  <a:cubicBezTo>
                    <a:pt x="8034" y="73140"/>
                    <a:pt x="7009" y="73083"/>
                    <a:pt x="5986" y="72961"/>
                  </a:cubicBezTo>
                  <a:cubicBezTo>
                    <a:pt x="5955" y="72961"/>
                    <a:pt x="5955" y="72993"/>
                    <a:pt x="5923" y="72993"/>
                  </a:cubicBezTo>
                  <a:cubicBezTo>
                    <a:pt x="5480" y="72708"/>
                    <a:pt x="5131" y="72455"/>
                    <a:pt x="4815" y="72075"/>
                  </a:cubicBezTo>
                  <a:lnTo>
                    <a:pt x="4815" y="72075"/>
                  </a:lnTo>
                  <a:cubicBezTo>
                    <a:pt x="4958" y="72076"/>
                    <a:pt x="5102" y="72076"/>
                    <a:pt x="5247" y="72076"/>
                  </a:cubicBezTo>
                  <a:cubicBezTo>
                    <a:pt x="20151" y="72076"/>
                    <a:pt x="38514" y="65584"/>
                    <a:pt x="42184" y="49431"/>
                  </a:cubicBezTo>
                  <a:cubicBezTo>
                    <a:pt x="44939" y="37176"/>
                    <a:pt x="40442" y="18871"/>
                    <a:pt x="27965" y="13392"/>
                  </a:cubicBezTo>
                  <a:cubicBezTo>
                    <a:pt x="28028" y="13044"/>
                    <a:pt x="28155" y="12759"/>
                    <a:pt x="28250" y="12410"/>
                  </a:cubicBezTo>
                  <a:close/>
                  <a:moveTo>
                    <a:pt x="36199" y="62764"/>
                  </a:moveTo>
                  <a:lnTo>
                    <a:pt x="36199" y="62764"/>
                  </a:lnTo>
                  <a:cubicBezTo>
                    <a:pt x="34837" y="64759"/>
                    <a:pt x="33982" y="67103"/>
                    <a:pt x="33538" y="69414"/>
                  </a:cubicBezTo>
                  <a:cubicBezTo>
                    <a:pt x="33158" y="71473"/>
                    <a:pt x="33317" y="73183"/>
                    <a:pt x="30720" y="74101"/>
                  </a:cubicBezTo>
                  <a:cubicBezTo>
                    <a:pt x="30094" y="74324"/>
                    <a:pt x="29297" y="74382"/>
                    <a:pt x="28469" y="74382"/>
                  </a:cubicBezTo>
                  <a:cubicBezTo>
                    <a:pt x="27579" y="74382"/>
                    <a:pt x="26653" y="74315"/>
                    <a:pt x="25863" y="74315"/>
                  </a:cubicBezTo>
                  <a:cubicBezTo>
                    <a:pt x="25714" y="74315"/>
                    <a:pt x="25569" y="74317"/>
                    <a:pt x="25431" y="74323"/>
                  </a:cubicBezTo>
                  <a:cubicBezTo>
                    <a:pt x="22233" y="74450"/>
                    <a:pt x="18971" y="74545"/>
                    <a:pt x="15772" y="74608"/>
                  </a:cubicBezTo>
                  <a:cubicBezTo>
                    <a:pt x="14157" y="74640"/>
                    <a:pt x="12574" y="74703"/>
                    <a:pt x="10927" y="74703"/>
                  </a:cubicBezTo>
                  <a:cubicBezTo>
                    <a:pt x="10526" y="74703"/>
                    <a:pt x="9582" y="74809"/>
                    <a:pt x="8633" y="74809"/>
                  </a:cubicBezTo>
                  <a:cubicBezTo>
                    <a:pt x="7256" y="74809"/>
                    <a:pt x="5869" y="74587"/>
                    <a:pt x="6113" y="73500"/>
                  </a:cubicBezTo>
                  <a:cubicBezTo>
                    <a:pt x="6145" y="73468"/>
                    <a:pt x="6176" y="73373"/>
                    <a:pt x="6176" y="73310"/>
                  </a:cubicBezTo>
                  <a:cubicBezTo>
                    <a:pt x="7468" y="73653"/>
                    <a:pt x="8782" y="73800"/>
                    <a:pt x="10098" y="73800"/>
                  </a:cubicBezTo>
                  <a:cubicBezTo>
                    <a:pt x="12913" y="73800"/>
                    <a:pt x="15736" y="73128"/>
                    <a:pt x="18369" y="72265"/>
                  </a:cubicBezTo>
                  <a:cubicBezTo>
                    <a:pt x="22423" y="70966"/>
                    <a:pt x="26508" y="69351"/>
                    <a:pt x="30213" y="67324"/>
                  </a:cubicBezTo>
                  <a:cubicBezTo>
                    <a:pt x="32430" y="66089"/>
                    <a:pt x="34457" y="64569"/>
                    <a:pt x="36199" y="62764"/>
                  </a:cubicBezTo>
                  <a:close/>
                  <a:moveTo>
                    <a:pt x="26141" y="1"/>
                  </a:moveTo>
                  <a:cubicBezTo>
                    <a:pt x="26051" y="1"/>
                    <a:pt x="25961" y="45"/>
                    <a:pt x="25906" y="155"/>
                  </a:cubicBezTo>
                  <a:cubicBezTo>
                    <a:pt x="24798" y="2245"/>
                    <a:pt x="23816" y="4430"/>
                    <a:pt x="22898" y="6647"/>
                  </a:cubicBezTo>
                  <a:cubicBezTo>
                    <a:pt x="22866" y="6678"/>
                    <a:pt x="22898" y="6742"/>
                    <a:pt x="22898" y="6773"/>
                  </a:cubicBezTo>
                  <a:cubicBezTo>
                    <a:pt x="22916" y="6810"/>
                    <a:pt x="22987" y="6847"/>
                    <a:pt x="23062" y="6847"/>
                  </a:cubicBezTo>
                  <a:cubicBezTo>
                    <a:pt x="23117" y="6847"/>
                    <a:pt x="23174" y="6827"/>
                    <a:pt x="23214" y="6773"/>
                  </a:cubicBezTo>
                  <a:cubicBezTo>
                    <a:pt x="24291" y="4873"/>
                    <a:pt x="25304" y="2878"/>
                    <a:pt x="26191" y="915"/>
                  </a:cubicBezTo>
                  <a:cubicBezTo>
                    <a:pt x="26709" y="2066"/>
                    <a:pt x="27908" y="2773"/>
                    <a:pt x="29169" y="2773"/>
                  </a:cubicBezTo>
                  <a:cubicBezTo>
                    <a:pt x="29295" y="2773"/>
                    <a:pt x="29421" y="2766"/>
                    <a:pt x="29548" y="2751"/>
                  </a:cubicBezTo>
                  <a:lnTo>
                    <a:pt x="29548" y="2751"/>
                  </a:lnTo>
                  <a:cubicBezTo>
                    <a:pt x="28503" y="4303"/>
                    <a:pt x="27300" y="6235"/>
                    <a:pt x="27015" y="8072"/>
                  </a:cubicBezTo>
                  <a:cubicBezTo>
                    <a:pt x="26636" y="8187"/>
                    <a:pt x="26262" y="8242"/>
                    <a:pt x="25897" y="8242"/>
                  </a:cubicBezTo>
                  <a:cubicBezTo>
                    <a:pt x="24853" y="8242"/>
                    <a:pt x="23877" y="7792"/>
                    <a:pt x="23056" y="6995"/>
                  </a:cubicBezTo>
                  <a:cubicBezTo>
                    <a:pt x="23024" y="6963"/>
                    <a:pt x="22929" y="6963"/>
                    <a:pt x="22898" y="6963"/>
                  </a:cubicBezTo>
                  <a:lnTo>
                    <a:pt x="22898" y="6805"/>
                  </a:lnTo>
                  <a:cubicBezTo>
                    <a:pt x="22898" y="6727"/>
                    <a:pt x="22812" y="6670"/>
                    <a:pt x="22711" y="6670"/>
                  </a:cubicBezTo>
                  <a:cubicBezTo>
                    <a:pt x="22689" y="6670"/>
                    <a:pt x="22667" y="6673"/>
                    <a:pt x="22644" y="6678"/>
                  </a:cubicBezTo>
                  <a:cubicBezTo>
                    <a:pt x="21853" y="6963"/>
                    <a:pt x="21188" y="7248"/>
                    <a:pt x="20332" y="7248"/>
                  </a:cubicBezTo>
                  <a:cubicBezTo>
                    <a:pt x="20206" y="7248"/>
                    <a:pt x="20174" y="7312"/>
                    <a:pt x="20174" y="7407"/>
                  </a:cubicBezTo>
                  <a:cubicBezTo>
                    <a:pt x="17862" y="9212"/>
                    <a:pt x="15772" y="11397"/>
                    <a:pt x="13587" y="13424"/>
                  </a:cubicBezTo>
                  <a:cubicBezTo>
                    <a:pt x="11623" y="15229"/>
                    <a:pt x="9565" y="17002"/>
                    <a:pt x="7696" y="18966"/>
                  </a:cubicBezTo>
                  <a:cubicBezTo>
                    <a:pt x="7725" y="18853"/>
                    <a:pt x="7626" y="18739"/>
                    <a:pt x="7537" y="18739"/>
                  </a:cubicBezTo>
                  <a:cubicBezTo>
                    <a:pt x="7527" y="18739"/>
                    <a:pt x="7516" y="18741"/>
                    <a:pt x="7506" y="18744"/>
                  </a:cubicBezTo>
                  <a:cubicBezTo>
                    <a:pt x="6398" y="19124"/>
                    <a:pt x="5353" y="19948"/>
                    <a:pt x="4910" y="21056"/>
                  </a:cubicBezTo>
                  <a:cubicBezTo>
                    <a:pt x="4878" y="21119"/>
                    <a:pt x="4878" y="21214"/>
                    <a:pt x="4910" y="21246"/>
                  </a:cubicBezTo>
                  <a:cubicBezTo>
                    <a:pt x="4846" y="21341"/>
                    <a:pt x="4846" y="21468"/>
                    <a:pt x="4910" y="21531"/>
                  </a:cubicBezTo>
                  <a:cubicBezTo>
                    <a:pt x="6335" y="23305"/>
                    <a:pt x="8203" y="24571"/>
                    <a:pt x="10230" y="25553"/>
                  </a:cubicBezTo>
                  <a:cubicBezTo>
                    <a:pt x="9755" y="26186"/>
                    <a:pt x="9343" y="26915"/>
                    <a:pt x="8963" y="27611"/>
                  </a:cubicBezTo>
                  <a:cubicBezTo>
                    <a:pt x="8615" y="28245"/>
                    <a:pt x="8203" y="28878"/>
                    <a:pt x="8013" y="29607"/>
                  </a:cubicBezTo>
                  <a:lnTo>
                    <a:pt x="8013" y="29638"/>
                  </a:lnTo>
                  <a:cubicBezTo>
                    <a:pt x="7918" y="29670"/>
                    <a:pt x="7855" y="29765"/>
                    <a:pt x="7886" y="29892"/>
                  </a:cubicBezTo>
                  <a:cubicBezTo>
                    <a:pt x="8359" y="31389"/>
                    <a:pt x="10075" y="32473"/>
                    <a:pt x="11659" y="32473"/>
                  </a:cubicBezTo>
                  <a:cubicBezTo>
                    <a:pt x="11984" y="32473"/>
                    <a:pt x="12303" y="32427"/>
                    <a:pt x="12605" y="32330"/>
                  </a:cubicBezTo>
                  <a:cubicBezTo>
                    <a:pt x="12732" y="32298"/>
                    <a:pt x="12764" y="32267"/>
                    <a:pt x="12795" y="32172"/>
                  </a:cubicBezTo>
                  <a:cubicBezTo>
                    <a:pt x="12890" y="32172"/>
                    <a:pt x="12954" y="32140"/>
                    <a:pt x="12985" y="32045"/>
                  </a:cubicBezTo>
                  <a:cubicBezTo>
                    <a:pt x="13840" y="30620"/>
                    <a:pt x="14790" y="29195"/>
                    <a:pt x="15424" y="27707"/>
                  </a:cubicBezTo>
                  <a:cubicBezTo>
                    <a:pt x="15455" y="27611"/>
                    <a:pt x="15455" y="27580"/>
                    <a:pt x="15455" y="27548"/>
                  </a:cubicBezTo>
                  <a:cubicBezTo>
                    <a:pt x="15962" y="27707"/>
                    <a:pt x="16532" y="27897"/>
                    <a:pt x="17071" y="28055"/>
                  </a:cubicBezTo>
                  <a:cubicBezTo>
                    <a:pt x="16564" y="28942"/>
                    <a:pt x="16089" y="29892"/>
                    <a:pt x="15677" y="30778"/>
                  </a:cubicBezTo>
                  <a:cubicBezTo>
                    <a:pt x="15614" y="31000"/>
                    <a:pt x="15677" y="31158"/>
                    <a:pt x="15835" y="31222"/>
                  </a:cubicBezTo>
                  <a:cubicBezTo>
                    <a:pt x="16329" y="31975"/>
                    <a:pt x="17184" y="32430"/>
                    <a:pt x="18069" y="32430"/>
                  </a:cubicBezTo>
                  <a:cubicBezTo>
                    <a:pt x="18264" y="32430"/>
                    <a:pt x="18460" y="32408"/>
                    <a:pt x="18654" y="32362"/>
                  </a:cubicBezTo>
                  <a:cubicBezTo>
                    <a:pt x="18686" y="32362"/>
                    <a:pt x="18686" y="32362"/>
                    <a:pt x="18749" y="32330"/>
                  </a:cubicBezTo>
                  <a:cubicBezTo>
                    <a:pt x="18766" y="32339"/>
                    <a:pt x="18785" y="32343"/>
                    <a:pt x="18805" y="32343"/>
                  </a:cubicBezTo>
                  <a:cubicBezTo>
                    <a:pt x="18859" y="32343"/>
                    <a:pt x="18916" y="32313"/>
                    <a:pt x="18939" y="32267"/>
                  </a:cubicBezTo>
                  <a:cubicBezTo>
                    <a:pt x="19477" y="31190"/>
                    <a:pt x="20079" y="30050"/>
                    <a:pt x="20522" y="28878"/>
                  </a:cubicBezTo>
                  <a:cubicBezTo>
                    <a:pt x="20939" y="28929"/>
                    <a:pt x="21355" y="28957"/>
                    <a:pt x="21765" y="28957"/>
                  </a:cubicBezTo>
                  <a:cubicBezTo>
                    <a:pt x="22634" y="28957"/>
                    <a:pt x="23475" y="28831"/>
                    <a:pt x="24228" y="28530"/>
                  </a:cubicBezTo>
                  <a:cubicBezTo>
                    <a:pt x="24291" y="28530"/>
                    <a:pt x="24323" y="28498"/>
                    <a:pt x="24323" y="28498"/>
                  </a:cubicBezTo>
                  <a:cubicBezTo>
                    <a:pt x="24386" y="28498"/>
                    <a:pt x="24449" y="28467"/>
                    <a:pt x="24481" y="28372"/>
                  </a:cubicBezTo>
                  <a:cubicBezTo>
                    <a:pt x="24829" y="27516"/>
                    <a:pt x="24956" y="26598"/>
                    <a:pt x="24861" y="25680"/>
                  </a:cubicBezTo>
                  <a:cubicBezTo>
                    <a:pt x="24845" y="25506"/>
                    <a:pt x="24711" y="25418"/>
                    <a:pt x="24580" y="25418"/>
                  </a:cubicBezTo>
                  <a:cubicBezTo>
                    <a:pt x="24449" y="25418"/>
                    <a:pt x="24323" y="25506"/>
                    <a:pt x="24323" y="25680"/>
                  </a:cubicBezTo>
                  <a:lnTo>
                    <a:pt x="24323" y="25870"/>
                  </a:lnTo>
                  <a:cubicBezTo>
                    <a:pt x="24323" y="26566"/>
                    <a:pt x="24291" y="27231"/>
                    <a:pt x="24196" y="27897"/>
                  </a:cubicBezTo>
                  <a:cubicBezTo>
                    <a:pt x="24186" y="27886"/>
                    <a:pt x="24175" y="27882"/>
                    <a:pt x="24163" y="27882"/>
                  </a:cubicBezTo>
                  <a:cubicBezTo>
                    <a:pt x="24140" y="27882"/>
                    <a:pt x="24112" y="27897"/>
                    <a:pt x="24069" y="27897"/>
                  </a:cubicBezTo>
                  <a:cubicBezTo>
                    <a:pt x="23405" y="28139"/>
                    <a:pt x="22670" y="28240"/>
                    <a:pt x="21896" y="28240"/>
                  </a:cubicBezTo>
                  <a:cubicBezTo>
                    <a:pt x="19239" y="28240"/>
                    <a:pt x="16128" y="27049"/>
                    <a:pt x="13872" y="26313"/>
                  </a:cubicBezTo>
                  <a:cubicBezTo>
                    <a:pt x="10610" y="25236"/>
                    <a:pt x="7760" y="23716"/>
                    <a:pt x="5321" y="21278"/>
                  </a:cubicBezTo>
                  <a:cubicBezTo>
                    <a:pt x="5353" y="21278"/>
                    <a:pt x="5353" y="21246"/>
                    <a:pt x="5353" y="21246"/>
                  </a:cubicBezTo>
                  <a:cubicBezTo>
                    <a:pt x="5955" y="20328"/>
                    <a:pt x="6588" y="19631"/>
                    <a:pt x="7538" y="19061"/>
                  </a:cubicBezTo>
                  <a:lnTo>
                    <a:pt x="7538" y="19061"/>
                  </a:lnTo>
                  <a:cubicBezTo>
                    <a:pt x="7380" y="19219"/>
                    <a:pt x="7190" y="19378"/>
                    <a:pt x="7031" y="19599"/>
                  </a:cubicBezTo>
                  <a:cubicBezTo>
                    <a:pt x="6968" y="19631"/>
                    <a:pt x="6936" y="19663"/>
                    <a:pt x="6936" y="19726"/>
                  </a:cubicBezTo>
                  <a:cubicBezTo>
                    <a:pt x="6905" y="19789"/>
                    <a:pt x="6905" y="19884"/>
                    <a:pt x="6936" y="19948"/>
                  </a:cubicBezTo>
                  <a:cubicBezTo>
                    <a:pt x="10548" y="24477"/>
                    <a:pt x="17709" y="26256"/>
                    <a:pt x="23302" y="26256"/>
                  </a:cubicBezTo>
                  <a:cubicBezTo>
                    <a:pt x="23497" y="26256"/>
                    <a:pt x="23689" y="26254"/>
                    <a:pt x="23879" y="26250"/>
                  </a:cubicBezTo>
                  <a:cubicBezTo>
                    <a:pt x="24164" y="26250"/>
                    <a:pt x="24291" y="26060"/>
                    <a:pt x="24291" y="25838"/>
                  </a:cubicBezTo>
                  <a:cubicBezTo>
                    <a:pt x="24291" y="25711"/>
                    <a:pt x="24228" y="25616"/>
                    <a:pt x="24133" y="25521"/>
                  </a:cubicBezTo>
                  <a:cubicBezTo>
                    <a:pt x="24164" y="25521"/>
                    <a:pt x="24164" y="25490"/>
                    <a:pt x="24164" y="25490"/>
                  </a:cubicBezTo>
                  <a:cubicBezTo>
                    <a:pt x="24386" y="24888"/>
                    <a:pt x="24608" y="24286"/>
                    <a:pt x="24798" y="23716"/>
                  </a:cubicBezTo>
                  <a:cubicBezTo>
                    <a:pt x="28788" y="25933"/>
                    <a:pt x="31987" y="29258"/>
                    <a:pt x="33032" y="33882"/>
                  </a:cubicBezTo>
                  <a:cubicBezTo>
                    <a:pt x="34267" y="39266"/>
                    <a:pt x="32303" y="44491"/>
                    <a:pt x="28503" y="48323"/>
                  </a:cubicBezTo>
                  <a:cubicBezTo>
                    <a:pt x="22711" y="54197"/>
                    <a:pt x="14538" y="57266"/>
                    <a:pt x="6364" y="57266"/>
                  </a:cubicBezTo>
                  <a:cubicBezTo>
                    <a:pt x="5063" y="57266"/>
                    <a:pt x="3762" y="57188"/>
                    <a:pt x="2471" y="57032"/>
                  </a:cubicBezTo>
                  <a:cubicBezTo>
                    <a:pt x="2449" y="57029"/>
                    <a:pt x="2428" y="57028"/>
                    <a:pt x="2408" y="57028"/>
                  </a:cubicBezTo>
                  <a:cubicBezTo>
                    <a:pt x="2201" y="57028"/>
                    <a:pt x="2117" y="57172"/>
                    <a:pt x="2059" y="57317"/>
                  </a:cubicBezTo>
                  <a:cubicBezTo>
                    <a:pt x="1" y="58014"/>
                    <a:pt x="1426" y="63144"/>
                    <a:pt x="1711" y="64727"/>
                  </a:cubicBezTo>
                  <a:cubicBezTo>
                    <a:pt x="1901" y="65868"/>
                    <a:pt x="2186" y="69794"/>
                    <a:pt x="3484" y="71093"/>
                  </a:cubicBezTo>
                  <a:cubicBezTo>
                    <a:pt x="3928" y="72075"/>
                    <a:pt x="4720" y="72930"/>
                    <a:pt x="5638" y="73500"/>
                  </a:cubicBezTo>
                  <a:cubicBezTo>
                    <a:pt x="5321" y="74418"/>
                    <a:pt x="5385" y="74101"/>
                    <a:pt x="5321" y="75147"/>
                  </a:cubicBezTo>
                  <a:cubicBezTo>
                    <a:pt x="5321" y="75337"/>
                    <a:pt x="5511" y="75495"/>
                    <a:pt x="5670" y="75495"/>
                  </a:cubicBezTo>
                  <a:cubicBezTo>
                    <a:pt x="6327" y="75497"/>
                    <a:pt x="6984" y="75499"/>
                    <a:pt x="7642" y="75499"/>
                  </a:cubicBezTo>
                  <a:cubicBezTo>
                    <a:pt x="14875" y="75499"/>
                    <a:pt x="22130" y="75339"/>
                    <a:pt x="29358" y="75020"/>
                  </a:cubicBezTo>
                  <a:cubicBezTo>
                    <a:pt x="31290" y="74925"/>
                    <a:pt x="33190" y="75051"/>
                    <a:pt x="33855" y="72930"/>
                  </a:cubicBezTo>
                  <a:cubicBezTo>
                    <a:pt x="34267" y="71505"/>
                    <a:pt x="34203" y="69953"/>
                    <a:pt x="34584" y="68528"/>
                  </a:cubicBezTo>
                  <a:cubicBezTo>
                    <a:pt x="35059" y="66533"/>
                    <a:pt x="35945" y="64854"/>
                    <a:pt x="36864" y="63049"/>
                  </a:cubicBezTo>
                  <a:cubicBezTo>
                    <a:pt x="37004" y="62769"/>
                    <a:pt x="36772" y="62563"/>
                    <a:pt x="36563" y="62563"/>
                  </a:cubicBezTo>
                  <a:cubicBezTo>
                    <a:pt x="36536" y="62563"/>
                    <a:pt x="36509" y="62567"/>
                    <a:pt x="36484" y="62574"/>
                  </a:cubicBezTo>
                  <a:cubicBezTo>
                    <a:pt x="39651" y="59249"/>
                    <a:pt x="41962" y="55132"/>
                    <a:pt x="43293" y="50666"/>
                  </a:cubicBezTo>
                  <a:cubicBezTo>
                    <a:pt x="45604" y="42813"/>
                    <a:pt x="44623" y="34357"/>
                    <a:pt x="41582" y="26883"/>
                  </a:cubicBezTo>
                  <a:cubicBezTo>
                    <a:pt x="39049" y="20581"/>
                    <a:pt x="34995" y="14247"/>
                    <a:pt x="28408" y="11777"/>
                  </a:cubicBezTo>
                  <a:lnTo>
                    <a:pt x="28503" y="11302"/>
                  </a:lnTo>
                  <a:cubicBezTo>
                    <a:pt x="28598" y="11080"/>
                    <a:pt x="28440" y="10890"/>
                    <a:pt x="28250" y="10827"/>
                  </a:cubicBezTo>
                  <a:cubicBezTo>
                    <a:pt x="28281" y="10827"/>
                    <a:pt x="28313" y="10795"/>
                    <a:pt x="28313" y="10732"/>
                  </a:cubicBezTo>
                  <a:cubicBezTo>
                    <a:pt x="28250" y="9972"/>
                    <a:pt x="28028" y="9212"/>
                    <a:pt x="27806" y="8452"/>
                  </a:cubicBezTo>
                  <a:cubicBezTo>
                    <a:pt x="27775" y="8357"/>
                    <a:pt x="27680" y="8262"/>
                    <a:pt x="27616" y="8262"/>
                  </a:cubicBezTo>
                  <a:cubicBezTo>
                    <a:pt x="27553" y="8198"/>
                    <a:pt x="27490" y="8072"/>
                    <a:pt x="27395" y="8040"/>
                  </a:cubicBezTo>
                  <a:cubicBezTo>
                    <a:pt x="27965" y="7248"/>
                    <a:pt x="28313" y="6298"/>
                    <a:pt x="28756" y="5443"/>
                  </a:cubicBezTo>
                  <a:cubicBezTo>
                    <a:pt x="29263" y="4493"/>
                    <a:pt x="29865" y="3606"/>
                    <a:pt x="30467" y="2688"/>
                  </a:cubicBezTo>
                  <a:cubicBezTo>
                    <a:pt x="30562" y="2498"/>
                    <a:pt x="30467" y="2245"/>
                    <a:pt x="30245" y="2213"/>
                  </a:cubicBezTo>
                  <a:cubicBezTo>
                    <a:pt x="30245" y="2181"/>
                    <a:pt x="30245" y="2181"/>
                    <a:pt x="30213" y="2118"/>
                  </a:cubicBezTo>
                  <a:cubicBezTo>
                    <a:pt x="29393" y="902"/>
                    <a:pt x="28047" y="182"/>
                    <a:pt x="26596" y="182"/>
                  </a:cubicBezTo>
                  <a:cubicBezTo>
                    <a:pt x="26535" y="182"/>
                    <a:pt x="26474" y="184"/>
                    <a:pt x="26413" y="186"/>
                  </a:cubicBezTo>
                  <a:cubicBezTo>
                    <a:pt x="26377" y="78"/>
                    <a:pt x="26259" y="1"/>
                    <a:pt x="26141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781727" y="3293045"/>
              <a:ext cx="1290954" cy="1953868"/>
            </a:xfrm>
            <a:custGeom>
              <a:avLst/>
              <a:gdLst/>
              <a:ahLst/>
              <a:cxnLst/>
              <a:rect l="l" t="t" r="r" b="b"/>
              <a:pathLst>
                <a:path w="40126" h="60731" extrusionOk="0">
                  <a:moveTo>
                    <a:pt x="23436" y="0"/>
                  </a:moveTo>
                  <a:cubicBezTo>
                    <a:pt x="23341" y="349"/>
                    <a:pt x="23214" y="634"/>
                    <a:pt x="23151" y="982"/>
                  </a:cubicBezTo>
                  <a:cubicBezTo>
                    <a:pt x="35628" y="6461"/>
                    <a:pt x="40125" y="24765"/>
                    <a:pt x="37370" y="37021"/>
                  </a:cubicBezTo>
                  <a:cubicBezTo>
                    <a:pt x="33732" y="53174"/>
                    <a:pt x="15400" y="59666"/>
                    <a:pt x="434" y="59666"/>
                  </a:cubicBezTo>
                  <a:cubicBezTo>
                    <a:pt x="290" y="59666"/>
                    <a:pt x="145" y="59666"/>
                    <a:pt x="1" y="59665"/>
                  </a:cubicBezTo>
                  <a:lnTo>
                    <a:pt x="1" y="59665"/>
                  </a:lnTo>
                  <a:cubicBezTo>
                    <a:pt x="349" y="59981"/>
                    <a:pt x="697" y="60298"/>
                    <a:pt x="1109" y="60583"/>
                  </a:cubicBezTo>
                  <a:cubicBezTo>
                    <a:pt x="1109" y="60551"/>
                    <a:pt x="1141" y="60551"/>
                    <a:pt x="1172" y="60551"/>
                  </a:cubicBezTo>
                  <a:cubicBezTo>
                    <a:pt x="2195" y="60673"/>
                    <a:pt x="3219" y="60730"/>
                    <a:pt x="4243" y="60730"/>
                  </a:cubicBezTo>
                  <a:cubicBezTo>
                    <a:pt x="11496" y="60730"/>
                    <a:pt x="18723" y="57845"/>
                    <a:pt x="25051" y="54376"/>
                  </a:cubicBezTo>
                  <a:cubicBezTo>
                    <a:pt x="31258" y="50956"/>
                    <a:pt x="35660" y="45097"/>
                    <a:pt x="37718" y="38415"/>
                  </a:cubicBezTo>
                  <a:cubicBezTo>
                    <a:pt x="39967" y="31163"/>
                    <a:pt x="39239" y="23277"/>
                    <a:pt x="36737" y="16247"/>
                  </a:cubicBezTo>
                  <a:cubicBezTo>
                    <a:pt x="34298" y="9596"/>
                    <a:pt x="30276" y="2756"/>
                    <a:pt x="23436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66582" y="3343973"/>
              <a:ext cx="1381648" cy="1841136"/>
            </a:xfrm>
            <a:custGeom>
              <a:avLst/>
              <a:gdLst/>
              <a:ahLst/>
              <a:cxnLst/>
              <a:rect l="l" t="t" r="r" b="b"/>
              <a:pathLst>
                <a:path w="42945" h="57227" extrusionOk="0">
                  <a:moveTo>
                    <a:pt x="26571" y="1"/>
                  </a:moveTo>
                  <a:cubicBezTo>
                    <a:pt x="25685" y="3009"/>
                    <a:pt x="24830" y="6018"/>
                    <a:pt x="23784" y="8963"/>
                  </a:cubicBezTo>
                  <a:cubicBezTo>
                    <a:pt x="33063" y="12637"/>
                    <a:pt x="35660" y="24924"/>
                    <a:pt x="29802" y="32683"/>
                  </a:cubicBezTo>
                  <a:cubicBezTo>
                    <a:pt x="24171" y="40172"/>
                    <a:pt x="14434" y="44066"/>
                    <a:pt x="5145" y="44066"/>
                  </a:cubicBezTo>
                  <a:cubicBezTo>
                    <a:pt x="3829" y="44066"/>
                    <a:pt x="2521" y="43988"/>
                    <a:pt x="1236" y="43831"/>
                  </a:cubicBezTo>
                  <a:lnTo>
                    <a:pt x="1204" y="43831"/>
                  </a:lnTo>
                  <a:cubicBezTo>
                    <a:pt x="1" y="44622"/>
                    <a:pt x="1078" y="49499"/>
                    <a:pt x="1236" y="50449"/>
                  </a:cubicBezTo>
                  <a:cubicBezTo>
                    <a:pt x="1521" y="51906"/>
                    <a:pt x="1933" y="56403"/>
                    <a:pt x="3516" y="57132"/>
                  </a:cubicBezTo>
                  <a:cubicBezTo>
                    <a:pt x="3580" y="57195"/>
                    <a:pt x="3611" y="57195"/>
                    <a:pt x="3611" y="57227"/>
                  </a:cubicBezTo>
                  <a:cubicBezTo>
                    <a:pt x="18084" y="57100"/>
                    <a:pt x="36230" y="51399"/>
                    <a:pt x="40031" y="35565"/>
                  </a:cubicBezTo>
                  <a:cubicBezTo>
                    <a:pt x="42944" y="23341"/>
                    <a:pt x="38352" y="6145"/>
                    <a:pt x="26571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819143" y="4915071"/>
              <a:ext cx="973347" cy="385491"/>
            </a:xfrm>
            <a:custGeom>
              <a:avLst/>
              <a:gdLst/>
              <a:ahLst/>
              <a:cxnLst/>
              <a:rect l="l" t="t" r="r" b="b"/>
              <a:pathLst>
                <a:path w="30254" h="11982" extrusionOk="0">
                  <a:moveTo>
                    <a:pt x="30253" y="0"/>
                  </a:moveTo>
                  <a:lnTo>
                    <a:pt x="30253" y="0"/>
                  </a:lnTo>
                  <a:cubicBezTo>
                    <a:pt x="28480" y="1774"/>
                    <a:pt x="26485" y="3326"/>
                    <a:pt x="24363" y="4497"/>
                  </a:cubicBezTo>
                  <a:cubicBezTo>
                    <a:pt x="20626" y="6556"/>
                    <a:pt x="16509" y="8203"/>
                    <a:pt x="12519" y="9469"/>
                  </a:cubicBezTo>
                  <a:cubicBezTo>
                    <a:pt x="9862" y="10326"/>
                    <a:pt x="7074" y="10980"/>
                    <a:pt x="4294" y="10980"/>
                  </a:cubicBezTo>
                  <a:cubicBezTo>
                    <a:pt x="2965" y="10980"/>
                    <a:pt x="1637" y="10831"/>
                    <a:pt x="326" y="10483"/>
                  </a:cubicBezTo>
                  <a:cubicBezTo>
                    <a:pt x="326" y="10578"/>
                    <a:pt x="294" y="10641"/>
                    <a:pt x="263" y="10673"/>
                  </a:cubicBezTo>
                  <a:cubicBezTo>
                    <a:pt x="0" y="11760"/>
                    <a:pt x="1391" y="11982"/>
                    <a:pt x="2773" y="11982"/>
                  </a:cubicBezTo>
                  <a:cubicBezTo>
                    <a:pt x="3726" y="11982"/>
                    <a:pt x="4676" y="11876"/>
                    <a:pt x="5076" y="11876"/>
                  </a:cubicBezTo>
                  <a:cubicBezTo>
                    <a:pt x="6692" y="11844"/>
                    <a:pt x="8275" y="11844"/>
                    <a:pt x="9922" y="11781"/>
                  </a:cubicBezTo>
                  <a:cubicBezTo>
                    <a:pt x="13120" y="11749"/>
                    <a:pt x="16351" y="11623"/>
                    <a:pt x="19581" y="11528"/>
                  </a:cubicBezTo>
                  <a:cubicBezTo>
                    <a:pt x="19779" y="11515"/>
                    <a:pt x="19993" y="11510"/>
                    <a:pt x="20218" y="11510"/>
                  </a:cubicBezTo>
                  <a:cubicBezTo>
                    <a:pt x="20923" y="11510"/>
                    <a:pt x="21740" y="11557"/>
                    <a:pt x="22535" y="11557"/>
                  </a:cubicBezTo>
                  <a:cubicBezTo>
                    <a:pt x="23394" y="11557"/>
                    <a:pt x="24228" y="11503"/>
                    <a:pt x="24870" y="11274"/>
                  </a:cubicBezTo>
                  <a:cubicBezTo>
                    <a:pt x="27371" y="10419"/>
                    <a:pt x="27213" y="8709"/>
                    <a:pt x="27593" y="6651"/>
                  </a:cubicBezTo>
                  <a:cubicBezTo>
                    <a:pt x="28005" y="4307"/>
                    <a:pt x="28860" y="1932"/>
                    <a:pt x="30253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480668" y="2907911"/>
              <a:ext cx="101922" cy="55305"/>
            </a:xfrm>
            <a:custGeom>
              <a:avLst/>
              <a:gdLst/>
              <a:ahLst/>
              <a:cxnLst/>
              <a:rect l="l" t="t" r="r" b="b"/>
              <a:pathLst>
                <a:path w="3168" h="1719" extrusionOk="0">
                  <a:moveTo>
                    <a:pt x="1" y="1"/>
                  </a:moveTo>
                  <a:cubicBezTo>
                    <a:pt x="530" y="1031"/>
                    <a:pt x="1573" y="1719"/>
                    <a:pt x="2700" y="1719"/>
                  </a:cubicBezTo>
                  <a:cubicBezTo>
                    <a:pt x="2855" y="1719"/>
                    <a:pt x="3011" y="1706"/>
                    <a:pt x="3167" y="1679"/>
                  </a:cubicBezTo>
                  <a:cubicBezTo>
                    <a:pt x="2376" y="634"/>
                    <a:pt x="1236" y="96"/>
                    <a:pt x="1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365524" y="2919107"/>
              <a:ext cx="214011" cy="235213"/>
            </a:xfrm>
            <a:custGeom>
              <a:avLst/>
              <a:gdLst/>
              <a:ahLst/>
              <a:cxnLst/>
              <a:rect l="l" t="t" r="r" b="b"/>
              <a:pathLst>
                <a:path w="6652" h="7311" extrusionOk="0">
                  <a:moveTo>
                    <a:pt x="3295" y="1"/>
                  </a:moveTo>
                  <a:cubicBezTo>
                    <a:pt x="2439" y="1964"/>
                    <a:pt x="1394" y="3960"/>
                    <a:pt x="318" y="5891"/>
                  </a:cubicBezTo>
                  <a:cubicBezTo>
                    <a:pt x="288" y="5966"/>
                    <a:pt x="230" y="5999"/>
                    <a:pt x="170" y="5999"/>
                  </a:cubicBezTo>
                  <a:cubicBezTo>
                    <a:pt x="103" y="5999"/>
                    <a:pt x="34" y="5958"/>
                    <a:pt x="1" y="5891"/>
                  </a:cubicBezTo>
                  <a:lnTo>
                    <a:pt x="1" y="6050"/>
                  </a:lnTo>
                  <a:cubicBezTo>
                    <a:pt x="64" y="6050"/>
                    <a:pt x="128" y="6050"/>
                    <a:pt x="159" y="6081"/>
                  </a:cubicBezTo>
                  <a:cubicBezTo>
                    <a:pt x="991" y="6865"/>
                    <a:pt x="1982" y="7311"/>
                    <a:pt x="3041" y="7311"/>
                  </a:cubicBezTo>
                  <a:cubicBezTo>
                    <a:pt x="3394" y="7311"/>
                    <a:pt x="3754" y="7261"/>
                    <a:pt x="4118" y="7158"/>
                  </a:cubicBezTo>
                  <a:cubicBezTo>
                    <a:pt x="4371" y="5353"/>
                    <a:pt x="5638" y="3390"/>
                    <a:pt x="6651" y="1869"/>
                  </a:cubicBezTo>
                  <a:lnTo>
                    <a:pt x="6651" y="1869"/>
                  </a:lnTo>
                  <a:cubicBezTo>
                    <a:pt x="6516" y="1888"/>
                    <a:pt x="6380" y="1897"/>
                    <a:pt x="6245" y="1897"/>
                  </a:cubicBezTo>
                  <a:cubicBezTo>
                    <a:pt x="5015" y="1897"/>
                    <a:pt x="3808" y="1142"/>
                    <a:pt x="3295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294230" y="3119830"/>
              <a:ext cx="229261" cy="106652"/>
            </a:xfrm>
            <a:custGeom>
              <a:avLst/>
              <a:gdLst/>
              <a:ahLst/>
              <a:cxnLst/>
              <a:rect l="l" t="t" r="r" b="b"/>
              <a:pathLst>
                <a:path w="7126" h="3315" extrusionOk="0">
                  <a:moveTo>
                    <a:pt x="1932" y="1"/>
                  </a:moveTo>
                  <a:cubicBezTo>
                    <a:pt x="1457" y="308"/>
                    <a:pt x="884" y="418"/>
                    <a:pt x="320" y="418"/>
                  </a:cubicBezTo>
                  <a:cubicBezTo>
                    <a:pt x="245" y="418"/>
                    <a:pt x="170" y="416"/>
                    <a:pt x="95" y="412"/>
                  </a:cubicBezTo>
                  <a:cubicBezTo>
                    <a:pt x="95" y="476"/>
                    <a:pt x="63" y="539"/>
                    <a:pt x="0" y="602"/>
                  </a:cubicBezTo>
                  <a:cubicBezTo>
                    <a:pt x="919" y="1267"/>
                    <a:pt x="1647" y="2059"/>
                    <a:pt x="2660" y="2598"/>
                  </a:cubicBezTo>
                  <a:cubicBezTo>
                    <a:pt x="3679" y="3071"/>
                    <a:pt x="4750" y="3315"/>
                    <a:pt x="5848" y="3315"/>
                  </a:cubicBezTo>
                  <a:cubicBezTo>
                    <a:pt x="6218" y="3315"/>
                    <a:pt x="6592" y="3287"/>
                    <a:pt x="6967" y="3231"/>
                  </a:cubicBezTo>
                  <a:cubicBezTo>
                    <a:pt x="6988" y="3210"/>
                    <a:pt x="7010" y="3203"/>
                    <a:pt x="7029" y="3203"/>
                  </a:cubicBezTo>
                  <a:cubicBezTo>
                    <a:pt x="7069" y="3203"/>
                    <a:pt x="7105" y="3231"/>
                    <a:pt x="7126" y="3231"/>
                  </a:cubicBezTo>
                  <a:cubicBezTo>
                    <a:pt x="6904" y="2661"/>
                    <a:pt x="6746" y="2123"/>
                    <a:pt x="6587" y="1552"/>
                  </a:cubicBezTo>
                  <a:cubicBezTo>
                    <a:pt x="6158" y="1690"/>
                    <a:pt x="5714" y="1757"/>
                    <a:pt x="5274" y="1757"/>
                  </a:cubicBezTo>
                  <a:cubicBezTo>
                    <a:pt x="3995" y="1757"/>
                    <a:pt x="2749" y="1188"/>
                    <a:pt x="1995" y="127"/>
                  </a:cubicBezTo>
                  <a:cubicBezTo>
                    <a:pt x="1932" y="96"/>
                    <a:pt x="1932" y="64"/>
                    <a:pt x="1932" y="1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871391" y="3148366"/>
              <a:ext cx="652104" cy="561603"/>
            </a:xfrm>
            <a:custGeom>
              <a:avLst/>
              <a:gdLst/>
              <a:ahLst/>
              <a:cxnLst/>
              <a:rect l="l" t="t" r="r" b="b"/>
              <a:pathLst>
                <a:path w="20269" h="17456" extrusionOk="0">
                  <a:moveTo>
                    <a:pt x="12985" y="0"/>
                  </a:moveTo>
                  <a:cubicBezTo>
                    <a:pt x="11021" y="2091"/>
                    <a:pt x="8773" y="3991"/>
                    <a:pt x="6619" y="5954"/>
                  </a:cubicBezTo>
                  <a:cubicBezTo>
                    <a:pt x="4434" y="7949"/>
                    <a:pt x="2312" y="10008"/>
                    <a:pt x="0" y="11876"/>
                  </a:cubicBezTo>
                  <a:cubicBezTo>
                    <a:pt x="2534" y="13333"/>
                    <a:pt x="4719" y="15043"/>
                    <a:pt x="7538" y="16088"/>
                  </a:cubicBezTo>
                  <a:cubicBezTo>
                    <a:pt x="10121" y="17009"/>
                    <a:pt x="12788" y="17456"/>
                    <a:pt x="15538" y="17456"/>
                  </a:cubicBezTo>
                  <a:cubicBezTo>
                    <a:pt x="15721" y="17456"/>
                    <a:pt x="15905" y="17454"/>
                    <a:pt x="16088" y="17450"/>
                  </a:cubicBezTo>
                  <a:lnTo>
                    <a:pt x="16088" y="17355"/>
                  </a:lnTo>
                  <a:cubicBezTo>
                    <a:pt x="16278" y="16658"/>
                    <a:pt x="16437" y="16025"/>
                    <a:pt x="16627" y="15360"/>
                  </a:cubicBezTo>
                  <a:cubicBezTo>
                    <a:pt x="16437" y="15202"/>
                    <a:pt x="16563" y="14853"/>
                    <a:pt x="16785" y="14853"/>
                  </a:cubicBezTo>
                  <a:cubicBezTo>
                    <a:pt x="17893" y="10926"/>
                    <a:pt x="19097" y="7063"/>
                    <a:pt x="20237" y="3136"/>
                  </a:cubicBezTo>
                  <a:cubicBezTo>
                    <a:pt x="20237" y="3072"/>
                    <a:pt x="20269" y="3041"/>
                    <a:pt x="20269" y="3009"/>
                  </a:cubicBezTo>
                  <a:lnTo>
                    <a:pt x="20269" y="3009"/>
                  </a:lnTo>
                  <a:cubicBezTo>
                    <a:pt x="19928" y="3052"/>
                    <a:pt x="19566" y="3074"/>
                    <a:pt x="19193" y="3074"/>
                  </a:cubicBezTo>
                  <a:cubicBezTo>
                    <a:pt x="16793" y="3074"/>
                    <a:pt x="13917" y="2166"/>
                    <a:pt x="12985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802092" y="3502936"/>
              <a:ext cx="611374" cy="294346"/>
            </a:xfrm>
            <a:custGeom>
              <a:avLst/>
              <a:gdLst/>
              <a:ahLst/>
              <a:cxnLst/>
              <a:rect l="l" t="t" r="r" b="b"/>
              <a:pathLst>
                <a:path w="19003" h="9149" extrusionOk="0">
                  <a:moveTo>
                    <a:pt x="2186" y="0"/>
                  </a:moveTo>
                  <a:lnTo>
                    <a:pt x="2186" y="0"/>
                  </a:lnTo>
                  <a:cubicBezTo>
                    <a:pt x="1236" y="539"/>
                    <a:pt x="603" y="1235"/>
                    <a:pt x="33" y="2154"/>
                  </a:cubicBezTo>
                  <a:cubicBezTo>
                    <a:pt x="33" y="2185"/>
                    <a:pt x="1" y="2185"/>
                    <a:pt x="1" y="2185"/>
                  </a:cubicBezTo>
                  <a:cubicBezTo>
                    <a:pt x="2439" y="4624"/>
                    <a:pt x="5290" y="6144"/>
                    <a:pt x="8520" y="7221"/>
                  </a:cubicBezTo>
                  <a:cubicBezTo>
                    <a:pt x="10801" y="7956"/>
                    <a:pt x="13880" y="9148"/>
                    <a:pt x="16550" y="9148"/>
                  </a:cubicBezTo>
                  <a:cubicBezTo>
                    <a:pt x="17327" y="9148"/>
                    <a:pt x="18070" y="9047"/>
                    <a:pt x="18749" y="8804"/>
                  </a:cubicBezTo>
                  <a:lnTo>
                    <a:pt x="18876" y="8804"/>
                  </a:lnTo>
                  <a:cubicBezTo>
                    <a:pt x="18939" y="8139"/>
                    <a:pt x="19002" y="7474"/>
                    <a:pt x="19002" y="6777"/>
                  </a:cubicBezTo>
                  <a:lnTo>
                    <a:pt x="19002" y="6746"/>
                  </a:lnTo>
                  <a:lnTo>
                    <a:pt x="18939" y="6746"/>
                  </a:lnTo>
                  <a:cubicBezTo>
                    <a:pt x="18939" y="6967"/>
                    <a:pt x="18812" y="7157"/>
                    <a:pt x="18559" y="7157"/>
                  </a:cubicBezTo>
                  <a:cubicBezTo>
                    <a:pt x="18329" y="7164"/>
                    <a:pt x="18096" y="7167"/>
                    <a:pt x="17860" y="7167"/>
                  </a:cubicBezTo>
                  <a:cubicBezTo>
                    <a:pt x="12283" y="7167"/>
                    <a:pt x="5171" y="5352"/>
                    <a:pt x="1616" y="855"/>
                  </a:cubicBezTo>
                  <a:cubicBezTo>
                    <a:pt x="1584" y="792"/>
                    <a:pt x="1584" y="697"/>
                    <a:pt x="1616" y="634"/>
                  </a:cubicBezTo>
                  <a:cubicBezTo>
                    <a:pt x="1648" y="570"/>
                    <a:pt x="1648" y="539"/>
                    <a:pt x="1679" y="507"/>
                  </a:cubicBezTo>
                  <a:cubicBezTo>
                    <a:pt x="1838" y="349"/>
                    <a:pt x="2028" y="190"/>
                    <a:pt x="2186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151579" y="3798406"/>
              <a:ext cx="119231" cy="118523"/>
            </a:xfrm>
            <a:custGeom>
              <a:avLst/>
              <a:gdLst/>
              <a:ahLst/>
              <a:cxnLst/>
              <a:rect l="l" t="t" r="r" b="b"/>
              <a:pathLst>
                <a:path w="3706" h="3684" extrusionOk="0">
                  <a:moveTo>
                    <a:pt x="1204" y="0"/>
                  </a:moveTo>
                  <a:cubicBezTo>
                    <a:pt x="824" y="982"/>
                    <a:pt x="444" y="1932"/>
                    <a:pt x="0" y="2850"/>
                  </a:cubicBezTo>
                  <a:cubicBezTo>
                    <a:pt x="571" y="3421"/>
                    <a:pt x="1270" y="3683"/>
                    <a:pt x="2075" y="3683"/>
                  </a:cubicBezTo>
                  <a:cubicBezTo>
                    <a:pt x="2163" y="3683"/>
                    <a:pt x="2253" y="3680"/>
                    <a:pt x="2344" y="3674"/>
                  </a:cubicBezTo>
                  <a:lnTo>
                    <a:pt x="2376" y="3674"/>
                  </a:lnTo>
                  <a:cubicBezTo>
                    <a:pt x="2787" y="2597"/>
                    <a:pt x="3167" y="1520"/>
                    <a:pt x="3706" y="539"/>
                  </a:cubicBezTo>
                  <a:cubicBezTo>
                    <a:pt x="2851" y="380"/>
                    <a:pt x="2027" y="190"/>
                    <a:pt x="1204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900925" y="3718941"/>
              <a:ext cx="208928" cy="192938"/>
            </a:xfrm>
            <a:custGeom>
              <a:avLst/>
              <a:gdLst/>
              <a:ahLst/>
              <a:cxnLst/>
              <a:rect l="l" t="t" r="r" b="b"/>
              <a:pathLst>
                <a:path w="6494" h="5997" extrusionOk="0">
                  <a:moveTo>
                    <a:pt x="2186" y="0"/>
                  </a:moveTo>
                  <a:lnTo>
                    <a:pt x="2186" y="32"/>
                  </a:lnTo>
                  <a:cubicBezTo>
                    <a:pt x="1869" y="728"/>
                    <a:pt x="1489" y="1393"/>
                    <a:pt x="1141" y="2059"/>
                  </a:cubicBezTo>
                  <a:cubicBezTo>
                    <a:pt x="793" y="2724"/>
                    <a:pt x="539" y="3452"/>
                    <a:pt x="128" y="4085"/>
                  </a:cubicBezTo>
                  <a:cubicBezTo>
                    <a:pt x="64" y="4149"/>
                    <a:pt x="33" y="4149"/>
                    <a:pt x="1" y="4180"/>
                  </a:cubicBezTo>
                  <a:cubicBezTo>
                    <a:pt x="998" y="5441"/>
                    <a:pt x="2103" y="5996"/>
                    <a:pt x="3694" y="5996"/>
                  </a:cubicBezTo>
                  <a:cubicBezTo>
                    <a:pt x="3822" y="5996"/>
                    <a:pt x="3952" y="5992"/>
                    <a:pt x="4086" y="5985"/>
                  </a:cubicBezTo>
                  <a:lnTo>
                    <a:pt x="4213" y="5985"/>
                  </a:lnTo>
                  <a:cubicBezTo>
                    <a:pt x="4878" y="4497"/>
                    <a:pt x="5575" y="2977"/>
                    <a:pt x="6493" y="1615"/>
                  </a:cubicBezTo>
                  <a:cubicBezTo>
                    <a:pt x="6050" y="1457"/>
                    <a:pt x="5638" y="1298"/>
                    <a:pt x="5226" y="1203"/>
                  </a:cubicBezTo>
                  <a:cubicBezTo>
                    <a:pt x="4150" y="855"/>
                    <a:pt x="3168" y="475"/>
                    <a:pt x="2186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593753" y="3269720"/>
              <a:ext cx="1782067" cy="2096875"/>
            </a:xfrm>
            <a:custGeom>
              <a:avLst/>
              <a:gdLst/>
              <a:ahLst/>
              <a:cxnLst/>
              <a:rect l="l" t="t" r="r" b="b"/>
              <a:pathLst>
                <a:path w="55391" h="65176" extrusionOk="0">
                  <a:moveTo>
                    <a:pt x="34410" y="958"/>
                  </a:moveTo>
                  <a:cubicBezTo>
                    <a:pt x="34637" y="958"/>
                    <a:pt x="34873" y="966"/>
                    <a:pt x="35122" y="979"/>
                  </a:cubicBezTo>
                  <a:cubicBezTo>
                    <a:pt x="36515" y="1074"/>
                    <a:pt x="37877" y="1327"/>
                    <a:pt x="39239" y="1612"/>
                  </a:cubicBezTo>
                  <a:cubicBezTo>
                    <a:pt x="40696" y="1929"/>
                    <a:pt x="42152" y="2309"/>
                    <a:pt x="43546" y="2879"/>
                  </a:cubicBezTo>
                  <a:cubicBezTo>
                    <a:pt x="44591" y="3291"/>
                    <a:pt x="45794" y="4114"/>
                    <a:pt x="46333" y="5096"/>
                  </a:cubicBezTo>
                  <a:cubicBezTo>
                    <a:pt x="47283" y="6996"/>
                    <a:pt x="45573" y="9054"/>
                    <a:pt x="43704" y="9434"/>
                  </a:cubicBezTo>
                  <a:cubicBezTo>
                    <a:pt x="38795" y="9371"/>
                    <a:pt x="34647" y="8263"/>
                    <a:pt x="30371" y="6141"/>
                  </a:cubicBezTo>
                  <a:cubicBezTo>
                    <a:pt x="28851" y="4462"/>
                    <a:pt x="30086" y="2087"/>
                    <a:pt x="31923" y="1422"/>
                  </a:cubicBezTo>
                  <a:cubicBezTo>
                    <a:pt x="32802" y="1071"/>
                    <a:pt x="33542" y="958"/>
                    <a:pt x="34410" y="958"/>
                  </a:cubicBezTo>
                  <a:close/>
                  <a:moveTo>
                    <a:pt x="34327" y="1"/>
                  </a:moveTo>
                  <a:cubicBezTo>
                    <a:pt x="32655" y="1"/>
                    <a:pt x="31057" y="370"/>
                    <a:pt x="29865" y="1517"/>
                  </a:cubicBezTo>
                  <a:cubicBezTo>
                    <a:pt x="28281" y="3069"/>
                    <a:pt x="28218" y="5666"/>
                    <a:pt x="30340" y="6679"/>
                  </a:cubicBezTo>
                  <a:lnTo>
                    <a:pt x="30435" y="6679"/>
                  </a:lnTo>
                  <a:cubicBezTo>
                    <a:pt x="30752" y="6869"/>
                    <a:pt x="31037" y="7059"/>
                    <a:pt x="31353" y="7249"/>
                  </a:cubicBezTo>
                  <a:cubicBezTo>
                    <a:pt x="31068" y="10416"/>
                    <a:pt x="30815" y="13615"/>
                    <a:pt x="30530" y="16782"/>
                  </a:cubicBezTo>
                  <a:cubicBezTo>
                    <a:pt x="30276" y="19853"/>
                    <a:pt x="30086" y="23052"/>
                    <a:pt x="28756" y="25902"/>
                  </a:cubicBezTo>
                  <a:cubicBezTo>
                    <a:pt x="27426" y="28721"/>
                    <a:pt x="25083" y="30811"/>
                    <a:pt x="22961" y="32996"/>
                  </a:cubicBezTo>
                  <a:cubicBezTo>
                    <a:pt x="20807" y="35181"/>
                    <a:pt x="18717" y="37430"/>
                    <a:pt x="16722" y="39742"/>
                  </a:cubicBezTo>
                  <a:cubicBezTo>
                    <a:pt x="13429" y="43510"/>
                    <a:pt x="1" y="57191"/>
                    <a:pt x="10167" y="60833"/>
                  </a:cubicBezTo>
                  <a:cubicBezTo>
                    <a:pt x="12383" y="61625"/>
                    <a:pt x="14885" y="61878"/>
                    <a:pt x="17229" y="62258"/>
                  </a:cubicBezTo>
                  <a:cubicBezTo>
                    <a:pt x="20237" y="62765"/>
                    <a:pt x="23278" y="63271"/>
                    <a:pt x="26318" y="63715"/>
                  </a:cubicBezTo>
                  <a:cubicBezTo>
                    <a:pt x="31860" y="64507"/>
                    <a:pt x="37465" y="65077"/>
                    <a:pt x="43039" y="65108"/>
                  </a:cubicBezTo>
                  <a:cubicBezTo>
                    <a:pt x="44015" y="65108"/>
                    <a:pt x="45263" y="65175"/>
                    <a:pt x="46586" y="65175"/>
                  </a:cubicBezTo>
                  <a:cubicBezTo>
                    <a:pt x="49729" y="65175"/>
                    <a:pt x="53293" y="64799"/>
                    <a:pt x="54630" y="62258"/>
                  </a:cubicBezTo>
                  <a:cubicBezTo>
                    <a:pt x="55390" y="60801"/>
                    <a:pt x="54978" y="59155"/>
                    <a:pt x="54598" y="57666"/>
                  </a:cubicBezTo>
                  <a:cubicBezTo>
                    <a:pt x="53775" y="54531"/>
                    <a:pt x="52730" y="51459"/>
                    <a:pt x="51558" y="48450"/>
                  </a:cubicBezTo>
                  <a:cubicBezTo>
                    <a:pt x="49341" y="42433"/>
                    <a:pt x="46554" y="36733"/>
                    <a:pt x="43704" y="30969"/>
                  </a:cubicBezTo>
                  <a:cubicBezTo>
                    <a:pt x="42121" y="27802"/>
                    <a:pt x="41297" y="24857"/>
                    <a:pt x="41677" y="21247"/>
                  </a:cubicBezTo>
                  <a:cubicBezTo>
                    <a:pt x="42089" y="17668"/>
                    <a:pt x="42754" y="14153"/>
                    <a:pt x="43261" y="10638"/>
                  </a:cubicBezTo>
                  <a:cubicBezTo>
                    <a:pt x="43356" y="10289"/>
                    <a:pt x="43039" y="10131"/>
                    <a:pt x="42786" y="10131"/>
                  </a:cubicBezTo>
                  <a:cubicBezTo>
                    <a:pt x="42627" y="10131"/>
                    <a:pt x="42469" y="10226"/>
                    <a:pt x="42437" y="10479"/>
                  </a:cubicBezTo>
                  <a:cubicBezTo>
                    <a:pt x="41741" y="15198"/>
                    <a:pt x="40094" y="20582"/>
                    <a:pt x="40822" y="25364"/>
                  </a:cubicBezTo>
                  <a:cubicBezTo>
                    <a:pt x="41456" y="29766"/>
                    <a:pt x="44306" y="33756"/>
                    <a:pt x="46174" y="37715"/>
                  </a:cubicBezTo>
                  <a:lnTo>
                    <a:pt x="46871" y="39266"/>
                  </a:lnTo>
                  <a:cubicBezTo>
                    <a:pt x="48771" y="43447"/>
                    <a:pt x="50481" y="47722"/>
                    <a:pt x="51938" y="52092"/>
                  </a:cubicBezTo>
                  <a:cubicBezTo>
                    <a:pt x="52730" y="54531"/>
                    <a:pt x="53965" y="57318"/>
                    <a:pt x="54155" y="59915"/>
                  </a:cubicBezTo>
                  <a:cubicBezTo>
                    <a:pt x="54472" y="64000"/>
                    <a:pt x="49721" y="64127"/>
                    <a:pt x="46871" y="64222"/>
                  </a:cubicBezTo>
                  <a:cubicBezTo>
                    <a:pt x="45732" y="64269"/>
                    <a:pt x="44594" y="64292"/>
                    <a:pt x="43457" y="64292"/>
                  </a:cubicBezTo>
                  <a:cubicBezTo>
                    <a:pt x="34785" y="64292"/>
                    <a:pt x="26148" y="62978"/>
                    <a:pt x="17609" y="61466"/>
                  </a:cubicBezTo>
                  <a:cubicBezTo>
                    <a:pt x="16817" y="61308"/>
                    <a:pt x="15994" y="61181"/>
                    <a:pt x="15202" y="61023"/>
                  </a:cubicBezTo>
                  <a:cubicBezTo>
                    <a:pt x="12605" y="60548"/>
                    <a:pt x="8520" y="60358"/>
                    <a:pt x="7475" y="57381"/>
                  </a:cubicBezTo>
                  <a:cubicBezTo>
                    <a:pt x="6651" y="55006"/>
                    <a:pt x="8203" y="52314"/>
                    <a:pt x="9470" y="50414"/>
                  </a:cubicBezTo>
                  <a:cubicBezTo>
                    <a:pt x="12478" y="45822"/>
                    <a:pt x="16025" y="41578"/>
                    <a:pt x="19762" y="37556"/>
                  </a:cubicBezTo>
                  <a:lnTo>
                    <a:pt x="19794" y="37525"/>
                  </a:lnTo>
                  <a:cubicBezTo>
                    <a:pt x="23404" y="33598"/>
                    <a:pt x="28440" y="29861"/>
                    <a:pt x="30118" y="24635"/>
                  </a:cubicBezTo>
                  <a:cubicBezTo>
                    <a:pt x="31828" y="19347"/>
                    <a:pt x="31638" y="13076"/>
                    <a:pt x="31987" y="7534"/>
                  </a:cubicBezTo>
                  <a:cubicBezTo>
                    <a:pt x="35120" y="9161"/>
                    <a:pt x="38712" y="10043"/>
                    <a:pt x="42245" y="10043"/>
                  </a:cubicBezTo>
                  <a:cubicBezTo>
                    <a:pt x="42426" y="10043"/>
                    <a:pt x="42606" y="10041"/>
                    <a:pt x="42786" y="10036"/>
                  </a:cubicBezTo>
                  <a:lnTo>
                    <a:pt x="43356" y="10036"/>
                  </a:lnTo>
                  <a:cubicBezTo>
                    <a:pt x="43408" y="10140"/>
                    <a:pt x="43501" y="10243"/>
                    <a:pt x="43638" y="10243"/>
                  </a:cubicBezTo>
                  <a:cubicBezTo>
                    <a:pt x="43668" y="10243"/>
                    <a:pt x="43701" y="10238"/>
                    <a:pt x="43736" y="10226"/>
                  </a:cubicBezTo>
                  <a:cubicBezTo>
                    <a:pt x="46048" y="9751"/>
                    <a:pt x="47821" y="7851"/>
                    <a:pt x="47283" y="5412"/>
                  </a:cubicBezTo>
                  <a:cubicBezTo>
                    <a:pt x="46586" y="2214"/>
                    <a:pt x="42469" y="1454"/>
                    <a:pt x="39777" y="820"/>
                  </a:cubicBezTo>
                  <a:cubicBezTo>
                    <a:pt x="38184" y="468"/>
                    <a:pt x="36209" y="1"/>
                    <a:pt x="3432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7162301" y="4529938"/>
              <a:ext cx="1184978" cy="805889"/>
            </a:xfrm>
            <a:custGeom>
              <a:avLst/>
              <a:gdLst/>
              <a:ahLst/>
              <a:cxnLst/>
              <a:rect l="l" t="t" r="r" b="b"/>
              <a:pathLst>
                <a:path w="36832" h="25049" extrusionOk="0">
                  <a:moveTo>
                    <a:pt x="29231" y="0"/>
                  </a:moveTo>
                  <a:lnTo>
                    <a:pt x="28249" y="475"/>
                  </a:lnTo>
                  <a:cubicBezTo>
                    <a:pt x="29991" y="4371"/>
                    <a:pt x="31448" y="8361"/>
                    <a:pt x="32619" y="12478"/>
                  </a:cubicBezTo>
                  <a:cubicBezTo>
                    <a:pt x="33316" y="15012"/>
                    <a:pt x="35026" y="19065"/>
                    <a:pt x="33411" y="21599"/>
                  </a:cubicBezTo>
                  <a:cubicBezTo>
                    <a:pt x="32176" y="23451"/>
                    <a:pt x="29819" y="23736"/>
                    <a:pt x="27648" y="23736"/>
                  </a:cubicBezTo>
                  <a:cubicBezTo>
                    <a:pt x="26925" y="23736"/>
                    <a:pt x="26222" y="23705"/>
                    <a:pt x="25589" y="23689"/>
                  </a:cubicBezTo>
                  <a:cubicBezTo>
                    <a:pt x="21440" y="23562"/>
                    <a:pt x="17260" y="23214"/>
                    <a:pt x="13080" y="22802"/>
                  </a:cubicBezTo>
                  <a:cubicBezTo>
                    <a:pt x="8773" y="22422"/>
                    <a:pt x="4434" y="22042"/>
                    <a:pt x="159" y="21314"/>
                  </a:cubicBezTo>
                  <a:lnTo>
                    <a:pt x="0" y="22200"/>
                  </a:lnTo>
                  <a:cubicBezTo>
                    <a:pt x="8611" y="23725"/>
                    <a:pt x="17297" y="25048"/>
                    <a:pt x="26037" y="25048"/>
                  </a:cubicBezTo>
                  <a:cubicBezTo>
                    <a:pt x="27101" y="25048"/>
                    <a:pt x="28165" y="25028"/>
                    <a:pt x="29231" y="24987"/>
                  </a:cubicBezTo>
                  <a:cubicBezTo>
                    <a:pt x="32081" y="24861"/>
                    <a:pt x="36831" y="24734"/>
                    <a:pt x="36515" y="20680"/>
                  </a:cubicBezTo>
                  <a:cubicBezTo>
                    <a:pt x="36325" y="18083"/>
                    <a:pt x="35090" y="15328"/>
                    <a:pt x="34298" y="12826"/>
                  </a:cubicBezTo>
                  <a:cubicBezTo>
                    <a:pt x="32841" y="8488"/>
                    <a:pt x="31131" y="4212"/>
                    <a:pt x="29231" y="0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852547" y="4483063"/>
              <a:ext cx="1435633" cy="812163"/>
            </a:xfrm>
            <a:custGeom>
              <a:avLst/>
              <a:gdLst/>
              <a:ahLst/>
              <a:cxnLst/>
              <a:rect l="l" t="t" r="r" b="b"/>
              <a:pathLst>
                <a:path w="44623" h="25244" extrusionOk="0">
                  <a:moveTo>
                    <a:pt x="17812" y="1050"/>
                  </a:moveTo>
                  <a:cubicBezTo>
                    <a:pt x="18110" y="1050"/>
                    <a:pt x="18412" y="1058"/>
                    <a:pt x="18717" y="1077"/>
                  </a:cubicBezTo>
                  <a:lnTo>
                    <a:pt x="18812" y="1077"/>
                  </a:lnTo>
                  <a:cubicBezTo>
                    <a:pt x="19351" y="1109"/>
                    <a:pt x="19952" y="1141"/>
                    <a:pt x="20586" y="1299"/>
                  </a:cubicBezTo>
                  <a:cubicBezTo>
                    <a:pt x="22866" y="1774"/>
                    <a:pt x="25051" y="2661"/>
                    <a:pt x="27300" y="3294"/>
                  </a:cubicBezTo>
                  <a:cubicBezTo>
                    <a:pt x="28931" y="3745"/>
                    <a:pt x="30601" y="4051"/>
                    <a:pt x="32253" y="4051"/>
                  </a:cubicBezTo>
                  <a:cubicBezTo>
                    <a:pt x="33967" y="4051"/>
                    <a:pt x="35662" y="3721"/>
                    <a:pt x="37275" y="2883"/>
                  </a:cubicBezTo>
                  <a:cubicBezTo>
                    <a:pt x="38479" y="5543"/>
                    <a:pt x="39492" y="8235"/>
                    <a:pt x="40411" y="11021"/>
                  </a:cubicBezTo>
                  <a:cubicBezTo>
                    <a:pt x="40886" y="12478"/>
                    <a:pt x="41329" y="13967"/>
                    <a:pt x="41709" y="15487"/>
                  </a:cubicBezTo>
                  <a:cubicBezTo>
                    <a:pt x="42184" y="17260"/>
                    <a:pt x="43102" y="19445"/>
                    <a:pt x="42754" y="21314"/>
                  </a:cubicBezTo>
                  <a:cubicBezTo>
                    <a:pt x="42264" y="23946"/>
                    <a:pt x="39540" y="24461"/>
                    <a:pt x="36885" y="24461"/>
                  </a:cubicBezTo>
                  <a:cubicBezTo>
                    <a:pt x="35419" y="24461"/>
                    <a:pt x="33973" y="24304"/>
                    <a:pt x="32937" y="24259"/>
                  </a:cubicBezTo>
                  <a:cubicBezTo>
                    <a:pt x="29580" y="24101"/>
                    <a:pt x="26191" y="23816"/>
                    <a:pt x="22803" y="23594"/>
                  </a:cubicBezTo>
                  <a:cubicBezTo>
                    <a:pt x="19604" y="23277"/>
                    <a:pt x="16374" y="22929"/>
                    <a:pt x="13207" y="22581"/>
                  </a:cubicBezTo>
                  <a:cubicBezTo>
                    <a:pt x="10135" y="22201"/>
                    <a:pt x="6208" y="21979"/>
                    <a:pt x="3674" y="19920"/>
                  </a:cubicBezTo>
                  <a:cubicBezTo>
                    <a:pt x="1" y="16944"/>
                    <a:pt x="4941" y="11877"/>
                    <a:pt x="6936" y="9153"/>
                  </a:cubicBezTo>
                  <a:cubicBezTo>
                    <a:pt x="8836" y="6524"/>
                    <a:pt x="10895" y="4054"/>
                    <a:pt x="12732" y="1394"/>
                  </a:cubicBezTo>
                  <a:cubicBezTo>
                    <a:pt x="14534" y="1313"/>
                    <a:pt x="16130" y="1050"/>
                    <a:pt x="17812" y="1050"/>
                  </a:cubicBezTo>
                  <a:close/>
                  <a:moveTo>
                    <a:pt x="17194" y="1"/>
                  </a:moveTo>
                  <a:cubicBezTo>
                    <a:pt x="15822" y="1"/>
                    <a:pt x="14451" y="246"/>
                    <a:pt x="13080" y="824"/>
                  </a:cubicBezTo>
                  <a:cubicBezTo>
                    <a:pt x="13059" y="717"/>
                    <a:pt x="12965" y="625"/>
                    <a:pt x="12858" y="625"/>
                  </a:cubicBezTo>
                  <a:cubicBezTo>
                    <a:pt x="12806" y="625"/>
                    <a:pt x="12751" y="646"/>
                    <a:pt x="12700" y="697"/>
                  </a:cubicBezTo>
                  <a:cubicBezTo>
                    <a:pt x="9565" y="4023"/>
                    <a:pt x="6936" y="7886"/>
                    <a:pt x="4308" y="11623"/>
                  </a:cubicBezTo>
                  <a:cubicBezTo>
                    <a:pt x="2851" y="13713"/>
                    <a:pt x="381" y="16342"/>
                    <a:pt x="1933" y="19002"/>
                  </a:cubicBezTo>
                  <a:cubicBezTo>
                    <a:pt x="3389" y="21567"/>
                    <a:pt x="7095" y="22327"/>
                    <a:pt x="9723" y="22802"/>
                  </a:cubicBezTo>
                  <a:cubicBezTo>
                    <a:pt x="13999" y="23562"/>
                    <a:pt x="18369" y="23879"/>
                    <a:pt x="22676" y="24322"/>
                  </a:cubicBezTo>
                  <a:cubicBezTo>
                    <a:pt x="26824" y="24734"/>
                    <a:pt x="31005" y="25051"/>
                    <a:pt x="35185" y="25177"/>
                  </a:cubicBezTo>
                  <a:cubicBezTo>
                    <a:pt x="35854" y="25203"/>
                    <a:pt x="36603" y="25243"/>
                    <a:pt x="37372" y="25243"/>
                  </a:cubicBezTo>
                  <a:cubicBezTo>
                    <a:pt x="39514" y="25243"/>
                    <a:pt x="41811" y="24928"/>
                    <a:pt x="42976" y="23087"/>
                  </a:cubicBezTo>
                  <a:cubicBezTo>
                    <a:pt x="44623" y="20554"/>
                    <a:pt x="42912" y="16500"/>
                    <a:pt x="42184" y="13967"/>
                  </a:cubicBezTo>
                  <a:cubicBezTo>
                    <a:pt x="41044" y="9850"/>
                    <a:pt x="39587" y="5859"/>
                    <a:pt x="37877" y="1964"/>
                  </a:cubicBezTo>
                  <a:cubicBezTo>
                    <a:pt x="37787" y="1797"/>
                    <a:pt x="37618" y="1723"/>
                    <a:pt x="37453" y="1723"/>
                  </a:cubicBezTo>
                  <a:cubicBezTo>
                    <a:pt x="37214" y="1723"/>
                    <a:pt x="36984" y="1878"/>
                    <a:pt x="37022" y="2123"/>
                  </a:cubicBezTo>
                  <a:cubicBezTo>
                    <a:pt x="35485" y="2937"/>
                    <a:pt x="33937" y="3247"/>
                    <a:pt x="32382" y="3247"/>
                  </a:cubicBezTo>
                  <a:cubicBezTo>
                    <a:pt x="28009" y="3247"/>
                    <a:pt x="23576" y="790"/>
                    <a:pt x="19161" y="159"/>
                  </a:cubicBezTo>
                  <a:cubicBezTo>
                    <a:pt x="18505" y="57"/>
                    <a:pt x="17849" y="1"/>
                    <a:pt x="1719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6854606" y="4513819"/>
              <a:ext cx="1384672" cy="756504"/>
            </a:xfrm>
            <a:custGeom>
              <a:avLst/>
              <a:gdLst/>
              <a:ahLst/>
              <a:cxnLst/>
              <a:rect l="l" t="t" r="r" b="b"/>
              <a:pathLst>
                <a:path w="43039" h="23514" extrusionOk="0">
                  <a:moveTo>
                    <a:pt x="17836" y="1"/>
                  </a:moveTo>
                  <a:cubicBezTo>
                    <a:pt x="16134" y="1"/>
                    <a:pt x="14522" y="289"/>
                    <a:pt x="12699" y="343"/>
                  </a:cubicBezTo>
                  <a:cubicBezTo>
                    <a:pt x="10863" y="2972"/>
                    <a:pt x="8804" y="5505"/>
                    <a:pt x="6904" y="8102"/>
                  </a:cubicBezTo>
                  <a:cubicBezTo>
                    <a:pt x="4972" y="10889"/>
                    <a:pt x="0" y="15893"/>
                    <a:pt x="3642" y="18869"/>
                  </a:cubicBezTo>
                  <a:cubicBezTo>
                    <a:pt x="6144" y="20928"/>
                    <a:pt x="10103" y="21181"/>
                    <a:pt x="13206" y="21530"/>
                  </a:cubicBezTo>
                  <a:cubicBezTo>
                    <a:pt x="16405" y="21941"/>
                    <a:pt x="19572" y="22226"/>
                    <a:pt x="22770" y="22543"/>
                  </a:cubicBezTo>
                  <a:cubicBezTo>
                    <a:pt x="26127" y="22891"/>
                    <a:pt x="29516" y="23145"/>
                    <a:pt x="32873" y="23303"/>
                  </a:cubicBezTo>
                  <a:cubicBezTo>
                    <a:pt x="33921" y="23349"/>
                    <a:pt x="35389" y="23513"/>
                    <a:pt x="36873" y="23513"/>
                  </a:cubicBezTo>
                  <a:cubicBezTo>
                    <a:pt x="39512" y="23513"/>
                    <a:pt x="42204" y="22993"/>
                    <a:pt x="42690" y="20358"/>
                  </a:cubicBezTo>
                  <a:cubicBezTo>
                    <a:pt x="43038" y="18489"/>
                    <a:pt x="42183" y="16304"/>
                    <a:pt x="41677" y="14436"/>
                  </a:cubicBezTo>
                  <a:cubicBezTo>
                    <a:pt x="41297" y="12947"/>
                    <a:pt x="40853" y="11459"/>
                    <a:pt x="40378" y="9970"/>
                  </a:cubicBezTo>
                  <a:cubicBezTo>
                    <a:pt x="39491" y="7247"/>
                    <a:pt x="38415" y="4492"/>
                    <a:pt x="37275" y="1863"/>
                  </a:cubicBezTo>
                  <a:cubicBezTo>
                    <a:pt x="35687" y="2681"/>
                    <a:pt x="34011" y="3003"/>
                    <a:pt x="32307" y="3003"/>
                  </a:cubicBezTo>
                  <a:cubicBezTo>
                    <a:pt x="30645" y="3003"/>
                    <a:pt x="28956" y="2697"/>
                    <a:pt x="27299" y="2243"/>
                  </a:cubicBezTo>
                  <a:cubicBezTo>
                    <a:pt x="25019" y="1642"/>
                    <a:pt x="22865" y="786"/>
                    <a:pt x="20553" y="280"/>
                  </a:cubicBezTo>
                  <a:cubicBezTo>
                    <a:pt x="19952" y="153"/>
                    <a:pt x="19350" y="58"/>
                    <a:pt x="18780" y="26"/>
                  </a:cubicBezTo>
                  <a:lnTo>
                    <a:pt x="18685" y="26"/>
                  </a:lnTo>
                  <a:cubicBezTo>
                    <a:pt x="18399" y="9"/>
                    <a:pt x="18116" y="1"/>
                    <a:pt x="17836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231568" y="3514132"/>
              <a:ext cx="871167" cy="1073757"/>
            </a:xfrm>
            <a:custGeom>
              <a:avLst/>
              <a:gdLst/>
              <a:ahLst/>
              <a:cxnLst/>
              <a:rect l="l" t="t" r="r" b="b"/>
              <a:pathLst>
                <a:path w="27078" h="33375" extrusionOk="0">
                  <a:moveTo>
                    <a:pt x="18353" y="4657"/>
                  </a:moveTo>
                  <a:cubicBezTo>
                    <a:pt x="19329" y="4657"/>
                    <a:pt x="20316" y="5341"/>
                    <a:pt x="20586" y="6271"/>
                  </a:cubicBezTo>
                  <a:cubicBezTo>
                    <a:pt x="20966" y="7474"/>
                    <a:pt x="20174" y="8900"/>
                    <a:pt x="18939" y="9121"/>
                  </a:cubicBezTo>
                  <a:cubicBezTo>
                    <a:pt x="18798" y="9152"/>
                    <a:pt x="18656" y="9167"/>
                    <a:pt x="18514" y="9167"/>
                  </a:cubicBezTo>
                  <a:cubicBezTo>
                    <a:pt x="17502" y="9167"/>
                    <a:pt x="16501" y="8415"/>
                    <a:pt x="16279" y="7443"/>
                  </a:cubicBezTo>
                  <a:cubicBezTo>
                    <a:pt x="16120" y="6524"/>
                    <a:pt x="16627" y="5606"/>
                    <a:pt x="17419" y="5226"/>
                  </a:cubicBezTo>
                  <a:cubicBezTo>
                    <a:pt x="17355" y="5099"/>
                    <a:pt x="17355" y="4941"/>
                    <a:pt x="17514" y="4846"/>
                  </a:cubicBezTo>
                  <a:cubicBezTo>
                    <a:pt x="17780" y="4716"/>
                    <a:pt x="18066" y="4657"/>
                    <a:pt x="18353" y="4657"/>
                  </a:cubicBezTo>
                  <a:close/>
                  <a:moveTo>
                    <a:pt x="15345" y="13837"/>
                  </a:moveTo>
                  <a:cubicBezTo>
                    <a:pt x="15382" y="13837"/>
                    <a:pt x="15418" y="13838"/>
                    <a:pt x="15455" y="13840"/>
                  </a:cubicBezTo>
                  <a:cubicBezTo>
                    <a:pt x="15582" y="13840"/>
                    <a:pt x="15614" y="13935"/>
                    <a:pt x="15645" y="13998"/>
                  </a:cubicBezTo>
                  <a:cubicBezTo>
                    <a:pt x="15645" y="13967"/>
                    <a:pt x="15677" y="13967"/>
                    <a:pt x="15740" y="13967"/>
                  </a:cubicBezTo>
                  <a:cubicBezTo>
                    <a:pt x="17514" y="14030"/>
                    <a:pt x="18527" y="16215"/>
                    <a:pt x="18052" y="17767"/>
                  </a:cubicBezTo>
                  <a:cubicBezTo>
                    <a:pt x="17710" y="18978"/>
                    <a:pt x="16557" y="19620"/>
                    <a:pt x="15360" y="19620"/>
                  </a:cubicBezTo>
                  <a:cubicBezTo>
                    <a:pt x="15117" y="19620"/>
                    <a:pt x="14872" y="19594"/>
                    <a:pt x="14632" y="19540"/>
                  </a:cubicBezTo>
                  <a:cubicBezTo>
                    <a:pt x="13143" y="19192"/>
                    <a:pt x="12162" y="17893"/>
                    <a:pt x="12447" y="16405"/>
                  </a:cubicBezTo>
                  <a:cubicBezTo>
                    <a:pt x="12724" y="15016"/>
                    <a:pt x="13935" y="13837"/>
                    <a:pt x="15345" y="13837"/>
                  </a:cubicBezTo>
                  <a:close/>
                  <a:moveTo>
                    <a:pt x="12257" y="1"/>
                  </a:moveTo>
                  <a:cubicBezTo>
                    <a:pt x="11877" y="5543"/>
                    <a:pt x="12130" y="11781"/>
                    <a:pt x="10388" y="17102"/>
                  </a:cubicBezTo>
                  <a:cubicBezTo>
                    <a:pt x="8646" y="22359"/>
                    <a:pt x="3643" y="26032"/>
                    <a:pt x="64" y="29959"/>
                  </a:cubicBezTo>
                  <a:lnTo>
                    <a:pt x="1" y="29991"/>
                  </a:lnTo>
                  <a:lnTo>
                    <a:pt x="919" y="30846"/>
                  </a:lnTo>
                  <a:cubicBezTo>
                    <a:pt x="976" y="30778"/>
                    <a:pt x="1036" y="30751"/>
                    <a:pt x="1092" y="30751"/>
                  </a:cubicBezTo>
                  <a:cubicBezTo>
                    <a:pt x="1193" y="30751"/>
                    <a:pt x="1279" y="30839"/>
                    <a:pt x="1299" y="30941"/>
                  </a:cubicBezTo>
                  <a:cubicBezTo>
                    <a:pt x="2649" y="30363"/>
                    <a:pt x="4028" y="30118"/>
                    <a:pt x="5406" y="30118"/>
                  </a:cubicBezTo>
                  <a:cubicBezTo>
                    <a:pt x="6065" y="30118"/>
                    <a:pt x="6724" y="30174"/>
                    <a:pt x="7380" y="30276"/>
                  </a:cubicBezTo>
                  <a:cubicBezTo>
                    <a:pt x="11782" y="30951"/>
                    <a:pt x="16218" y="33374"/>
                    <a:pt x="20575" y="33374"/>
                  </a:cubicBezTo>
                  <a:cubicBezTo>
                    <a:pt x="22142" y="33374"/>
                    <a:pt x="23699" y="33061"/>
                    <a:pt x="25241" y="32240"/>
                  </a:cubicBezTo>
                  <a:cubicBezTo>
                    <a:pt x="25241" y="31992"/>
                    <a:pt x="25481" y="31813"/>
                    <a:pt x="25714" y="31813"/>
                  </a:cubicBezTo>
                  <a:cubicBezTo>
                    <a:pt x="25869" y="31813"/>
                    <a:pt x="26020" y="31892"/>
                    <a:pt x="26096" y="32081"/>
                  </a:cubicBezTo>
                  <a:lnTo>
                    <a:pt x="27078" y="31606"/>
                  </a:lnTo>
                  <a:cubicBezTo>
                    <a:pt x="26856" y="31099"/>
                    <a:pt x="26603" y="30593"/>
                    <a:pt x="26413" y="30118"/>
                  </a:cubicBezTo>
                  <a:cubicBezTo>
                    <a:pt x="24544" y="26159"/>
                    <a:pt x="21694" y="22169"/>
                    <a:pt x="21061" y="17767"/>
                  </a:cubicBezTo>
                  <a:cubicBezTo>
                    <a:pt x="20364" y="12985"/>
                    <a:pt x="21979" y="7601"/>
                    <a:pt x="22707" y="2882"/>
                  </a:cubicBezTo>
                  <a:cubicBezTo>
                    <a:pt x="22707" y="2661"/>
                    <a:pt x="22866" y="2534"/>
                    <a:pt x="23056" y="2534"/>
                  </a:cubicBezTo>
                  <a:lnTo>
                    <a:pt x="23056" y="2502"/>
                  </a:lnTo>
                  <a:cubicBezTo>
                    <a:pt x="22929" y="2505"/>
                    <a:pt x="22802" y="2506"/>
                    <a:pt x="22675" y="2506"/>
                  </a:cubicBezTo>
                  <a:cubicBezTo>
                    <a:pt x="19120" y="2506"/>
                    <a:pt x="15467" y="1652"/>
                    <a:pt x="12257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613645" y="3970592"/>
              <a:ext cx="193614" cy="155715"/>
            </a:xfrm>
            <a:custGeom>
              <a:avLst/>
              <a:gdLst/>
              <a:ahLst/>
              <a:cxnLst/>
              <a:rect l="l" t="t" r="r" b="b"/>
              <a:pathLst>
                <a:path w="6018" h="4840" extrusionOk="0">
                  <a:moveTo>
                    <a:pt x="3613" y="859"/>
                  </a:moveTo>
                  <a:cubicBezTo>
                    <a:pt x="3786" y="859"/>
                    <a:pt x="3957" y="889"/>
                    <a:pt x="4118" y="950"/>
                  </a:cubicBezTo>
                  <a:cubicBezTo>
                    <a:pt x="4350" y="1037"/>
                    <a:pt x="4236" y="1338"/>
                    <a:pt x="4020" y="1338"/>
                  </a:cubicBezTo>
                  <a:cubicBezTo>
                    <a:pt x="4000" y="1338"/>
                    <a:pt x="3980" y="1336"/>
                    <a:pt x="3959" y="1330"/>
                  </a:cubicBezTo>
                  <a:cubicBezTo>
                    <a:pt x="3830" y="1272"/>
                    <a:pt x="3698" y="1246"/>
                    <a:pt x="3569" y="1246"/>
                  </a:cubicBezTo>
                  <a:cubicBezTo>
                    <a:pt x="3063" y="1246"/>
                    <a:pt x="2590" y="1650"/>
                    <a:pt x="2439" y="2154"/>
                  </a:cubicBezTo>
                  <a:cubicBezTo>
                    <a:pt x="2396" y="2241"/>
                    <a:pt x="2325" y="2281"/>
                    <a:pt x="2262" y="2281"/>
                  </a:cubicBezTo>
                  <a:cubicBezTo>
                    <a:pt x="2187" y="2281"/>
                    <a:pt x="2122" y="2225"/>
                    <a:pt x="2122" y="2122"/>
                  </a:cubicBezTo>
                  <a:cubicBezTo>
                    <a:pt x="2173" y="1357"/>
                    <a:pt x="2902" y="859"/>
                    <a:pt x="3613" y="859"/>
                  </a:cubicBezTo>
                  <a:close/>
                  <a:moveTo>
                    <a:pt x="3769" y="0"/>
                  </a:moveTo>
                  <a:cubicBezTo>
                    <a:pt x="3738" y="64"/>
                    <a:pt x="3643" y="127"/>
                    <a:pt x="3579" y="127"/>
                  </a:cubicBezTo>
                  <a:cubicBezTo>
                    <a:pt x="1046" y="380"/>
                    <a:pt x="1" y="4086"/>
                    <a:pt x="2851" y="4751"/>
                  </a:cubicBezTo>
                  <a:cubicBezTo>
                    <a:pt x="3076" y="4810"/>
                    <a:pt x="3308" y="4839"/>
                    <a:pt x="3538" y="4839"/>
                  </a:cubicBezTo>
                  <a:cubicBezTo>
                    <a:pt x="4536" y="4839"/>
                    <a:pt x="5495" y="4286"/>
                    <a:pt x="5701" y="3230"/>
                  </a:cubicBezTo>
                  <a:cubicBezTo>
                    <a:pt x="6018" y="1805"/>
                    <a:pt x="5036" y="570"/>
                    <a:pt x="3801" y="64"/>
                  </a:cubicBezTo>
                  <a:cubicBezTo>
                    <a:pt x="3769" y="64"/>
                    <a:pt x="3769" y="0"/>
                    <a:pt x="3769" y="0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521954" y="3297452"/>
              <a:ext cx="594033" cy="274785"/>
            </a:xfrm>
            <a:custGeom>
              <a:avLst/>
              <a:gdLst/>
              <a:ahLst/>
              <a:cxnLst/>
              <a:rect l="l" t="t" r="r" b="b"/>
              <a:pathLst>
                <a:path w="18464" h="8541" extrusionOk="0">
                  <a:moveTo>
                    <a:pt x="3257" y="2861"/>
                  </a:moveTo>
                  <a:cubicBezTo>
                    <a:pt x="3280" y="2861"/>
                    <a:pt x="3303" y="2864"/>
                    <a:pt x="3326" y="2872"/>
                  </a:cubicBezTo>
                  <a:cubicBezTo>
                    <a:pt x="5321" y="3632"/>
                    <a:pt x="6904" y="4772"/>
                    <a:pt x="9026" y="5184"/>
                  </a:cubicBezTo>
                  <a:cubicBezTo>
                    <a:pt x="9822" y="5324"/>
                    <a:pt x="10588" y="5383"/>
                    <a:pt x="11342" y="5383"/>
                  </a:cubicBezTo>
                  <a:cubicBezTo>
                    <a:pt x="12625" y="5383"/>
                    <a:pt x="13873" y="5213"/>
                    <a:pt x="15170" y="4994"/>
                  </a:cubicBezTo>
                  <a:cubicBezTo>
                    <a:pt x="15189" y="4991"/>
                    <a:pt x="15208" y="4990"/>
                    <a:pt x="15226" y="4990"/>
                  </a:cubicBezTo>
                  <a:cubicBezTo>
                    <a:pt x="15623" y="4990"/>
                    <a:pt x="15722" y="5631"/>
                    <a:pt x="15328" y="5722"/>
                  </a:cubicBezTo>
                  <a:cubicBezTo>
                    <a:pt x="14157" y="6119"/>
                    <a:pt x="12741" y="6333"/>
                    <a:pt x="11272" y="6333"/>
                  </a:cubicBezTo>
                  <a:cubicBezTo>
                    <a:pt x="8171" y="6333"/>
                    <a:pt x="4834" y="5381"/>
                    <a:pt x="3072" y="3189"/>
                  </a:cubicBezTo>
                  <a:cubicBezTo>
                    <a:pt x="2933" y="3049"/>
                    <a:pt x="3088" y="2861"/>
                    <a:pt x="3257" y="2861"/>
                  </a:cubicBezTo>
                  <a:close/>
                  <a:moveTo>
                    <a:pt x="5559" y="1"/>
                  </a:moveTo>
                  <a:cubicBezTo>
                    <a:pt x="4691" y="1"/>
                    <a:pt x="3951" y="114"/>
                    <a:pt x="3072" y="465"/>
                  </a:cubicBezTo>
                  <a:cubicBezTo>
                    <a:pt x="1235" y="1194"/>
                    <a:pt x="0" y="3537"/>
                    <a:pt x="1520" y="5184"/>
                  </a:cubicBezTo>
                  <a:cubicBezTo>
                    <a:pt x="5827" y="7369"/>
                    <a:pt x="9976" y="8477"/>
                    <a:pt x="14853" y="8541"/>
                  </a:cubicBezTo>
                  <a:cubicBezTo>
                    <a:pt x="16722" y="8192"/>
                    <a:pt x="18463" y="6102"/>
                    <a:pt x="17482" y="4202"/>
                  </a:cubicBezTo>
                  <a:cubicBezTo>
                    <a:pt x="16943" y="3220"/>
                    <a:pt x="15740" y="2365"/>
                    <a:pt x="14695" y="1922"/>
                  </a:cubicBezTo>
                  <a:cubicBezTo>
                    <a:pt x="13301" y="1384"/>
                    <a:pt x="11845" y="1004"/>
                    <a:pt x="10388" y="655"/>
                  </a:cubicBezTo>
                  <a:cubicBezTo>
                    <a:pt x="9026" y="370"/>
                    <a:pt x="7664" y="117"/>
                    <a:pt x="6271" y="22"/>
                  </a:cubicBezTo>
                  <a:cubicBezTo>
                    <a:pt x="6022" y="9"/>
                    <a:pt x="5786" y="1"/>
                    <a:pt x="5559" y="1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7617312" y="3389465"/>
              <a:ext cx="410199" cy="112089"/>
            </a:xfrm>
            <a:custGeom>
              <a:avLst/>
              <a:gdLst/>
              <a:ahLst/>
              <a:cxnLst/>
              <a:rect l="l" t="t" r="r" b="b"/>
              <a:pathLst>
                <a:path w="12750" h="3484" extrusionOk="0">
                  <a:moveTo>
                    <a:pt x="346" y="1"/>
                  </a:moveTo>
                  <a:cubicBezTo>
                    <a:pt x="156" y="1"/>
                    <a:pt x="0" y="193"/>
                    <a:pt x="140" y="360"/>
                  </a:cubicBezTo>
                  <a:cubicBezTo>
                    <a:pt x="1888" y="2540"/>
                    <a:pt x="5238" y="3484"/>
                    <a:pt x="8347" y="3484"/>
                  </a:cubicBezTo>
                  <a:cubicBezTo>
                    <a:pt x="9802" y="3484"/>
                    <a:pt x="11204" y="3277"/>
                    <a:pt x="12364" y="2894"/>
                  </a:cubicBezTo>
                  <a:cubicBezTo>
                    <a:pt x="12750" y="2746"/>
                    <a:pt x="12663" y="2125"/>
                    <a:pt x="12286" y="2125"/>
                  </a:cubicBezTo>
                  <a:cubicBezTo>
                    <a:pt x="12261" y="2125"/>
                    <a:pt x="12234" y="2128"/>
                    <a:pt x="12206" y="2134"/>
                  </a:cubicBezTo>
                  <a:cubicBezTo>
                    <a:pt x="10902" y="2371"/>
                    <a:pt x="9659" y="2559"/>
                    <a:pt x="8401" y="2559"/>
                  </a:cubicBezTo>
                  <a:cubicBezTo>
                    <a:pt x="7643" y="2559"/>
                    <a:pt x="6880" y="2491"/>
                    <a:pt x="6094" y="2324"/>
                  </a:cubicBezTo>
                  <a:cubicBezTo>
                    <a:pt x="3972" y="1944"/>
                    <a:pt x="2388" y="772"/>
                    <a:pt x="425" y="12"/>
                  </a:cubicBezTo>
                  <a:cubicBezTo>
                    <a:pt x="399" y="4"/>
                    <a:pt x="372" y="1"/>
                    <a:pt x="34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621784" y="3957337"/>
              <a:ext cx="200756" cy="189528"/>
            </a:xfrm>
            <a:custGeom>
              <a:avLst/>
              <a:gdLst/>
              <a:ahLst/>
              <a:cxnLst/>
              <a:rect l="l" t="t" r="r" b="b"/>
              <a:pathLst>
                <a:path w="6240" h="5891" extrusionOk="0">
                  <a:moveTo>
                    <a:pt x="3516" y="539"/>
                  </a:moveTo>
                  <a:cubicBezTo>
                    <a:pt x="4625" y="982"/>
                    <a:pt x="5733" y="2122"/>
                    <a:pt x="5416" y="3642"/>
                  </a:cubicBezTo>
                  <a:cubicBezTo>
                    <a:pt x="5290" y="4149"/>
                    <a:pt x="5036" y="4593"/>
                    <a:pt x="4593" y="4846"/>
                  </a:cubicBezTo>
                  <a:cubicBezTo>
                    <a:pt x="4198" y="5109"/>
                    <a:pt x="3742" y="5236"/>
                    <a:pt x="3256" y="5236"/>
                  </a:cubicBezTo>
                  <a:cubicBezTo>
                    <a:pt x="3042" y="5236"/>
                    <a:pt x="2821" y="5211"/>
                    <a:pt x="2598" y="5163"/>
                  </a:cubicBezTo>
                  <a:cubicBezTo>
                    <a:pt x="1489" y="4909"/>
                    <a:pt x="856" y="4117"/>
                    <a:pt x="951" y="3072"/>
                  </a:cubicBezTo>
                  <a:cubicBezTo>
                    <a:pt x="1014" y="1996"/>
                    <a:pt x="1901" y="792"/>
                    <a:pt x="3326" y="666"/>
                  </a:cubicBezTo>
                  <a:cubicBezTo>
                    <a:pt x="3390" y="666"/>
                    <a:pt x="3485" y="634"/>
                    <a:pt x="3516" y="539"/>
                  </a:cubicBezTo>
                  <a:close/>
                  <a:moveTo>
                    <a:pt x="3168" y="1"/>
                  </a:moveTo>
                  <a:cubicBezTo>
                    <a:pt x="1648" y="1"/>
                    <a:pt x="508" y="1299"/>
                    <a:pt x="286" y="2597"/>
                  </a:cubicBezTo>
                  <a:cubicBezTo>
                    <a:pt x="1" y="4054"/>
                    <a:pt x="951" y="5448"/>
                    <a:pt x="2503" y="5796"/>
                  </a:cubicBezTo>
                  <a:cubicBezTo>
                    <a:pt x="2724" y="5859"/>
                    <a:pt x="2978" y="5891"/>
                    <a:pt x="3200" y="5891"/>
                  </a:cubicBezTo>
                  <a:cubicBezTo>
                    <a:pt x="4403" y="5891"/>
                    <a:pt x="5606" y="5258"/>
                    <a:pt x="6018" y="3991"/>
                  </a:cubicBezTo>
                  <a:cubicBezTo>
                    <a:pt x="6240" y="3104"/>
                    <a:pt x="6050" y="2059"/>
                    <a:pt x="5511" y="1204"/>
                  </a:cubicBezTo>
                  <a:cubicBezTo>
                    <a:pt x="5036" y="539"/>
                    <a:pt x="4340" y="159"/>
                    <a:pt x="3643" y="159"/>
                  </a:cubicBezTo>
                  <a:lnTo>
                    <a:pt x="3548" y="159"/>
                  </a:lnTo>
                  <a:cubicBezTo>
                    <a:pt x="3516" y="64"/>
                    <a:pt x="3453" y="1"/>
                    <a:pt x="3326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681914" y="3995622"/>
              <a:ext cx="71359" cy="50382"/>
            </a:xfrm>
            <a:custGeom>
              <a:avLst/>
              <a:gdLst/>
              <a:ahLst/>
              <a:cxnLst/>
              <a:rect l="l" t="t" r="r" b="b"/>
              <a:pathLst>
                <a:path w="2218" h="1566" extrusionOk="0">
                  <a:moveTo>
                    <a:pt x="1508" y="0"/>
                  </a:moveTo>
                  <a:cubicBezTo>
                    <a:pt x="1201" y="0"/>
                    <a:pt x="887" y="92"/>
                    <a:pt x="634" y="267"/>
                  </a:cubicBezTo>
                  <a:cubicBezTo>
                    <a:pt x="222" y="489"/>
                    <a:pt x="0" y="901"/>
                    <a:pt x="0" y="1344"/>
                  </a:cubicBezTo>
                  <a:cubicBezTo>
                    <a:pt x="0" y="1439"/>
                    <a:pt x="64" y="1534"/>
                    <a:pt x="127" y="1566"/>
                  </a:cubicBezTo>
                  <a:lnTo>
                    <a:pt x="190" y="1566"/>
                  </a:lnTo>
                  <a:cubicBezTo>
                    <a:pt x="254" y="1566"/>
                    <a:pt x="349" y="1534"/>
                    <a:pt x="380" y="1407"/>
                  </a:cubicBezTo>
                  <a:cubicBezTo>
                    <a:pt x="475" y="1091"/>
                    <a:pt x="697" y="806"/>
                    <a:pt x="1014" y="647"/>
                  </a:cubicBezTo>
                  <a:cubicBezTo>
                    <a:pt x="1164" y="564"/>
                    <a:pt x="1324" y="524"/>
                    <a:pt x="1473" y="524"/>
                  </a:cubicBezTo>
                  <a:cubicBezTo>
                    <a:pt x="1607" y="524"/>
                    <a:pt x="1733" y="556"/>
                    <a:pt x="1837" y="616"/>
                  </a:cubicBezTo>
                  <a:cubicBezTo>
                    <a:pt x="1876" y="639"/>
                    <a:pt x="1913" y="649"/>
                    <a:pt x="1947" y="649"/>
                  </a:cubicBezTo>
                  <a:cubicBezTo>
                    <a:pt x="2052" y="649"/>
                    <a:pt x="2130" y="553"/>
                    <a:pt x="2154" y="457"/>
                  </a:cubicBezTo>
                  <a:lnTo>
                    <a:pt x="2154" y="394"/>
                  </a:lnTo>
                  <a:cubicBezTo>
                    <a:pt x="2217" y="267"/>
                    <a:pt x="2154" y="141"/>
                    <a:pt x="2059" y="109"/>
                  </a:cubicBezTo>
                  <a:cubicBezTo>
                    <a:pt x="1889" y="36"/>
                    <a:pt x="1699" y="0"/>
                    <a:pt x="1508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694365" y="4290737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7" y="651"/>
                  </a:moveTo>
                  <a:cubicBezTo>
                    <a:pt x="3934" y="651"/>
                    <a:pt x="4529" y="1049"/>
                    <a:pt x="4744" y="1608"/>
                  </a:cubicBezTo>
                  <a:cubicBezTo>
                    <a:pt x="4803" y="1765"/>
                    <a:pt x="4668" y="1873"/>
                    <a:pt x="4541" y="1873"/>
                  </a:cubicBezTo>
                  <a:cubicBezTo>
                    <a:pt x="4463" y="1873"/>
                    <a:pt x="4388" y="1832"/>
                    <a:pt x="4364" y="1735"/>
                  </a:cubicBezTo>
                  <a:cubicBezTo>
                    <a:pt x="4173" y="1289"/>
                    <a:pt x="3754" y="1057"/>
                    <a:pt x="3318" y="1057"/>
                  </a:cubicBezTo>
                  <a:cubicBezTo>
                    <a:pt x="3103" y="1057"/>
                    <a:pt x="2884" y="1113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8" y="1055"/>
                    <a:pt x="2527" y="943"/>
                  </a:cubicBezTo>
                  <a:cubicBezTo>
                    <a:pt x="2771" y="740"/>
                    <a:pt x="3054" y="651"/>
                    <a:pt x="3337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9" y="3287"/>
                  </a:cubicBezTo>
                  <a:cubicBezTo>
                    <a:pt x="1443" y="4051"/>
                    <a:pt x="2247" y="4592"/>
                    <a:pt x="3088" y="4592"/>
                  </a:cubicBezTo>
                  <a:cubicBezTo>
                    <a:pt x="3431" y="4592"/>
                    <a:pt x="3780" y="4502"/>
                    <a:pt x="4110" y="4300"/>
                  </a:cubicBezTo>
                  <a:cubicBezTo>
                    <a:pt x="5377" y="3509"/>
                    <a:pt x="5631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5" y="734"/>
                  </a:cubicBezTo>
                  <a:cubicBezTo>
                    <a:pt x="5024" y="734"/>
                    <a:pt x="4972" y="705"/>
                    <a:pt x="4902" y="658"/>
                  </a:cubicBezTo>
                  <a:cubicBezTo>
                    <a:pt x="4385" y="202"/>
                    <a:pt x="3759" y="1"/>
                    <a:pt x="3148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686000" y="4267670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410" y="737"/>
                  </a:moveTo>
                  <a:cubicBezTo>
                    <a:pt x="3988" y="737"/>
                    <a:pt x="4587" y="923"/>
                    <a:pt x="5099" y="1375"/>
                  </a:cubicBezTo>
                  <a:cubicBezTo>
                    <a:pt x="5130" y="1439"/>
                    <a:pt x="5194" y="1470"/>
                    <a:pt x="5289" y="1470"/>
                  </a:cubicBezTo>
                  <a:cubicBezTo>
                    <a:pt x="5764" y="2610"/>
                    <a:pt x="5637" y="4194"/>
                    <a:pt x="4339" y="4986"/>
                  </a:cubicBezTo>
                  <a:cubicBezTo>
                    <a:pt x="4052" y="5170"/>
                    <a:pt x="3740" y="5274"/>
                    <a:pt x="3418" y="5274"/>
                  </a:cubicBezTo>
                  <a:cubicBezTo>
                    <a:pt x="3241" y="5274"/>
                    <a:pt x="3061" y="5243"/>
                    <a:pt x="2882" y="5176"/>
                  </a:cubicBezTo>
                  <a:cubicBezTo>
                    <a:pt x="2249" y="5017"/>
                    <a:pt x="1647" y="4574"/>
                    <a:pt x="1330" y="3972"/>
                  </a:cubicBezTo>
                  <a:cubicBezTo>
                    <a:pt x="760" y="2990"/>
                    <a:pt x="918" y="1977"/>
                    <a:pt x="1710" y="1312"/>
                  </a:cubicBezTo>
                  <a:cubicBezTo>
                    <a:pt x="2158" y="963"/>
                    <a:pt x="2772" y="737"/>
                    <a:pt x="3410" y="737"/>
                  </a:cubicBezTo>
                  <a:close/>
                  <a:moveTo>
                    <a:pt x="3444" y="0"/>
                  </a:moveTo>
                  <a:cubicBezTo>
                    <a:pt x="2806" y="0"/>
                    <a:pt x="2167" y="188"/>
                    <a:pt x="1647" y="520"/>
                  </a:cubicBezTo>
                  <a:cubicBezTo>
                    <a:pt x="380" y="1312"/>
                    <a:pt x="0" y="2927"/>
                    <a:pt x="792" y="4321"/>
                  </a:cubicBezTo>
                  <a:cubicBezTo>
                    <a:pt x="918" y="4511"/>
                    <a:pt x="1077" y="4701"/>
                    <a:pt x="1235" y="4922"/>
                  </a:cubicBezTo>
                  <a:cubicBezTo>
                    <a:pt x="1781" y="5512"/>
                    <a:pt x="2583" y="5921"/>
                    <a:pt x="3412" y="5921"/>
                  </a:cubicBezTo>
                  <a:cubicBezTo>
                    <a:pt x="3786" y="5921"/>
                    <a:pt x="4165" y="5838"/>
                    <a:pt x="4529" y="5651"/>
                  </a:cubicBezTo>
                  <a:cubicBezTo>
                    <a:pt x="5289" y="5239"/>
                    <a:pt x="5954" y="4352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606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60" y="266"/>
                    <a:pt x="4203" y="0"/>
                    <a:pt x="344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770549" y="4309108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77" y="1"/>
                  </a:moveTo>
                  <a:cubicBezTo>
                    <a:pt x="668" y="1"/>
                    <a:pt x="374" y="107"/>
                    <a:pt x="127" y="309"/>
                  </a:cubicBezTo>
                  <a:cubicBezTo>
                    <a:pt x="1" y="372"/>
                    <a:pt x="32" y="499"/>
                    <a:pt x="96" y="562"/>
                  </a:cubicBezTo>
                  <a:lnTo>
                    <a:pt x="127" y="626"/>
                  </a:lnTo>
                  <a:cubicBezTo>
                    <a:pt x="150" y="648"/>
                    <a:pt x="220" y="670"/>
                    <a:pt x="281" y="670"/>
                  </a:cubicBezTo>
                  <a:cubicBezTo>
                    <a:pt x="306" y="670"/>
                    <a:pt x="330" y="667"/>
                    <a:pt x="349" y="657"/>
                  </a:cubicBezTo>
                  <a:cubicBezTo>
                    <a:pt x="527" y="558"/>
                    <a:pt x="755" y="509"/>
                    <a:pt x="978" y="509"/>
                  </a:cubicBezTo>
                  <a:cubicBezTo>
                    <a:pt x="1112" y="509"/>
                    <a:pt x="1244" y="527"/>
                    <a:pt x="1362" y="562"/>
                  </a:cubicBezTo>
                  <a:cubicBezTo>
                    <a:pt x="1616" y="689"/>
                    <a:pt x="1869" y="879"/>
                    <a:pt x="1932" y="1164"/>
                  </a:cubicBezTo>
                  <a:cubicBezTo>
                    <a:pt x="2006" y="1287"/>
                    <a:pt x="2118" y="1333"/>
                    <a:pt x="2223" y="1333"/>
                  </a:cubicBezTo>
                  <a:cubicBezTo>
                    <a:pt x="2254" y="1333"/>
                    <a:pt x="2284" y="1330"/>
                    <a:pt x="2312" y="1322"/>
                  </a:cubicBezTo>
                  <a:cubicBezTo>
                    <a:pt x="2344" y="1322"/>
                    <a:pt x="2344" y="1291"/>
                    <a:pt x="2376" y="1291"/>
                  </a:cubicBezTo>
                  <a:cubicBezTo>
                    <a:pt x="2407" y="1196"/>
                    <a:pt x="2471" y="1132"/>
                    <a:pt x="2407" y="1006"/>
                  </a:cubicBezTo>
                  <a:cubicBezTo>
                    <a:pt x="2249" y="562"/>
                    <a:pt x="1837" y="182"/>
                    <a:pt x="1362" y="56"/>
                  </a:cubicBezTo>
                  <a:cubicBezTo>
                    <a:pt x="1233" y="19"/>
                    <a:pt x="1104" y="1"/>
                    <a:pt x="97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807731" y="4476950"/>
              <a:ext cx="451380" cy="769277"/>
            </a:xfrm>
            <a:custGeom>
              <a:avLst/>
              <a:gdLst/>
              <a:ahLst/>
              <a:cxnLst/>
              <a:rect l="l" t="t" r="r" b="b"/>
              <a:pathLst>
                <a:path w="14030" h="23911" extrusionOk="0">
                  <a:moveTo>
                    <a:pt x="13111" y="1"/>
                  </a:moveTo>
                  <a:cubicBezTo>
                    <a:pt x="9406" y="4023"/>
                    <a:pt x="5859" y="8298"/>
                    <a:pt x="2819" y="12858"/>
                  </a:cubicBezTo>
                  <a:cubicBezTo>
                    <a:pt x="1552" y="14790"/>
                    <a:pt x="0" y="17450"/>
                    <a:pt x="824" y="19825"/>
                  </a:cubicBezTo>
                  <a:cubicBezTo>
                    <a:pt x="1869" y="22802"/>
                    <a:pt x="5986" y="22992"/>
                    <a:pt x="8551" y="23467"/>
                  </a:cubicBezTo>
                  <a:cubicBezTo>
                    <a:pt x="9343" y="23626"/>
                    <a:pt x="10166" y="23752"/>
                    <a:pt x="10958" y="23911"/>
                  </a:cubicBezTo>
                  <a:lnTo>
                    <a:pt x="11116" y="22992"/>
                  </a:lnTo>
                  <a:cubicBezTo>
                    <a:pt x="8519" y="22517"/>
                    <a:pt x="4782" y="21757"/>
                    <a:pt x="3262" y="19097"/>
                  </a:cubicBezTo>
                  <a:cubicBezTo>
                    <a:pt x="1710" y="16468"/>
                    <a:pt x="4181" y="13808"/>
                    <a:pt x="5637" y="11750"/>
                  </a:cubicBezTo>
                  <a:cubicBezTo>
                    <a:pt x="8234" y="8013"/>
                    <a:pt x="10895" y="4149"/>
                    <a:pt x="14030" y="824"/>
                  </a:cubicBezTo>
                  <a:lnTo>
                    <a:pt x="13111" y="1"/>
                  </a:ln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765466" y="3680205"/>
              <a:ext cx="123317" cy="113537"/>
            </a:xfrm>
            <a:custGeom>
              <a:avLst/>
              <a:gdLst/>
              <a:ahLst/>
              <a:cxnLst/>
              <a:rect l="l" t="t" r="r" b="b"/>
              <a:pathLst>
                <a:path w="3833" h="3529" extrusionOk="0">
                  <a:moveTo>
                    <a:pt x="1804" y="633"/>
                  </a:moveTo>
                  <a:cubicBezTo>
                    <a:pt x="2736" y="633"/>
                    <a:pt x="3285" y="2065"/>
                    <a:pt x="2470" y="2597"/>
                  </a:cubicBezTo>
                  <a:cubicBezTo>
                    <a:pt x="2444" y="2613"/>
                    <a:pt x="2414" y="2620"/>
                    <a:pt x="2383" y="2620"/>
                  </a:cubicBezTo>
                  <a:cubicBezTo>
                    <a:pt x="2229" y="2620"/>
                    <a:pt x="2053" y="2444"/>
                    <a:pt x="2185" y="2312"/>
                  </a:cubicBezTo>
                  <a:cubicBezTo>
                    <a:pt x="2407" y="2122"/>
                    <a:pt x="2502" y="1837"/>
                    <a:pt x="2407" y="1521"/>
                  </a:cubicBezTo>
                  <a:cubicBezTo>
                    <a:pt x="2344" y="1204"/>
                    <a:pt x="2090" y="951"/>
                    <a:pt x="1774" y="919"/>
                  </a:cubicBezTo>
                  <a:cubicBezTo>
                    <a:pt x="1615" y="919"/>
                    <a:pt x="1615" y="634"/>
                    <a:pt x="1774" y="634"/>
                  </a:cubicBezTo>
                  <a:cubicBezTo>
                    <a:pt x="1784" y="634"/>
                    <a:pt x="1794" y="633"/>
                    <a:pt x="1804" y="633"/>
                  </a:cubicBezTo>
                  <a:close/>
                  <a:moveTo>
                    <a:pt x="1837" y="1"/>
                  </a:moveTo>
                  <a:cubicBezTo>
                    <a:pt x="1837" y="64"/>
                    <a:pt x="1774" y="64"/>
                    <a:pt x="1774" y="64"/>
                  </a:cubicBezTo>
                  <a:cubicBezTo>
                    <a:pt x="792" y="222"/>
                    <a:pt x="0" y="1172"/>
                    <a:pt x="190" y="2154"/>
                  </a:cubicBezTo>
                  <a:cubicBezTo>
                    <a:pt x="327" y="2948"/>
                    <a:pt x="1103" y="3529"/>
                    <a:pt x="1883" y="3529"/>
                  </a:cubicBezTo>
                  <a:cubicBezTo>
                    <a:pt x="2006" y="3529"/>
                    <a:pt x="2128" y="3514"/>
                    <a:pt x="2249" y="3484"/>
                  </a:cubicBezTo>
                  <a:cubicBezTo>
                    <a:pt x="3262" y="3294"/>
                    <a:pt x="3832" y="2122"/>
                    <a:pt x="3484" y="1172"/>
                  </a:cubicBezTo>
                  <a:cubicBezTo>
                    <a:pt x="3199" y="412"/>
                    <a:pt x="2502" y="64"/>
                    <a:pt x="1837" y="1"/>
                  </a:cubicBezTo>
                  <a:close/>
                </a:path>
              </a:pathLst>
            </a:custGeom>
            <a:solidFill>
              <a:srgbClr val="5B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750184" y="3662897"/>
              <a:ext cx="151822" cy="147768"/>
            </a:xfrm>
            <a:custGeom>
              <a:avLst/>
              <a:gdLst/>
              <a:ahLst/>
              <a:cxnLst/>
              <a:rect l="l" t="t" r="r" b="b"/>
              <a:pathLst>
                <a:path w="4719" h="4593" extrusionOk="0">
                  <a:moveTo>
                    <a:pt x="2249" y="665"/>
                  </a:moveTo>
                  <a:cubicBezTo>
                    <a:pt x="2470" y="665"/>
                    <a:pt x="2660" y="697"/>
                    <a:pt x="2819" y="760"/>
                  </a:cubicBezTo>
                  <a:cubicBezTo>
                    <a:pt x="3325" y="919"/>
                    <a:pt x="3737" y="1267"/>
                    <a:pt x="3927" y="1742"/>
                  </a:cubicBezTo>
                  <a:cubicBezTo>
                    <a:pt x="3991" y="1964"/>
                    <a:pt x="4054" y="2217"/>
                    <a:pt x="3991" y="2439"/>
                  </a:cubicBezTo>
                  <a:cubicBezTo>
                    <a:pt x="3991" y="2565"/>
                    <a:pt x="3959" y="2692"/>
                    <a:pt x="3927" y="2819"/>
                  </a:cubicBezTo>
                  <a:cubicBezTo>
                    <a:pt x="3896" y="2945"/>
                    <a:pt x="3832" y="3040"/>
                    <a:pt x="3769" y="3167"/>
                  </a:cubicBezTo>
                  <a:cubicBezTo>
                    <a:pt x="3516" y="3610"/>
                    <a:pt x="3135" y="3927"/>
                    <a:pt x="2692" y="3991"/>
                  </a:cubicBezTo>
                  <a:cubicBezTo>
                    <a:pt x="2597" y="4014"/>
                    <a:pt x="2496" y="4026"/>
                    <a:pt x="2392" y="4026"/>
                  </a:cubicBezTo>
                  <a:cubicBezTo>
                    <a:pt x="2079" y="4026"/>
                    <a:pt x="1734" y="3919"/>
                    <a:pt x="1425" y="3705"/>
                  </a:cubicBezTo>
                  <a:cubicBezTo>
                    <a:pt x="1045" y="3484"/>
                    <a:pt x="792" y="3072"/>
                    <a:pt x="729" y="2692"/>
                  </a:cubicBezTo>
                  <a:cubicBezTo>
                    <a:pt x="634" y="2249"/>
                    <a:pt x="729" y="1805"/>
                    <a:pt x="982" y="1457"/>
                  </a:cubicBezTo>
                  <a:cubicBezTo>
                    <a:pt x="1267" y="1014"/>
                    <a:pt x="1742" y="760"/>
                    <a:pt x="2217" y="665"/>
                  </a:cubicBezTo>
                  <a:close/>
                  <a:moveTo>
                    <a:pt x="2245" y="0"/>
                  </a:moveTo>
                  <a:cubicBezTo>
                    <a:pt x="1940" y="0"/>
                    <a:pt x="1647" y="64"/>
                    <a:pt x="1394" y="190"/>
                  </a:cubicBezTo>
                  <a:cubicBezTo>
                    <a:pt x="1299" y="222"/>
                    <a:pt x="1235" y="317"/>
                    <a:pt x="1235" y="380"/>
                  </a:cubicBezTo>
                  <a:cubicBezTo>
                    <a:pt x="1235" y="475"/>
                    <a:pt x="1235" y="507"/>
                    <a:pt x="1267" y="602"/>
                  </a:cubicBezTo>
                  <a:cubicBezTo>
                    <a:pt x="475" y="1014"/>
                    <a:pt x="0" y="1932"/>
                    <a:pt x="159" y="2819"/>
                  </a:cubicBezTo>
                  <a:cubicBezTo>
                    <a:pt x="254" y="3357"/>
                    <a:pt x="602" y="3864"/>
                    <a:pt x="1109" y="4181"/>
                  </a:cubicBezTo>
                  <a:cubicBezTo>
                    <a:pt x="1520" y="4466"/>
                    <a:pt x="1995" y="4592"/>
                    <a:pt x="2407" y="4592"/>
                  </a:cubicBezTo>
                  <a:cubicBezTo>
                    <a:pt x="2565" y="4592"/>
                    <a:pt x="2692" y="4592"/>
                    <a:pt x="2850" y="4561"/>
                  </a:cubicBezTo>
                  <a:cubicBezTo>
                    <a:pt x="3452" y="4434"/>
                    <a:pt x="3959" y="4022"/>
                    <a:pt x="4276" y="3484"/>
                  </a:cubicBezTo>
                  <a:cubicBezTo>
                    <a:pt x="4592" y="2945"/>
                    <a:pt x="4719" y="2249"/>
                    <a:pt x="4529" y="1647"/>
                  </a:cubicBezTo>
                  <a:cubicBezTo>
                    <a:pt x="4307" y="1014"/>
                    <a:pt x="3832" y="507"/>
                    <a:pt x="3167" y="190"/>
                  </a:cubicBezTo>
                  <a:cubicBezTo>
                    <a:pt x="2866" y="64"/>
                    <a:pt x="2550" y="0"/>
                    <a:pt x="2245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817424" y="3699573"/>
              <a:ext cx="43851" cy="66243"/>
            </a:xfrm>
            <a:custGeom>
              <a:avLst/>
              <a:gdLst/>
              <a:ahLst/>
              <a:cxnLst/>
              <a:rect l="l" t="t" r="r" b="b"/>
              <a:pathLst>
                <a:path w="1363" h="2059" extrusionOk="0">
                  <a:moveTo>
                    <a:pt x="95" y="0"/>
                  </a:moveTo>
                  <a:lnTo>
                    <a:pt x="32" y="32"/>
                  </a:lnTo>
                  <a:lnTo>
                    <a:pt x="0" y="95"/>
                  </a:lnTo>
                  <a:lnTo>
                    <a:pt x="0" y="159"/>
                  </a:lnTo>
                  <a:cubicBezTo>
                    <a:pt x="0" y="254"/>
                    <a:pt x="32" y="349"/>
                    <a:pt x="159" y="349"/>
                  </a:cubicBezTo>
                  <a:cubicBezTo>
                    <a:pt x="444" y="412"/>
                    <a:pt x="665" y="602"/>
                    <a:pt x="760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729" y="1520"/>
                    <a:pt x="570" y="1679"/>
                  </a:cubicBezTo>
                  <a:cubicBezTo>
                    <a:pt x="475" y="1742"/>
                    <a:pt x="475" y="1869"/>
                    <a:pt x="507" y="1932"/>
                  </a:cubicBezTo>
                  <a:cubicBezTo>
                    <a:pt x="570" y="2027"/>
                    <a:pt x="634" y="2059"/>
                    <a:pt x="729" y="2059"/>
                  </a:cubicBezTo>
                  <a:lnTo>
                    <a:pt x="887" y="2059"/>
                  </a:lnTo>
                  <a:cubicBezTo>
                    <a:pt x="1330" y="1805"/>
                    <a:pt x="1362" y="1267"/>
                    <a:pt x="1235" y="887"/>
                  </a:cubicBezTo>
                  <a:cubicBezTo>
                    <a:pt x="1109" y="444"/>
                    <a:pt x="729" y="0"/>
                    <a:pt x="22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20105" y="3641052"/>
              <a:ext cx="592006" cy="1710161"/>
            </a:xfrm>
            <a:custGeom>
              <a:avLst/>
              <a:gdLst/>
              <a:ahLst/>
              <a:cxnLst/>
              <a:rect l="l" t="t" r="r" b="b"/>
              <a:pathLst>
                <a:path w="18401" h="53156" extrusionOk="0">
                  <a:moveTo>
                    <a:pt x="4559" y="603"/>
                  </a:moveTo>
                  <a:cubicBezTo>
                    <a:pt x="5244" y="603"/>
                    <a:pt x="5949" y="714"/>
                    <a:pt x="6620" y="838"/>
                  </a:cubicBezTo>
                  <a:cubicBezTo>
                    <a:pt x="6525" y="964"/>
                    <a:pt x="6620" y="1123"/>
                    <a:pt x="6715" y="1123"/>
                  </a:cubicBezTo>
                  <a:cubicBezTo>
                    <a:pt x="8995" y="1123"/>
                    <a:pt x="11212" y="806"/>
                    <a:pt x="13460" y="679"/>
                  </a:cubicBezTo>
                  <a:cubicBezTo>
                    <a:pt x="13560" y="675"/>
                    <a:pt x="13659" y="673"/>
                    <a:pt x="13759" y="673"/>
                  </a:cubicBezTo>
                  <a:cubicBezTo>
                    <a:pt x="15246" y="673"/>
                    <a:pt x="16714" y="1141"/>
                    <a:pt x="17070" y="2833"/>
                  </a:cubicBezTo>
                  <a:cubicBezTo>
                    <a:pt x="17387" y="4321"/>
                    <a:pt x="16785" y="5778"/>
                    <a:pt x="15392" y="6538"/>
                  </a:cubicBezTo>
                  <a:cubicBezTo>
                    <a:pt x="15138" y="6679"/>
                    <a:pt x="15286" y="7096"/>
                    <a:pt x="15545" y="7096"/>
                  </a:cubicBezTo>
                  <a:cubicBezTo>
                    <a:pt x="15577" y="7096"/>
                    <a:pt x="15611" y="7090"/>
                    <a:pt x="15645" y="7076"/>
                  </a:cubicBezTo>
                  <a:cubicBezTo>
                    <a:pt x="15655" y="7066"/>
                    <a:pt x="15665" y="7060"/>
                    <a:pt x="15675" y="7054"/>
                  </a:cubicBezTo>
                  <a:lnTo>
                    <a:pt x="15675" y="7054"/>
                  </a:lnTo>
                  <a:cubicBezTo>
                    <a:pt x="15617" y="7110"/>
                    <a:pt x="15582" y="7211"/>
                    <a:pt x="15582" y="7330"/>
                  </a:cubicBezTo>
                  <a:cubicBezTo>
                    <a:pt x="15677" y="15405"/>
                    <a:pt x="15804" y="23513"/>
                    <a:pt x="15867" y="31620"/>
                  </a:cubicBezTo>
                  <a:cubicBezTo>
                    <a:pt x="15899" y="35863"/>
                    <a:pt x="15962" y="40075"/>
                    <a:pt x="15994" y="44256"/>
                  </a:cubicBezTo>
                  <a:cubicBezTo>
                    <a:pt x="15994" y="46567"/>
                    <a:pt x="16215" y="49323"/>
                    <a:pt x="14442" y="51064"/>
                  </a:cubicBezTo>
                  <a:cubicBezTo>
                    <a:pt x="13438" y="52046"/>
                    <a:pt x="12039" y="52501"/>
                    <a:pt x="10661" y="52501"/>
                  </a:cubicBezTo>
                  <a:cubicBezTo>
                    <a:pt x="10126" y="52501"/>
                    <a:pt x="9594" y="52432"/>
                    <a:pt x="9090" y="52300"/>
                  </a:cubicBezTo>
                  <a:cubicBezTo>
                    <a:pt x="381" y="50083"/>
                    <a:pt x="3073" y="36782"/>
                    <a:pt x="3231" y="30416"/>
                  </a:cubicBezTo>
                  <a:cubicBezTo>
                    <a:pt x="3453" y="22531"/>
                    <a:pt x="3516" y="14329"/>
                    <a:pt x="2756" y="6475"/>
                  </a:cubicBezTo>
                  <a:lnTo>
                    <a:pt x="2756" y="6475"/>
                  </a:lnTo>
                  <a:cubicBezTo>
                    <a:pt x="2978" y="6538"/>
                    <a:pt x="3231" y="6570"/>
                    <a:pt x="3484" y="6633"/>
                  </a:cubicBezTo>
                  <a:cubicBezTo>
                    <a:pt x="3493" y="6634"/>
                    <a:pt x="3501" y="6635"/>
                    <a:pt x="3508" y="6635"/>
                  </a:cubicBezTo>
                  <a:cubicBezTo>
                    <a:pt x="3677" y="6635"/>
                    <a:pt x="3698" y="6314"/>
                    <a:pt x="3516" y="6253"/>
                  </a:cubicBezTo>
                  <a:cubicBezTo>
                    <a:pt x="3199" y="6190"/>
                    <a:pt x="2914" y="6063"/>
                    <a:pt x="2693" y="5905"/>
                  </a:cubicBezTo>
                  <a:lnTo>
                    <a:pt x="2693" y="5746"/>
                  </a:lnTo>
                  <a:cubicBezTo>
                    <a:pt x="2693" y="5642"/>
                    <a:pt x="2616" y="5595"/>
                    <a:pt x="2536" y="5595"/>
                  </a:cubicBezTo>
                  <a:cubicBezTo>
                    <a:pt x="2471" y="5595"/>
                    <a:pt x="2404" y="5626"/>
                    <a:pt x="2376" y="5683"/>
                  </a:cubicBezTo>
                  <a:cubicBezTo>
                    <a:pt x="1014" y="4638"/>
                    <a:pt x="602" y="2706"/>
                    <a:pt x="2091" y="1408"/>
                  </a:cubicBezTo>
                  <a:cubicBezTo>
                    <a:pt x="2793" y="796"/>
                    <a:pt x="3658" y="603"/>
                    <a:pt x="4559" y="603"/>
                  </a:cubicBezTo>
                  <a:close/>
                  <a:moveTo>
                    <a:pt x="14442" y="0"/>
                  </a:moveTo>
                  <a:cubicBezTo>
                    <a:pt x="14295" y="0"/>
                    <a:pt x="14147" y="5"/>
                    <a:pt x="13999" y="14"/>
                  </a:cubicBezTo>
                  <a:cubicBezTo>
                    <a:pt x="11877" y="78"/>
                    <a:pt x="9692" y="268"/>
                    <a:pt x="7570" y="584"/>
                  </a:cubicBezTo>
                  <a:cubicBezTo>
                    <a:pt x="7506" y="553"/>
                    <a:pt x="7475" y="521"/>
                    <a:pt x="7411" y="489"/>
                  </a:cubicBezTo>
                  <a:cubicBezTo>
                    <a:pt x="6495" y="235"/>
                    <a:pt x="5425" y="16"/>
                    <a:pt x="4399" y="16"/>
                  </a:cubicBezTo>
                  <a:cubicBezTo>
                    <a:pt x="2872" y="16"/>
                    <a:pt x="1443" y="500"/>
                    <a:pt x="761" y="2073"/>
                  </a:cubicBezTo>
                  <a:cubicBezTo>
                    <a:pt x="1" y="3719"/>
                    <a:pt x="792" y="5556"/>
                    <a:pt x="2249" y="6253"/>
                  </a:cubicBezTo>
                  <a:cubicBezTo>
                    <a:pt x="2028" y="13822"/>
                    <a:pt x="2661" y="21454"/>
                    <a:pt x="2503" y="29023"/>
                  </a:cubicBezTo>
                  <a:cubicBezTo>
                    <a:pt x="2408" y="32886"/>
                    <a:pt x="2059" y="36750"/>
                    <a:pt x="2059" y="40614"/>
                  </a:cubicBezTo>
                  <a:cubicBezTo>
                    <a:pt x="2059" y="43496"/>
                    <a:pt x="2439" y="46441"/>
                    <a:pt x="3959" y="48974"/>
                  </a:cubicBezTo>
                  <a:cubicBezTo>
                    <a:pt x="5387" y="51375"/>
                    <a:pt x="8070" y="53155"/>
                    <a:pt x="10777" y="53155"/>
                  </a:cubicBezTo>
                  <a:cubicBezTo>
                    <a:pt x="12035" y="53155"/>
                    <a:pt x="13297" y="52771"/>
                    <a:pt x="14442" y="51888"/>
                  </a:cubicBezTo>
                  <a:cubicBezTo>
                    <a:pt x="16437" y="50368"/>
                    <a:pt x="16659" y="47834"/>
                    <a:pt x="16659" y="45491"/>
                  </a:cubicBezTo>
                  <a:cubicBezTo>
                    <a:pt x="16659" y="41595"/>
                    <a:pt x="16595" y="37732"/>
                    <a:pt x="16532" y="33837"/>
                  </a:cubicBezTo>
                  <a:cubicBezTo>
                    <a:pt x="16469" y="25033"/>
                    <a:pt x="16374" y="16165"/>
                    <a:pt x="16279" y="7298"/>
                  </a:cubicBezTo>
                  <a:cubicBezTo>
                    <a:pt x="16279" y="7076"/>
                    <a:pt x="16106" y="6950"/>
                    <a:pt x="15940" y="6950"/>
                  </a:cubicBezTo>
                  <a:cubicBezTo>
                    <a:pt x="15892" y="6950"/>
                    <a:pt x="15846" y="6960"/>
                    <a:pt x="15804" y="6981"/>
                  </a:cubicBezTo>
                  <a:cubicBezTo>
                    <a:pt x="17894" y="5936"/>
                    <a:pt x="18401" y="2769"/>
                    <a:pt x="16849" y="964"/>
                  </a:cubicBezTo>
                  <a:cubicBezTo>
                    <a:pt x="16221" y="200"/>
                    <a:pt x="15358" y="0"/>
                    <a:pt x="1444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31333" y="3659004"/>
              <a:ext cx="548187" cy="1670139"/>
            </a:xfrm>
            <a:custGeom>
              <a:avLst/>
              <a:gdLst/>
              <a:ahLst/>
              <a:cxnLst/>
              <a:rect l="l" t="t" r="r" b="b"/>
              <a:pathLst>
                <a:path w="17039" h="51912" extrusionOk="0">
                  <a:moveTo>
                    <a:pt x="3338" y="2476"/>
                  </a:moveTo>
                  <a:cubicBezTo>
                    <a:pt x="3372" y="2476"/>
                    <a:pt x="3410" y="2483"/>
                    <a:pt x="3452" y="2496"/>
                  </a:cubicBezTo>
                  <a:cubicBezTo>
                    <a:pt x="5223" y="3055"/>
                    <a:pt x="6937" y="3324"/>
                    <a:pt x="8652" y="3324"/>
                  </a:cubicBezTo>
                  <a:cubicBezTo>
                    <a:pt x="10342" y="3324"/>
                    <a:pt x="12032" y="3063"/>
                    <a:pt x="13776" y="2560"/>
                  </a:cubicBezTo>
                  <a:cubicBezTo>
                    <a:pt x="13806" y="2553"/>
                    <a:pt x="13835" y="2550"/>
                    <a:pt x="13862" y="2550"/>
                  </a:cubicBezTo>
                  <a:cubicBezTo>
                    <a:pt x="14208" y="2550"/>
                    <a:pt x="14316" y="3076"/>
                    <a:pt x="13935" y="3193"/>
                  </a:cubicBezTo>
                  <a:cubicBezTo>
                    <a:pt x="12321" y="3796"/>
                    <a:pt x="10592" y="4098"/>
                    <a:pt x="8862" y="4098"/>
                  </a:cubicBezTo>
                  <a:cubicBezTo>
                    <a:pt x="6958" y="4098"/>
                    <a:pt x="5052" y="3733"/>
                    <a:pt x="3294" y="3003"/>
                  </a:cubicBezTo>
                  <a:cubicBezTo>
                    <a:pt x="3012" y="2890"/>
                    <a:pt x="3056" y="2476"/>
                    <a:pt x="3338" y="2476"/>
                  </a:cubicBezTo>
                  <a:close/>
                  <a:moveTo>
                    <a:pt x="15391" y="6455"/>
                  </a:moveTo>
                  <a:cubicBezTo>
                    <a:pt x="15377" y="6462"/>
                    <a:pt x="15362" y="6474"/>
                    <a:pt x="15346" y="6489"/>
                  </a:cubicBezTo>
                  <a:lnTo>
                    <a:pt x="15346" y="6489"/>
                  </a:lnTo>
                  <a:cubicBezTo>
                    <a:pt x="15361" y="6478"/>
                    <a:pt x="15376" y="6470"/>
                    <a:pt x="15391" y="6455"/>
                  </a:cubicBezTo>
                  <a:close/>
                  <a:moveTo>
                    <a:pt x="15346" y="6489"/>
                  </a:moveTo>
                  <a:cubicBezTo>
                    <a:pt x="15330" y="6501"/>
                    <a:pt x="15313" y="6516"/>
                    <a:pt x="15297" y="6548"/>
                  </a:cubicBezTo>
                  <a:lnTo>
                    <a:pt x="15297" y="6548"/>
                  </a:lnTo>
                  <a:cubicBezTo>
                    <a:pt x="15313" y="6525"/>
                    <a:pt x="15329" y="6505"/>
                    <a:pt x="15346" y="6489"/>
                  </a:cubicBezTo>
                  <a:close/>
                  <a:moveTo>
                    <a:pt x="15297" y="6548"/>
                  </a:moveTo>
                  <a:lnTo>
                    <a:pt x="15297" y="6548"/>
                  </a:lnTo>
                  <a:cubicBezTo>
                    <a:pt x="15297" y="6549"/>
                    <a:pt x="15296" y="6549"/>
                    <a:pt x="15296" y="6550"/>
                  </a:cubicBezTo>
                  <a:lnTo>
                    <a:pt x="15296" y="6550"/>
                  </a:lnTo>
                  <a:cubicBezTo>
                    <a:pt x="15296" y="6550"/>
                    <a:pt x="15296" y="6550"/>
                    <a:pt x="15296" y="6550"/>
                  </a:cubicBezTo>
                  <a:cubicBezTo>
                    <a:pt x="15297" y="6549"/>
                    <a:pt x="15297" y="6549"/>
                    <a:pt x="15297" y="6548"/>
                  </a:cubicBezTo>
                  <a:close/>
                  <a:moveTo>
                    <a:pt x="6897" y="10829"/>
                  </a:moveTo>
                  <a:cubicBezTo>
                    <a:pt x="7122" y="10829"/>
                    <a:pt x="7359" y="10886"/>
                    <a:pt x="7601" y="11015"/>
                  </a:cubicBezTo>
                  <a:cubicBezTo>
                    <a:pt x="8867" y="11237"/>
                    <a:pt x="10134" y="11965"/>
                    <a:pt x="10324" y="13295"/>
                  </a:cubicBezTo>
                  <a:cubicBezTo>
                    <a:pt x="10570" y="14798"/>
                    <a:pt x="9152" y="16182"/>
                    <a:pt x="7711" y="16182"/>
                  </a:cubicBezTo>
                  <a:cubicBezTo>
                    <a:pt x="7663" y="16182"/>
                    <a:pt x="7616" y="16180"/>
                    <a:pt x="7569" y="16177"/>
                  </a:cubicBezTo>
                  <a:cubicBezTo>
                    <a:pt x="6017" y="16082"/>
                    <a:pt x="5004" y="14531"/>
                    <a:pt x="5036" y="13105"/>
                  </a:cubicBezTo>
                  <a:cubicBezTo>
                    <a:pt x="5036" y="12063"/>
                    <a:pt x="5850" y="10829"/>
                    <a:pt x="6897" y="10829"/>
                  </a:cubicBezTo>
                  <a:close/>
                  <a:moveTo>
                    <a:pt x="10259" y="19792"/>
                  </a:moveTo>
                  <a:cubicBezTo>
                    <a:pt x="10649" y="19792"/>
                    <a:pt x="11044" y="19894"/>
                    <a:pt x="11401" y="20104"/>
                  </a:cubicBezTo>
                  <a:cubicBezTo>
                    <a:pt x="11520" y="20134"/>
                    <a:pt x="11443" y="20360"/>
                    <a:pt x="11301" y="20360"/>
                  </a:cubicBezTo>
                  <a:cubicBezTo>
                    <a:pt x="11293" y="20360"/>
                    <a:pt x="11284" y="20360"/>
                    <a:pt x="11274" y="20358"/>
                  </a:cubicBezTo>
                  <a:lnTo>
                    <a:pt x="11274" y="20358"/>
                  </a:lnTo>
                  <a:cubicBezTo>
                    <a:pt x="12034" y="20769"/>
                    <a:pt x="12478" y="21783"/>
                    <a:pt x="12193" y="22638"/>
                  </a:cubicBezTo>
                  <a:cubicBezTo>
                    <a:pt x="11915" y="23521"/>
                    <a:pt x="10975" y="24082"/>
                    <a:pt x="10060" y="24082"/>
                  </a:cubicBezTo>
                  <a:cubicBezTo>
                    <a:pt x="9826" y="24082"/>
                    <a:pt x="9593" y="24045"/>
                    <a:pt x="9374" y="23968"/>
                  </a:cubicBezTo>
                  <a:cubicBezTo>
                    <a:pt x="8266" y="23525"/>
                    <a:pt x="7791" y="22068"/>
                    <a:pt x="8329" y="20991"/>
                  </a:cubicBezTo>
                  <a:cubicBezTo>
                    <a:pt x="8710" y="20208"/>
                    <a:pt x="9474" y="19792"/>
                    <a:pt x="10259" y="19792"/>
                  </a:cubicBezTo>
                  <a:close/>
                  <a:moveTo>
                    <a:pt x="9019" y="28207"/>
                  </a:moveTo>
                  <a:cubicBezTo>
                    <a:pt x="10639" y="28207"/>
                    <a:pt x="12261" y="28548"/>
                    <a:pt x="13776" y="29225"/>
                  </a:cubicBezTo>
                  <a:cubicBezTo>
                    <a:pt x="13903" y="29257"/>
                    <a:pt x="13935" y="29383"/>
                    <a:pt x="13903" y="29478"/>
                  </a:cubicBezTo>
                  <a:cubicBezTo>
                    <a:pt x="14061" y="29478"/>
                    <a:pt x="14220" y="29573"/>
                    <a:pt x="14220" y="29763"/>
                  </a:cubicBezTo>
                  <a:cubicBezTo>
                    <a:pt x="14600" y="34799"/>
                    <a:pt x="15201" y="40119"/>
                    <a:pt x="14821" y="45123"/>
                  </a:cubicBezTo>
                  <a:cubicBezTo>
                    <a:pt x="14608" y="47708"/>
                    <a:pt x="13198" y="49884"/>
                    <a:pt x="10562" y="49884"/>
                  </a:cubicBezTo>
                  <a:cubicBezTo>
                    <a:pt x="10453" y="49884"/>
                    <a:pt x="10342" y="49881"/>
                    <a:pt x="10229" y="49873"/>
                  </a:cubicBezTo>
                  <a:cubicBezTo>
                    <a:pt x="7062" y="49683"/>
                    <a:pt x="4877" y="46579"/>
                    <a:pt x="4275" y="43729"/>
                  </a:cubicBezTo>
                  <a:cubicBezTo>
                    <a:pt x="3800" y="41512"/>
                    <a:pt x="3990" y="39106"/>
                    <a:pt x="4054" y="36857"/>
                  </a:cubicBezTo>
                  <a:cubicBezTo>
                    <a:pt x="4085" y="34355"/>
                    <a:pt x="4085" y="31822"/>
                    <a:pt x="4212" y="29320"/>
                  </a:cubicBezTo>
                  <a:cubicBezTo>
                    <a:pt x="4212" y="29251"/>
                    <a:pt x="4261" y="29199"/>
                    <a:pt x="4325" y="29199"/>
                  </a:cubicBezTo>
                  <a:cubicBezTo>
                    <a:pt x="4349" y="29199"/>
                    <a:pt x="4376" y="29207"/>
                    <a:pt x="4402" y="29225"/>
                  </a:cubicBezTo>
                  <a:cubicBezTo>
                    <a:pt x="4402" y="29225"/>
                    <a:pt x="4402" y="29162"/>
                    <a:pt x="4434" y="29162"/>
                  </a:cubicBezTo>
                  <a:cubicBezTo>
                    <a:pt x="5895" y="28524"/>
                    <a:pt x="7456" y="28207"/>
                    <a:pt x="9019" y="28207"/>
                  </a:cubicBezTo>
                  <a:close/>
                  <a:moveTo>
                    <a:pt x="4114" y="1"/>
                  </a:moveTo>
                  <a:cubicBezTo>
                    <a:pt x="3232" y="1"/>
                    <a:pt x="2378" y="188"/>
                    <a:pt x="1710" y="786"/>
                  </a:cubicBezTo>
                  <a:cubicBezTo>
                    <a:pt x="190" y="2148"/>
                    <a:pt x="665" y="4048"/>
                    <a:pt x="1964" y="5062"/>
                  </a:cubicBezTo>
                  <a:cubicBezTo>
                    <a:pt x="2003" y="4996"/>
                    <a:pt x="2065" y="4963"/>
                    <a:pt x="2123" y="4963"/>
                  </a:cubicBezTo>
                  <a:cubicBezTo>
                    <a:pt x="2205" y="4963"/>
                    <a:pt x="2280" y="5027"/>
                    <a:pt x="2280" y="5157"/>
                  </a:cubicBezTo>
                  <a:lnTo>
                    <a:pt x="2280" y="5315"/>
                  </a:lnTo>
                  <a:cubicBezTo>
                    <a:pt x="2534" y="5473"/>
                    <a:pt x="2819" y="5600"/>
                    <a:pt x="3135" y="5663"/>
                  </a:cubicBezTo>
                  <a:cubicBezTo>
                    <a:pt x="3325" y="5695"/>
                    <a:pt x="3294" y="6012"/>
                    <a:pt x="3072" y="6012"/>
                  </a:cubicBezTo>
                  <a:cubicBezTo>
                    <a:pt x="2850" y="5980"/>
                    <a:pt x="2597" y="5948"/>
                    <a:pt x="2375" y="5853"/>
                  </a:cubicBezTo>
                  <a:lnTo>
                    <a:pt x="2375" y="5853"/>
                  </a:lnTo>
                  <a:cubicBezTo>
                    <a:pt x="3135" y="13739"/>
                    <a:pt x="3040" y="21941"/>
                    <a:pt x="2850" y="29827"/>
                  </a:cubicBezTo>
                  <a:cubicBezTo>
                    <a:pt x="2692" y="36192"/>
                    <a:pt x="0" y="49493"/>
                    <a:pt x="8709" y="51710"/>
                  </a:cubicBezTo>
                  <a:cubicBezTo>
                    <a:pt x="9214" y="51843"/>
                    <a:pt x="9748" y="51911"/>
                    <a:pt x="10286" y="51911"/>
                  </a:cubicBezTo>
                  <a:cubicBezTo>
                    <a:pt x="11674" y="51911"/>
                    <a:pt x="13089" y="51456"/>
                    <a:pt x="14093" y="50475"/>
                  </a:cubicBezTo>
                  <a:cubicBezTo>
                    <a:pt x="15866" y="48733"/>
                    <a:pt x="15676" y="45978"/>
                    <a:pt x="15645" y="43666"/>
                  </a:cubicBezTo>
                  <a:cubicBezTo>
                    <a:pt x="15581" y="39422"/>
                    <a:pt x="15550" y="35242"/>
                    <a:pt x="15518" y="31030"/>
                  </a:cubicBezTo>
                  <a:cubicBezTo>
                    <a:pt x="15391" y="22955"/>
                    <a:pt x="15328" y="14847"/>
                    <a:pt x="15233" y="6740"/>
                  </a:cubicBezTo>
                  <a:cubicBezTo>
                    <a:pt x="15233" y="6672"/>
                    <a:pt x="15261" y="6604"/>
                    <a:pt x="15296" y="6550"/>
                  </a:cubicBezTo>
                  <a:lnTo>
                    <a:pt x="15296" y="6550"/>
                  </a:lnTo>
                  <a:cubicBezTo>
                    <a:pt x="15269" y="6558"/>
                    <a:pt x="15243" y="6562"/>
                    <a:pt x="15218" y="6562"/>
                  </a:cubicBezTo>
                  <a:cubicBezTo>
                    <a:pt x="14946" y="6562"/>
                    <a:pt x="14782" y="6125"/>
                    <a:pt x="15043" y="5980"/>
                  </a:cubicBezTo>
                  <a:cubicBezTo>
                    <a:pt x="16405" y="5220"/>
                    <a:pt x="17038" y="3763"/>
                    <a:pt x="16721" y="2275"/>
                  </a:cubicBezTo>
                  <a:cubicBezTo>
                    <a:pt x="16364" y="577"/>
                    <a:pt x="14886" y="84"/>
                    <a:pt x="13342" y="84"/>
                  </a:cubicBezTo>
                  <a:cubicBezTo>
                    <a:pt x="13244" y="84"/>
                    <a:pt x="13146" y="86"/>
                    <a:pt x="13048" y="90"/>
                  </a:cubicBezTo>
                  <a:cubicBezTo>
                    <a:pt x="10799" y="185"/>
                    <a:pt x="8582" y="501"/>
                    <a:pt x="6334" y="501"/>
                  </a:cubicBezTo>
                  <a:cubicBezTo>
                    <a:pt x="6207" y="501"/>
                    <a:pt x="6144" y="311"/>
                    <a:pt x="6207" y="248"/>
                  </a:cubicBezTo>
                  <a:cubicBezTo>
                    <a:pt x="5545" y="121"/>
                    <a:pt x="4821" y="1"/>
                    <a:pt x="4114" y="1"/>
                  </a:cubicBezTo>
                  <a:close/>
                </a:path>
              </a:pathLst>
            </a:custGeom>
            <a:solidFill>
              <a:srgbClr val="DF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151561" y="4565327"/>
              <a:ext cx="368858" cy="697564"/>
            </a:xfrm>
            <a:custGeom>
              <a:avLst/>
              <a:gdLst/>
              <a:ahLst/>
              <a:cxnLst/>
              <a:rect l="l" t="t" r="r" b="b"/>
              <a:pathLst>
                <a:path w="11465" h="21682" extrusionOk="0">
                  <a:moveTo>
                    <a:pt x="5106" y="691"/>
                  </a:moveTo>
                  <a:cubicBezTo>
                    <a:pt x="6659" y="691"/>
                    <a:pt x="8200" y="977"/>
                    <a:pt x="9786" y="1561"/>
                  </a:cubicBezTo>
                  <a:lnTo>
                    <a:pt x="9881" y="1561"/>
                  </a:lnTo>
                  <a:lnTo>
                    <a:pt x="9881" y="1592"/>
                  </a:lnTo>
                  <a:cubicBezTo>
                    <a:pt x="10166" y="4949"/>
                    <a:pt x="10356" y="8274"/>
                    <a:pt x="10451" y="11663"/>
                  </a:cubicBezTo>
                  <a:cubicBezTo>
                    <a:pt x="10510" y="14701"/>
                    <a:pt x="11228" y="21146"/>
                    <a:pt x="6925" y="21146"/>
                  </a:cubicBezTo>
                  <a:cubicBezTo>
                    <a:pt x="6608" y="21146"/>
                    <a:pt x="6264" y="21111"/>
                    <a:pt x="5891" y="21037"/>
                  </a:cubicBezTo>
                  <a:cubicBezTo>
                    <a:pt x="1615" y="20150"/>
                    <a:pt x="823" y="15305"/>
                    <a:pt x="823" y="11726"/>
                  </a:cubicBezTo>
                  <a:cubicBezTo>
                    <a:pt x="760" y="8274"/>
                    <a:pt x="855" y="4823"/>
                    <a:pt x="697" y="1371"/>
                  </a:cubicBezTo>
                  <a:lnTo>
                    <a:pt x="855" y="1371"/>
                  </a:lnTo>
                  <a:cubicBezTo>
                    <a:pt x="2308" y="921"/>
                    <a:pt x="3712" y="691"/>
                    <a:pt x="5106" y="691"/>
                  </a:cubicBezTo>
                  <a:close/>
                  <a:moveTo>
                    <a:pt x="5234" y="1"/>
                  </a:moveTo>
                  <a:cubicBezTo>
                    <a:pt x="3659" y="1"/>
                    <a:pt x="2088" y="318"/>
                    <a:pt x="633" y="959"/>
                  </a:cubicBezTo>
                  <a:lnTo>
                    <a:pt x="570" y="991"/>
                  </a:lnTo>
                  <a:cubicBezTo>
                    <a:pt x="555" y="983"/>
                    <a:pt x="537" y="979"/>
                    <a:pt x="517" y="979"/>
                  </a:cubicBezTo>
                  <a:cubicBezTo>
                    <a:pt x="454" y="979"/>
                    <a:pt x="380" y="1021"/>
                    <a:pt x="380" y="1117"/>
                  </a:cubicBezTo>
                  <a:cubicBezTo>
                    <a:pt x="222" y="3619"/>
                    <a:pt x="253" y="6153"/>
                    <a:pt x="222" y="8654"/>
                  </a:cubicBezTo>
                  <a:cubicBezTo>
                    <a:pt x="222" y="10903"/>
                    <a:pt x="0" y="13310"/>
                    <a:pt x="475" y="15527"/>
                  </a:cubicBezTo>
                  <a:cubicBezTo>
                    <a:pt x="1045" y="18377"/>
                    <a:pt x="3262" y="21480"/>
                    <a:pt x="6397" y="21670"/>
                  </a:cubicBezTo>
                  <a:cubicBezTo>
                    <a:pt x="6514" y="21678"/>
                    <a:pt x="6628" y="21682"/>
                    <a:pt x="6741" y="21682"/>
                  </a:cubicBezTo>
                  <a:cubicBezTo>
                    <a:pt x="9461" y="21682"/>
                    <a:pt x="10871" y="19507"/>
                    <a:pt x="11084" y="16952"/>
                  </a:cubicBezTo>
                  <a:cubicBezTo>
                    <a:pt x="11464" y="11916"/>
                    <a:pt x="10863" y="6628"/>
                    <a:pt x="10483" y="1592"/>
                  </a:cubicBezTo>
                  <a:cubicBezTo>
                    <a:pt x="10483" y="1402"/>
                    <a:pt x="10324" y="1307"/>
                    <a:pt x="10071" y="1276"/>
                  </a:cubicBezTo>
                  <a:cubicBezTo>
                    <a:pt x="10134" y="1149"/>
                    <a:pt x="10071" y="1054"/>
                    <a:pt x="9976" y="991"/>
                  </a:cubicBezTo>
                  <a:cubicBezTo>
                    <a:pt x="8469" y="333"/>
                    <a:pt x="6849" y="1"/>
                    <a:pt x="5234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173952" y="4588588"/>
              <a:ext cx="338841" cy="657091"/>
            </a:xfrm>
            <a:custGeom>
              <a:avLst/>
              <a:gdLst/>
              <a:ahLst/>
              <a:cxnLst/>
              <a:rect l="l" t="t" r="r" b="b"/>
              <a:pathLst>
                <a:path w="10532" h="20424" extrusionOk="0">
                  <a:moveTo>
                    <a:pt x="3074" y="16112"/>
                  </a:moveTo>
                  <a:cubicBezTo>
                    <a:pt x="3112" y="16112"/>
                    <a:pt x="3149" y="16127"/>
                    <a:pt x="3168" y="16165"/>
                  </a:cubicBezTo>
                  <a:cubicBezTo>
                    <a:pt x="3833" y="17179"/>
                    <a:pt x="4751" y="17812"/>
                    <a:pt x="5955" y="18097"/>
                  </a:cubicBezTo>
                  <a:cubicBezTo>
                    <a:pt x="6184" y="18126"/>
                    <a:pt x="6128" y="18491"/>
                    <a:pt x="5905" y="18491"/>
                  </a:cubicBezTo>
                  <a:cubicBezTo>
                    <a:pt x="5881" y="18491"/>
                    <a:pt x="5855" y="18486"/>
                    <a:pt x="5828" y="18477"/>
                  </a:cubicBezTo>
                  <a:cubicBezTo>
                    <a:pt x="4624" y="18161"/>
                    <a:pt x="3516" y="17369"/>
                    <a:pt x="2946" y="16260"/>
                  </a:cubicBezTo>
                  <a:cubicBezTo>
                    <a:pt x="2880" y="16194"/>
                    <a:pt x="2983" y="16112"/>
                    <a:pt x="3074" y="16112"/>
                  </a:cubicBezTo>
                  <a:close/>
                  <a:moveTo>
                    <a:pt x="1685" y="15683"/>
                  </a:moveTo>
                  <a:cubicBezTo>
                    <a:pt x="1724" y="15683"/>
                    <a:pt x="1762" y="15703"/>
                    <a:pt x="1774" y="15754"/>
                  </a:cubicBezTo>
                  <a:cubicBezTo>
                    <a:pt x="2344" y="17179"/>
                    <a:pt x="3326" y="18097"/>
                    <a:pt x="4751" y="18699"/>
                  </a:cubicBezTo>
                  <a:cubicBezTo>
                    <a:pt x="4931" y="18759"/>
                    <a:pt x="4912" y="19018"/>
                    <a:pt x="4721" y="19018"/>
                  </a:cubicBezTo>
                  <a:cubicBezTo>
                    <a:pt x="4711" y="19018"/>
                    <a:pt x="4699" y="19017"/>
                    <a:pt x="4688" y="19016"/>
                  </a:cubicBezTo>
                  <a:cubicBezTo>
                    <a:pt x="3168" y="18604"/>
                    <a:pt x="1933" y="17242"/>
                    <a:pt x="1584" y="15785"/>
                  </a:cubicBezTo>
                  <a:cubicBezTo>
                    <a:pt x="1565" y="15728"/>
                    <a:pt x="1626" y="15683"/>
                    <a:pt x="1685" y="15683"/>
                  </a:cubicBezTo>
                  <a:close/>
                  <a:moveTo>
                    <a:pt x="4437" y="0"/>
                  </a:moveTo>
                  <a:cubicBezTo>
                    <a:pt x="3039" y="0"/>
                    <a:pt x="1627" y="230"/>
                    <a:pt x="159" y="679"/>
                  </a:cubicBezTo>
                  <a:cubicBezTo>
                    <a:pt x="127" y="695"/>
                    <a:pt x="96" y="703"/>
                    <a:pt x="68" y="703"/>
                  </a:cubicBezTo>
                  <a:cubicBezTo>
                    <a:pt x="40" y="703"/>
                    <a:pt x="17" y="695"/>
                    <a:pt x="1" y="679"/>
                  </a:cubicBezTo>
                  <a:lnTo>
                    <a:pt x="1" y="679"/>
                  </a:lnTo>
                  <a:cubicBezTo>
                    <a:pt x="159" y="4131"/>
                    <a:pt x="96" y="7615"/>
                    <a:pt x="127" y="11035"/>
                  </a:cubicBezTo>
                  <a:cubicBezTo>
                    <a:pt x="127" y="14582"/>
                    <a:pt x="919" y="19427"/>
                    <a:pt x="5195" y="20314"/>
                  </a:cubicBezTo>
                  <a:cubicBezTo>
                    <a:pt x="5571" y="20388"/>
                    <a:pt x="5918" y="20424"/>
                    <a:pt x="6237" y="20424"/>
                  </a:cubicBezTo>
                  <a:cubicBezTo>
                    <a:pt x="10531" y="20424"/>
                    <a:pt x="9814" y="14035"/>
                    <a:pt x="9755" y="10940"/>
                  </a:cubicBezTo>
                  <a:cubicBezTo>
                    <a:pt x="9628" y="7551"/>
                    <a:pt x="9438" y="4226"/>
                    <a:pt x="9185" y="901"/>
                  </a:cubicBezTo>
                  <a:lnTo>
                    <a:pt x="9185" y="869"/>
                  </a:lnTo>
                  <a:lnTo>
                    <a:pt x="9121" y="869"/>
                  </a:lnTo>
                  <a:cubicBezTo>
                    <a:pt x="7536" y="285"/>
                    <a:pt x="5995" y="0"/>
                    <a:pt x="4437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127142" y="3739692"/>
              <a:ext cx="362777" cy="52087"/>
            </a:xfrm>
            <a:custGeom>
              <a:avLst/>
              <a:gdLst/>
              <a:ahLst/>
              <a:cxnLst/>
              <a:rect l="l" t="t" r="r" b="b"/>
              <a:pathLst>
                <a:path w="11276" h="1619" extrusionOk="0">
                  <a:moveTo>
                    <a:pt x="333" y="1"/>
                  </a:moveTo>
                  <a:cubicBezTo>
                    <a:pt x="47" y="1"/>
                    <a:pt x="0" y="442"/>
                    <a:pt x="284" y="527"/>
                  </a:cubicBezTo>
                  <a:cubicBezTo>
                    <a:pt x="2051" y="1244"/>
                    <a:pt x="3959" y="1618"/>
                    <a:pt x="5868" y="1618"/>
                  </a:cubicBezTo>
                  <a:cubicBezTo>
                    <a:pt x="7586" y="1618"/>
                    <a:pt x="9305" y="1315"/>
                    <a:pt x="10925" y="685"/>
                  </a:cubicBezTo>
                  <a:cubicBezTo>
                    <a:pt x="11276" y="539"/>
                    <a:pt x="11168" y="41"/>
                    <a:pt x="10849" y="41"/>
                  </a:cubicBezTo>
                  <a:cubicBezTo>
                    <a:pt x="10823" y="41"/>
                    <a:pt x="10795" y="45"/>
                    <a:pt x="10767" y="52"/>
                  </a:cubicBezTo>
                  <a:cubicBezTo>
                    <a:pt x="9006" y="570"/>
                    <a:pt x="7316" y="832"/>
                    <a:pt x="5631" y="832"/>
                  </a:cubicBezTo>
                  <a:cubicBezTo>
                    <a:pt x="3920" y="832"/>
                    <a:pt x="2213" y="562"/>
                    <a:pt x="442" y="20"/>
                  </a:cubicBezTo>
                  <a:cubicBezTo>
                    <a:pt x="403" y="7"/>
                    <a:pt x="366" y="1"/>
                    <a:pt x="333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266641" y="5106303"/>
              <a:ext cx="106201" cy="77214"/>
            </a:xfrm>
            <a:custGeom>
              <a:avLst/>
              <a:gdLst/>
              <a:ahLst/>
              <a:cxnLst/>
              <a:rect l="l" t="t" r="r" b="b"/>
              <a:pathLst>
                <a:path w="3301" h="2400" extrusionOk="0">
                  <a:moveTo>
                    <a:pt x="155" y="1"/>
                  </a:moveTo>
                  <a:cubicBezTo>
                    <a:pt x="67" y="1"/>
                    <a:pt x="1" y="93"/>
                    <a:pt x="65" y="200"/>
                  </a:cubicBezTo>
                  <a:cubicBezTo>
                    <a:pt x="635" y="1277"/>
                    <a:pt x="1712" y="2069"/>
                    <a:pt x="2947" y="2385"/>
                  </a:cubicBezTo>
                  <a:cubicBezTo>
                    <a:pt x="2976" y="2395"/>
                    <a:pt x="3003" y="2399"/>
                    <a:pt x="3028" y="2399"/>
                  </a:cubicBezTo>
                  <a:cubicBezTo>
                    <a:pt x="3248" y="2399"/>
                    <a:pt x="3301" y="2062"/>
                    <a:pt x="3074" y="2005"/>
                  </a:cubicBezTo>
                  <a:cubicBezTo>
                    <a:pt x="1870" y="1720"/>
                    <a:pt x="952" y="1055"/>
                    <a:pt x="287" y="73"/>
                  </a:cubicBezTo>
                  <a:cubicBezTo>
                    <a:pt x="246" y="22"/>
                    <a:pt x="198" y="1"/>
                    <a:pt x="15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224302" y="5091375"/>
              <a:ext cx="107842" cy="107520"/>
            </a:xfrm>
            <a:custGeom>
              <a:avLst/>
              <a:gdLst/>
              <a:ahLst/>
              <a:cxnLst/>
              <a:rect l="l" t="t" r="r" b="b"/>
              <a:pathLst>
                <a:path w="3352" h="3342" extrusionOk="0">
                  <a:moveTo>
                    <a:pt x="114" y="0"/>
                  </a:moveTo>
                  <a:cubicBezTo>
                    <a:pt x="57" y="0"/>
                    <a:pt x="1" y="52"/>
                    <a:pt x="19" y="126"/>
                  </a:cubicBezTo>
                  <a:cubicBezTo>
                    <a:pt x="368" y="1614"/>
                    <a:pt x="1634" y="2944"/>
                    <a:pt x="3123" y="3324"/>
                  </a:cubicBezTo>
                  <a:cubicBezTo>
                    <a:pt x="3147" y="3336"/>
                    <a:pt x="3169" y="3342"/>
                    <a:pt x="3189" y="3342"/>
                  </a:cubicBezTo>
                  <a:cubicBezTo>
                    <a:pt x="3325" y="3342"/>
                    <a:pt x="3352" y="3090"/>
                    <a:pt x="3186" y="3008"/>
                  </a:cubicBezTo>
                  <a:cubicBezTo>
                    <a:pt x="1761" y="2438"/>
                    <a:pt x="779" y="1551"/>
                    <a:pt x="209" y="94"/>
                  </a:cubicBezTo>
                  <a:cubicBezTo>
                    <a:pt x="196" y="27"/>
                    <a:pt x="155" y="0"/>
                    <a:pt x="11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170124" y="4010550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6" y="651"/>
                  </a:moveTo>
                  <a:cubicBezTo>
                    <a:pt x="3934" y="651"/>
                    <a:pt x="4528" y="1049"/>
                    <a:pt x="4743" y="1608"/>
                  </a:cubicBezTo>
                  <a:cubicBezTo>
                    <a:pt x="4802" y="1765"/>
                    <a:pt x="4667" y="1873"/>
                    <a:pt x="4541" y="1873"/>
                  </a:cubicBezTo>
                  <a:cubicBezTo>
                    <a:pt x="4463" y="1873"/>
                    <a:pt x="4388" y="1832"/>
                    <a:pt x="4363" y="1735"/>
                  </a:cubicBezTo>
                  <a:cubicBezTo>
                    <a:pt x="4191" y="1304"/>
                    <a:pt x="3754" y="1078"/>
                    <a:pt x="3303" y="1078"/>
                  </a:cubicBezTo>
                  <a:cubicBezTo>
                    <a:pt x="3091" y="1078"/>
                    <a:pt x="2877" y="1127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7" y="1055"/>
                    <a:pt x="2527" y="943"/>
                  </a:cubicBezTo>
                  <a:cubicBezTo>
                    <a:pt x="2771" y="740"/>
                    <a:pt x="3054" y="651"/>
                    <a:pt x="3336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8" y="3287"/>
                  </a:cubicBezTo>
                  <a:cubicBezTo>
                    <a:pt x="1465" y="4051"/>
                    <a:pt x="2260" y="4592"/>
                    <a:pt x="3093" y="4592"/>
                  </a:cubicBezTo>
                  <a:cubicBezTo>
                    <a:pt x="3433" y="4592"/>
                    <a:pt x="3780" y="4502"/>
                    <a:pt x="4110" y="4300"/>
                  </a:cubicBezTo>
                  <a:cubicBezTo>
                    <a:pt x="5377" y="3572"/>
                    <a:pt x="5630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4" y="734"/>
                  </a:cubicBezTo>
                  <a:cubicBezTo>
                    <a:pt x="5024" y="734"/>
                    <a:pt x="4971" y="705"/>
                    <a:pt x="4902" y="658"/>
                  </a:cubicBezTo>
                  <a:cubicBezTo>
                    <a:pt x="4385" y="202"/>
                    <a:pt x="3758" y="1"/>
                    <a:pt x="3148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163786" y="3987482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381" y="737"/>
                  </a:moveTo>
                  <a:cubicBezTo>
                    <a:pt x="3957" y="737"/>
                    <a:pt x="4555" y="923"/>
                    <a:pt x="5067" y="1375"/>
                  </a:cubicBezTo>
                  <a:cubicBezTo>
                    <a:pt x="5099" y="1439"/>
                    <a:pt x="5194" y="1470"/>
                    <a:pt x="5257" y="1470"/>
                  </a:cubicBezTo>
                  <a:cubicBezTo>
                    <a:pt x="5732" y="2610"/>
                    <a:pt x="5637" y="4194"/>
                    <a:pt x="4307" y="4986"/>
                  </a:cubicBezTo>
                  <a:cubicBezTo>
                    <a:pt x="4042" y="5169"/>
                    <a:pt x="3725" y="5260"/>
                    <a:pt x="3398" y="5260"/>
                  </a:cubicBezTo>
                  <a:cubicBezTo>
                    <a:pt x="3216" y="5260"/>
                    <a:pt x="3031" y="5232"/>
                    <a:pt x="2850" y="5176"/>
                  </a:cubicBezTo>
                  <a:cubicBezTo>
                    <a:pt x="2217" y="5017"/>
                    <a:pt x="1615" y="4542"/>
                    <a:pt x="1299" y="3972"/>
                  </a:cubicBezTo>
                  <a:cubicBezTo>
                    <a:pt x="760" y="2959"/>
                    <a:pt x="919" y="1977"/>
                    <a:pt x="1710" y="1312"/>
                  </a:cubicBezTo>
                  <a:cubicBezTo>
                    <a:pt x="2142" y="963"/>
                    <a:pt x="2748" y="737"/>
                    <a:pt x="3381" y="737"/>
                  </a:cubicBezTo>
                  <a:close/>
                  <a:moveTo>
                    <a:pt x="3428" y="1"/>
                  </a:moveTo>
                  <a:cubicBezTo>
                    <a:pt x="2790" y="1"/>
                    <a:pt x="2150" y="188"/>
                    <a:pt x="1615" y="520"/>
                  </a:cubicBezTo>
                  <a:cubicBezTo>
                    <a:pt x="348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5" y="4922"/>
                  </a:cubicBezTo>
                  <a:cubicBezTo>
                    <a:pt x="1781" y="5512"/>
                    <a:pt x="2568" y="5921"/>
                    <a:pt x="3398" y="5921"/>
                  </a:cubicBezTo>
                  <a:cubicBezTo>
                    <a:pt x="3772" y="5921"/>
                    <a:pt x="4155" y="5838"/>
                    <a:pt x="4529" y="5651"/>
                  </a:cubicBezTo>
                  <a:cubicBezTo>
                    <a:pt x="5257" y="5271"/>
                    <a:pt x="5891" y="4384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574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42" y="266"/>
                    <a:pt x="4187" y="1"/>
                    <a:pt x="342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246308" y="4030400"/>
              <a:ext cx="79498" cy="42886"/>
            </a:xfrm>
            <a:custGeom>
              <a:avLst/>
              <a:gdLst/>
              <a:ahLst/>
              <a:cxnLst/>
              <a:rect l="l" t="t" r="r" b="b"/>
              <a:pathLst>
                <a:path w="2471" h="1333" extrusionOk="0">
                  <a:moveTo>
                    <a:pt x="987" y="0"/>
                  </a:moveTo>
                  <a:cubicBezTo>
                    <a:pt x="675" y="0"/>
                    <a:pt x="376" y="91"/>
                    <a:pt x="127" y="295"/>
                  </a:cubicBezTo>
                  <a:cubicBezTo>
                    <a:pt x="0" y="358"/>
                    <a:pt x="64" y="485"/>
                    <a:pt x="95" y="580"/>
                  </a:cubicBezTo>
                  <a:lnTo>
                    <a:pt x="127" y="611"/>
                  </a:lnTo>
                  <a:cubicBezTo>
                    <a:pt x="149" y="634"/>
                    <a:pt x="219" y="656"/>
                    <a:pt x="281" y="656"/>
                  </a:cubicBezTo>
                  <a:cubicBezTo>
                    <a:pt x="306" y="656"/>
                    <a:pt x="330" y="652"/>
                    <a:pt x="349" y="643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47" y="675"/>
                    <a:pt x="1869" y="896"/>
                    <a:pt x="1932" y="1150"/>
                  </a:cubicBezTo>
                  <a:cubicBezTo>
                    <a:pt x="2003" y="1267"/>
                    <a:pt x="2108" y="1332"/>
                    <a:pt x="2209" y="1332"/>
                  </a:cubicBezTo>
                  <a:cubicBezTo>
                    <a:pt x="2245" y="1332"/>
                    <a:pt x="2279" y="1324"/>
                    <a:pt x="2312" y="1308"/>
                  </a:cubicBezTo>
                  <a:cubicBezTo>
                    <a:pt x="2344" y="1308"/>
                    <a:pt x="2344" y="1276"/>
                    <a:pt x="2375" y="1276"/>
                  </a:cubicBezTo>
                  <a:cubicBezTo>
                    <a:pt x="2439" y="1213"/>
                    <a:pt x="2470" y="1118"/>
                    <a:pt x="2439" y="991"/>
                  </a:cubicBezTo>
                  <a:cubicBezTo>
                    <a:pt x="2249" y="580"/>
                    <a:pt x="1837" y="168"/>
                    <a:pt x="1362" y="41"/>
                  </a:cubicBezTo>
                  <a:cubicBezTo>
                    <a:pt x="1236" y="14"/>
                    <a:pt x="1110" y="0"/>
                    <a:pt x="98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323006" y="3428361"/>
              <a:ext cx="181099" cy="147575"/>
            </a:xfrm>
            <a:custGeom>
              <a:avLst/>
              <a:gdLst/>
              <a:ahLst/>
              <a:cxnLst/>
              <a:rect l="l" t="t" r="r" b="b"/>
              <a:pathLst>
                <a:path w="5629" h="4587" extrusionOk="0">
                  <a:moveTo>
                    <a:pt x="3335" y="664"/>
                  </a:moveTo>
                  <a:cubicBezTo>
                    <a:pt x="3932" y="664"/>
                    <a:pt x="4527" y="1062"/>
                    <a:pt x="4742" y="1622"/>
                  </a:cubicBezTo>
                  <a:cubicBezTo>
                    <a:pt x="4800" y="1777"/>
                    <a:pt x="4668" y="1872"/>
                    <a:pt x="4543" y="1872"/>
                  </a:cubicBezTo>
                  <a:cubicBezTo>
                    <a:pt x="4463" y="1872"/>
                    <a:pt x="4386" y="1834"/>
                    <a:pt x="4362" y="1748"/>
                  </a:cubicBezTo>
                  <a:cubicBezTo>
                    <a:pt x="4190" y="1318"/>
                    <a:pt x="3754" y="1063"/>
                    <a:pt x="3304" y="1063"/>
                  </a:cubicBezTo>
                  <a:cubicBezTo>
                    <a:pt x="3092" y="1063"/>
                    <a:pt x="2876" y="1120"/>
                    <a:pt x="2683" y="1241"/>
                  </a:cubicBezTo>
                  <a:cubicBezTo>
                    <a:pt x="2664" y="1249"/>
                    <a:pt x="2645" y="1253"/>
                    <a:pt x="2627" y="1253"/>
                  </a:cubicBezTo>
                  <a:cubicBezTo>
                    <a:pt x="2491" y="1253"/>
                    <a:pt x="2386" y="1068"/>
                    <a:pt x="2525" y="956"/>
                  </a:cubicBezTo>
                  <a:cubicBezTo>
                    <a:pt x="2769" y="753"/>
                    <a:pt x="3052" y="664"/>
                    <a:pt x="3335" y="664"/>
                  </a:cubicBezTo>
                  <a:close/>
                  <a:moveTo>
                    <a:pt x="3141" y="0"/>
                  </a:moveTo>
                  <a:cubicBezTo>
                    <a:pt x="1510" y="0"/>
                    <a:pt x="0" y="1457"/>
                    <a:pt x="1037" y="3300"/>
                  </a:cubicBezTo>
                  <a:cubicBezTo>
                    <a:pt x="1468" y="4049"/>
                    <a:pt x="2273" y="4586"/>
                    <a:pt x="3114" y="4586"/>
                  </a:cubicBezTo>
                  <a:cubicBezTo>
                    <a:pt x="3447" y="4586"/>
                    <a:pt x="3785" y="4502"/>
                    <a:pt x="4108" y="4313"/>
                  </a:cubicBezTo>
                  <a:cubicBezTo>
                    <a:pt x="5375" y="3553"/>
                    <a:pt x="5629" y="2033"/>
                    <a:pt x="5154" y="766"/>
                  </a:cubicBezTo>
                  <a:lnTo>
                    <a:pt x="5154" y="735"/>
                  </a:lnTo>
                  <a:cubicBezTo>
                    <a:pt x="5128" y="743"/>
                    <a:pt x="5105" y="747"/>
                    <a:pt x="5083" y="747"/>
                  </a:cubicBezTo>
                  <a:cubicBezTo>
                    <a:pt x="5022" y="747"/>
                    <a:pt x="4970" y="718"/>
                    <a:pt x="4900" y="671"/>
                  </a:cubicBezTo>
                  <a:cubicBezTo>
                    <a:pt x="4382" y="205"/>
                    <a:pt x="3753" y="0"/>
                    <a:pt x="314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316604" y="3405712"/>
              <a:ext cx="202783" cy="190461"/>
            </a:xfrm>
            <a:custGeom>
              <a:avLst/>
              <a:gdLst/>
              <a:ahLst/>
              <a:cxnLst/>
              <a:rect l="l" t="t" r="r" b="b"/>
              <a:pathLst>
                <a:path w="6303" h="5920" extrusionOk="0">
                  <a:moveTo>
                    <a:pt x="3382" y="737"/>
                  </a:moveTo>
                  <a:cubicBezTo>
                    <a:pt x="3957" y="737"/>
                    <a:pt x="4555" y="923"/>
                    <a:pt x="5068" y="1375"/>
                  </a:cubicBezTo>
                  <a:cubicBezTo>
                    <a:pt x="5099" y="1439"/>
                    <a:pt x="5194" y="1470"/>
                    <a:pt x="5258" y="1470"/>
                  </a:cubicBezTo>
                  <a:cubicBezTo>
                    <a:pt x="5733" y="2611"/>
                    <a:pt x="5638" y="4194"/>
                    <a:pt x="4307" y="4986"/>
                  </a:cubicBezTo>
                  <a:cubicBezTo>
                    <a:pt x="4043" y="5169"/>
                    <a:pt x="3726" y="5261"/>
                    <a:pt x="3398" y="5261"/>
                  </a:cubicBezTo>
                  <a:cubicBezTo>
                    <a:pt x="3217" y="5261"/>
                    <a:pt x="3032" y="5232"/>
                    <a:pt x="2851" y="5176"/>
                  </a:cubicBezTo>
                  <a:cubicBezTo>
                    <a:pt x="2217" y="5017"/>
                    <a:pt x="1616" y="4542"/>
                    <a:pt x="1299" y="3972"/>
                  </a:cubicBezTo>
                  <a:cubicBezTo>
                    <a:pt x="761" y="2959"/>
                    <a:pt x="919" y="1977"/>
                    <a:pt x="1711" y="1312"/>
                  </a:cubicBezTo>
                  <a:cubicBezTo>
                    <a:pt x="2142" y="963"/>
                    <a:pt x="2748" y="737"/>
                    <a:pt x="3382" y="737"/>
                  </a:cubicBezTo>
                  <a:close/>
                  <a:moveTo>
                    <a:pt x="3428" y="1"/>
                  </a:moveTo>
                  <a:cubicBezTo>
                    <a:pt x="2791" y="1"/>
                    <a:pt x="2150" y="188"/>
                    <a:pt x="1616" y="520"/>
                  </a:cubicBezTo>
                  <a:cubicBezTo>
                    <a:pt x="349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6" y="4891"/>
                  </a:cubicBezTo>
                  <a:cubicBezTo>
                    <a:pt x="1783" y="5504"/>
                    <a:pt x="2572" y="5920"/>
                    <a:pt x="3405" y="5920"/>
                  </a:cubicBezTo>
                  <a:cubicBezTo>
                    <a:pt x="3777" y="5920"/>
                    <a:pt x="4157" y="5837"/>
                    <a:pt x="4529" y="5651"/>
                  </a:cubicBezTo>
                  <a:cubicBezTo>
                    <a:pt x="5258" y="5271"/>
                    <a:pt x="5954" y="4352"/>
                    <a:pt x="6144" y="3402"/>
                  </a:cubicBezTo>
                  <a:cubicBezTo>
                    <a:pt x="6303" y="2611"/>
                    <a:pt x="6144" y="1850"/>
                    <a:pt x="5669" y="1312"/>
                  </a:cubicBezTo>
                  <a:lnTo>
                    <a:pt x="5638" y="1249"/>
                  </a:lnTo>
                  <a:cubicBezTo>
                    <a:pt x="5669" y="1185"/>
                    <a:pt x="5638" y="1059"/>
                    <a:pt x="5574" y="995"/>
                  </a:cubicBezTo>
                  <a:cubicBezTo>
                    <a:pt x="5543" y="964"/>
                    <a:pt x="5511" y="900"/>
                    <a:pt x="5511" y="869"/>
                  </a:cubicBezTo>
                  <a:cubicBezTo>
                    <a:pt x="4943" y="266"/>
                    <a:pt x="4188" y="1"/>
                    <a:pt x="342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399126" y="3447118"/>
              <a:ext cx="79498" cy="42950"/>
            </a:xfrm>
            <a:custGeom>
              <a:avLst/>
              <a:gdLst/>
              <a:ahLst/>
              <a:cxnLst/>
              <a:rect l="l" t="t" r="r" b="b"/>
              <a:pathLst>
                <a:path w="2471" h="1335" extrusionOk="0">
                  <a:moveTo>
                    <a:pt x="968" y="1"/>
                  </a:moveTo>
                  <a:cubicBezTo>
                    <a:pt x="663" y="1"/>
                    <a:pt x="372" y="101"/>
                    <a:pt x="127" y="278"/>
                  </a:cubicBezTo>
                  <a:cubicBezTo>
                    <a:pt x="1" y="373"/>
                    <a:pt x="64" y="500"/>
                    <a:pt x="96" y="563"/>
                  </a:cubicBezTo>
                  <a:lnTo>
                    <a:pt x="127" y="595"/>
                  </a:lnTo>
                  <a:cubicBezTo>
                    <a:pt x="151" y="642"/>
                    <a:pt x="225" y="671"/>
                    <a:pt x="288" y="671"/>
                  </a:cubicBezTo>
                  <a:cubicBezTo>
                    <a:pt x="311" y="671"/>
                    <a:pt x="332" y="667"/>
                    <a:pt x="349" y="658"/>
                  </a:cubicBezTo>
                  <a:cubicBezTo>
                    <a:pt x="529" y="558"/>
                    <a:pt x="761" y="496"/>
                    <a:pt x="986" y="496"/>
                  </a:cubicBezTo>
                  <a:cubicBezTo>
                    <a:pt x="1117" y="496"/>
                    <a:pt x="1246" y="517"/>
                    <a:pt x="1362" y="563"/>
                  </a:cubicBezTo>
                  <a:cubicBezTo>
                    <a:pt x="1647" y="690"/>
                    <a:pt x="1869" y="880"/>
                    <a:pt x="1964" y="1165"/>
                  </a:cubicBezTo>
                  <a:cubicBezTo>
                    <a:pt x="2013" y="1288"/>
                    <a:pt x="2119" y="1335"/>
                    <a:pt x="2224" y="1335"/>
                  </a:cubicBezTo>
                  <a:cubicBezTo>
                    <a:pt x="2254" y="1335"/>
                    <a:pt x="2284" y="1331"/>
                    <a:pt x="2313" y="1324"/>
                  </a:cubicBezTo>
                  <a:cubicBezTo>
                    <a:pt x="2344" y="1324"/>
                    <a:pt x="2344" y="1292"/>
                    <a:pt x="2376" y="1292"/>
                  </a:cubicBezTo>
                  <a:cubicBezTo>
                    <a:pt x="2439" y="1229"/>
                    <a:pt x="2471" y="1134"/>
                    <a:pt x="2439" y="1007"/>
                  </a:cubicBezTo>
                  <a:cubicBezTo>
                    <a:pt x="2281" y="563"/>
                    <a:pt x="1837" y="183"/>
                    <a:pt x="1362" y="57"/>
                  </a:cubicBezTo>
                  <a:cubicBezTo>
                    <a:pt x="1230" y="19"/>
                    <a:pt x="1098" y="1"/>
                    <a:pt x="968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034389" y="3133085"/>
              <a:ext cx="267997" cy="249659"/>
            </a:xfrm>
            <a:custGeom>
              <a:avLst/>
              <a:gdLst/>
              <a:ahLst/>
              <a:cxnLst/>
              <a:rect l="l" t="t" r="r" b="b"/>
              <a:pathLst>
                <a:path w="8330" h="7760" extrusionOk="0">
                  <a:moveTo>
                    <a:pt x="4054" y="349"/>
                  </a:moveTo>
                  <a:lnTo>
                    <a:pt x="4117" y="380"/>
                  </a:lnTo>
                  <a:cubicBezTo>
                    <a:pt x="5954" y="760"/>
                    <a:pt x="7601" y="2186"/>
                    <a:pt x="7537" y="4244"/>
                  </a:cubicBezTo>
                  <a:cubicBezTo>
                    <a:pt x="7537" y="6000"/>
                    <a:pt x="5829" y="7097"/>
                    <a:pt x="4162" y="7097"/>
                  </a:cubicBezTo>
                  <a:cubicBezTo>
                    <a:pt x="4115" y="7097"/>
                    <a:pt x="4069" y="7096"/>
                    <a:pt x="4022" y="7094"/>
                  </a:cubicBezTo>
                  <a:cubicBezTo>
                    <a:pt x="0" y="6873"/>
                    <a:pt x="412" y="1552"/>
                    <a:pt x="3832" y="602"/>
                  </a:cubicBezTo>
                  <a:cubicBezTo>
                    <a:pt x="3959" y="539"/>
                    <a:pt x="4022" y="475"/>
                    <a:pt x="4054" y="349"/>
                  </a:cubicBezTo>
                  <a:close/>
                  <a:moveTo>
                    <a:pt x="3800" y="0"/>
                  </a:moveTo>
                  <a:cubicBezTo>
                    <a:pt x="3705" y="0"/>
                    <a:pt x="3674" y="0"/>
                    <a:pt x="3579" y="32"/>
                  </a:cubicBezTo>
                  <a:cubicBezTo>
                    <a:pt x="1647" y="380"/>
                    <a:pt x="475" y="2376"/>
                    <a:pt x="475" y="4117"/>
                  </a:cubicBezTo>
                  <a:cubicBezTo>
                    <a:pt x="475" y="6081"/>
                    <a:pt x="1995" y="7664"/>
                    <a:pt x="4117" y="7759"/>
                  </a:cubicBezTo>
                  <a:cubicBezTo>
                    <a:pt x="4434" y="7759"/>
                    <a:pt x="4751" y="7759"/>
                    <a:pt x="5067" y="7664"/>
                  </a:cubicBezTo>
                  <a:cubicBezTo>
                    <a:pt x="6587" y="7411"/>
                    <a:pt x="8012" y="6303"/>
                    <a:pt x="8234" y="4561"/>
                  </a:cubicBezTo>
                  <a:cubicBezTo>
                    <a:pt x="8329" y="3326"/>
                    <a:pt x="7822" y="1964"/>
                    <a:pt x="6872" y="1077"/>
                  </a:cubicBezTo>
                  <a:cubicBezTo>
                    <a:pt x="6206" y="438"/>
                    <a:pt x="5428" y="90"/>
                    <a:pt x="4632" y="90"/>
                  </a:cubicBezTo>
                  <a:cubicBezTo>
                    <a:pt x="4482" y="90"/>
                    <a:pt x="4331" y="102"/>
                    <a:pt x="4180" y="127"/>
                  </a:cubicBezTo>
                  <a:cubicBezTo>
                    <a:pt x="4149" y="127"/>
                    <a:pt x="4117" y="127"/>
                    <a:pt x="4117" y="159"/>
                  </a:cubicBezTo>
                  <a:cubicBezTo>
                    <a:pt x="4022" y="32"/>
                    <a:pt x="3895" y="0"/>
                    <a:pt x="380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109769" y="3181761"/>
              <a:ext cx="87541" cy="72195"/>
            </a:xfrm>
            <a:custGeom>
              <a:avLst/>
              <a:gdLst/>
              <a:ahLst/>
              <a:cxnLst/>
              <a:rect l="l" t="t" r="r" b="b"/>
              <a:pathLst>
                <a:path w="2721" h="2244" extrusionOk="0">
                  <a:moveTo>
                    <a:pt x="2112" y="1"/>
                  </a:moveTo>
                  <a:cubicBezTo>
                    <a:pt x="1604" y="1"/>
                    <a:pt x="1101" y="193"/>
                    <a:pt x="697" y="546"/>
                  </a:cubicBezTo>
                  <a:cubicBezTo>
                    <a:pt x="254" y="926"/>
                    <a:pt x="1" y="1496"/>
                    <a:pt x="96" y="2098"/>
                  </a:cubicBezTo>
                  <a:cubicBezTo>
                    <a:pt x="96" y="2129"/>
                    <a:pt x="127" y="2161"/>
                    <a:pt x="127" y="2193"/>
                  </a:cubicBezTo>
                  <a:cubicBezTo>
                    <a:pt x="171" y="2225"/>
                    <a:pt x="222" y="2243"/>
                    <a:pt x="273" y="2243"/>
                  </a:cubicBezTo>
                  <a:cubicBezTo>
                    <a:pt x="370" y="2243"/>
                    <a:pt x="466" y="2179"/>
                    <a:pt x="507" y="2034"/>
                  </a:cubicBezTo>
                  <a:cubicBezTo>
                    <a:pt x="564" y="1244"/>
                    <a:pt x="1249" y="479"/>
                    <a:pt x="2048" y="479"/>
                  </a:cubicBezTo>
                  <a:cubicBezTo>
                    <a:pt x="2145" y="479"/>
                    <a:pt x="2244" y="490"/>
                    <a:pt x="2344" y="514"/>
                  </a:cubicBezTo>
                  <a:cubicBezTo>
                    <a:pt x="2359" y="516"/>
                    <a:pt x="2373" y="517"/>
                    <a:pt x="2387" y="517"/>
                  </a:cubicBezTo>
                  <a:cubicBezTo>
                    <a:pt x="2612" y="517"/>
                    <a:pt x="2721" y="283"/>
                    <a:pt x="2661" y="134"/>
                  </a:cubicBezTo>
                  <a:cubicBezTo>
                    <a:pt x="2661" y="103"/>
                    <a:pt x="2629" y="39"/>
                    <a:pt x="2503" y="39"/>
                  </a:cubicBezTo>
                  <a:cubicBezTo>
                    <a:pt x="2373" y="13"/>
                    <a:pt x="2243" y="1"/>
                    <a:pt x="211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34389" y="3144280"/>
              <a:ext cx="245573" cy="217132"/>
            </a:xfrm>
            <a:custGeom>
              <a:avLst/>
              <a:gdLst/>
              <a:ahLst/>
              <a:cxnLst/>
              <a:rect l="l" t="t" r="r" b="b"/>
              <a:pathLst>
                <a:path w="7633" h="6749" extrusionOk="0">
                  <a:moveTo>
                    <a:pt x="4467" y="1102"/>
                  </a:moveTo>
                  <a:cubicBezTo>
                    <a:pt x="4594" y="1102"/>
                    <a:pt x="4720" y="1115"/>
                    <a:pt x="4846" y="1141"/>
                  </a:cubicBezTo>
                  <a:cubicBezTo>
                    <a:pt x="4972" y="1204"/>
                    <a:pt x="5004" y="1268"/>
                    <a:pt x="5067" y="1363"/>
                  </a:cubicBezTo>
                  <a:cubicBezTo>
                    <a:pt x="5097" y="1511"/>
                    <a:pt x="4960" y="1714"/>
                    <a:pt x="4787" y="1714"/>
                  </a:cubicBezTo>
                  <a:cubicBezTo>
                    <a:pt x="4775" y="1714"/>
                    <a:pt x="4763" y="1713"/>
                    <a:pt x="4751" y="1711"/>
                  </a:cubicBezTo>
                  <a:cubicBezTo>
                    <a:pt x="4657" y="1692"/>
                    <a:pt x="4565" y="1683"/>
                    <a:pt x="4473" y="1683"/>
                  </a:cubicBezTo>
                  <a:cubicBezTo>
                    <a:pt x="3635" y="1683"/>
                    <a:pt x="2911" y="2434"/>
                    <a:pt x="2882" y="3263"/>
                  </a:cubicBezTo>
                  <a:cubicBezTo>
                    <a:pt x="2882" y="3395"/>
                    <a:pt x="2759" y="3451"/>
                    <a:pt x="2652" y="3451"/>
                  </a:cubicBezTo>
                  <a:cubicBezTo>
                    <a:pt x="2606" y="3451"/>
                    <a:pt x="2562" y="3440"/>
                    <a:pt x="2534" y="3421"/>
                  </a:cubicBezTo>
                  <a:cubicBezTo>
                    <a:pt x="2470" y="3358"/>
                    <a:pt x="2439" y="3326"/>
                    <a:pt x="2439" y="3263"/>
                  </a:cubicBezTo>
                  <a:cubicBezTo>
                    <a:pt x="2297" y="2042"/>
                    <a:pt x="3375" y="1102"/>
                    <a:pt x="4467" y="1102"/>
                  </a:cubicBezTo>
                  <a:close/>
                  <a:moveTo>
                    <a:pt x="4054" y="1"/>
                  </a:moveTo>
                  <a:cubicBezTo>
                    <a:pt x="4022" y="127"/>
                    <a:pt x="3959" y="191"/>
                    <a:pt x="3832" y="254"/>
                  </a:cubicBezTo>
                  <a:cubicBezTo>
                    <a:pt x="412" y="1204"/>
                    <a:pt x="0" y="6556"/>
                    <a:pt x="4022" y="6746"/>
                  </a:cubicBezTo>
                  <a:cubicBezTo>
                    <a:pt x="4069" y="6748"/>
                    <a:pt x="4115" y="6749"/>
                    <a:pt x="4162" y="6749"/>
                  </a:cubicBezTo>
                  <a:cubicBezTo>
                    <a:pt x="5827" y="6749"/>
                    <a:pt x="7507" y="5652"/>
                    <a:pt x="7537" y="3896"/>
                  </a:cubicBezTo>
                  <a:cubicBezTo>
                    <a:pt x="7632" y="1838"/>
                    <a:pt x="6017" y="412"/>
                    <a:pt x="4117" y="32"/>
                  </a:cubicBezTo>
                  <a:cubicBezTo>
                    <a:pt x="4054" y="32"/>
                    <a:pt x="4054" y="1"/>
                    <a:pt x="4054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297236" y="4301708"/>
              <a:ext cx="124347" cy="114212"/>
            </a:xfrm>
            <a:custGeom>
              <a:avLst/>
              <a:gdLst/>
              <a:ahLst/>
              <a:cxnLst/>
              <a:rect l="l" t="t" r="r" b="b"/>
              <a:pathLst>
                <a:path w="3865" h="3550" extrusionOk="0">
                  <a:moveTo>
                    <a:pt x="1865" y="695"/>
                  </a:moveTo>
                  <a:cubicBezTo>
                    <a:pt x="2778" y="695"/>
                    <a:pt x="3277" y="2133"/>
                    <a:pt x="2471" y="2629"/>
                  </a:cubicBezTo>
                  <a:cubicBezTo>
                    <a:pt x="2435" y="2653"/>
                    <a:pt x="2397" y="2663"/>
                    <a:pt x="2360" y="2663"/>
                  </a:cubicBezTo>
                  <a:cubicBezTo>
                    <a:pt x="2200" y="2663"/>
                    <a:pt x="2058" y="2473"/>
                    <a:pt x="2186" y="2344"/>
                  </a:cubicBezTo>
                  <a:cubicBezTo>
                    <a:pt x="2439" y="2154"/>
                    <a:pt x="2503" y="1869"/>
                    <a:pt x="2439" y="1552"/>
                  </a:cubicBezTo>
                  <a:cubicBezTo>
                    <a:pt x="2344" y="1236"/>
                    <a:pt x="2123" y="1014"/>
                    <a:pt x="1806" y="951"/>
                  </a:cubicBezTo>
                  <a:cubicBezTo>
                    <a:pt x="1648" y="951"/>
                    <a:pt x="1648" y="697"/>
                    <a:pt x="1806" y="697"/>
                  </a:cubicBezTo>
                  <a:cubicBezTo>
                    <a:pt x="1826" y="696"/>
                    <a:pt x="1845" y="695"/>
                    <a:pt x="1865" y="695"/>
                  </a:cubicBezTo>
                  <a:close/>
                  <a:moveTo>
                    <a:pt x="1838" y="1"/>
                  </a:moveTo>
                  <a:cubicBezTo>
                    <a:pt x="1838" y="64"/>
                    <a:pt x="1806" y="64"/>
                    <a:pt x="1806" y="64"/>
                  </a:cubicBezTo>
                  <a:cubicBezTo>
                    <a:pt x="792" y="222"/>
                    <a:pt x="1" y="1172"/>
                    <a:pt x="222" y="2154"/>
                  </a:cubicBezTo>
                  <a:cubicBezTo>
                    <a:pt x="362" y="2962"/>
                    <a:pt x="1139" y="3550"/>
                    <a:pt x="1949" y="3550"/>
                  </a:cubicBezTo>
                  <a:cubicBezTo>
                    <a:pt x="2059" y="3550"/>
                    <a:pt x="2171" y="3539"/>
                    <a:pt x="2281" y="3516"/>
                  </a:cubicBezTo>
                  <a:cubicBezTo>
                    <a:pt x="3263" y="3294"/>
                    <a:pt x="3864" y="2122"/>
                    <a:pt x="3484" y="1172"/>
                  </a:cubicBezTo>
                  <a:cubicBezTo>
                    <a:pt x="3231" y="412"/>
                    <a:pt x="2503" y="96"/>
                    <a:pt x="1838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281955" y="4283627"/>
              <a:ext cx="151854" cy="148540"/>
            </a:xfrm>
            <a:custGeom>
              <a:avLst/>
              <a:gdLst/>
              <a:ahLst/>
              <a:cxnLst/>
              <a:rect l="l" t="t" r="r" b="b"/>
              <a:pathLst>
                <a:path w="4720" h="4617" extrusionOk="0">
                  <a:moveTo>
                    <a:pt x="2249" y="753"/>
                  </a:moveTo>
                  <a:cubicBezTo>
                    <a:pt x="2471" y="753"/>
                    <a:pt x="2661" y="784"/>
                    <a:pt x="2819" y="816"/>
                  </a:cubicBezTo>
                  <a:cubicBezTo>
                    <a:pt x="3326" y="974"/>
                    <a:pt x="3738" y="1323"/>
                    <a:pt x="3928" y="1798"/>
                  </a:cubicBezTo>
                  <a:cubicBezTo>
                    <a:pt x="3991" y="2051"/>
                    <a:pt x="4054" y="2273"/>
                    <a:pt x="3991" y="2526"/>
                  </a:cubicBezTo>
                  <a:cubicBezTo>
                    <a:pt x="3991" y="2653"/>
                    <a:pt x="3959" y="2748"/>
                    <a:pt x="3928" y="2874"/>
                  </a:cubicBezTo>
                  <a:cubicBezTo>
                    <a:pt x="3896" y="3001"/>
                    <a:pt x="3833" y="3128"/>
                    <a:pt x="3769" y="3223"/>
                  </a:cubicBezTo>
                  <a:cubicBezTo>
                    <a:pt x="3516" y="3666"/>
                    <a:pt x="3136" y="3983"/>
                    <a:pt x="2693" y="4078"/>
                  </a:cubicBezTo>
                  <a:cubicBezTo>
                    <a:pt x="2626" y="4089"/>
                    <a:pt x="2557" y="4094"/>
                    <a:pt x="2486" y="4094"/>
                  </a:cubicBezTo>
                  <a:cubicBezTo>
                    <a:pt x="2149" y="4094"/>
                    <a:pt x="1766" y="3976"/>
                    <a:pt x="1426" y="3793"/>
                  </a:cubicBezTo>
                  <a:cubicBezTo>
                    <a:pt x="1046" y="3540"/>
                    <a:pt x="792" y="3159"/>
                    <a:pt x="729" y="2748"/>
                  </a:cubicBezTo>
                  <a:cubicBezTo>
                    <a:pt x="634" y="2336"/>
                    <a:pt x="729" y="1893"/>
                    <a:pt x="1014" y="1544"/>
                  </a:cubicBezTo>
                  <a:cubicBezTo>
                    <a:pt x="1267" y="1101"/>
                    <a:pt x="1743" y="816"/>
                    <a:pt x="2218" y="753"/>
                  </a:cubicBezTo>
                  <a:close/>
                  <a:moveTo>
                    <a:pt x="2257" y="1"/>
                  </a:moveTo>
                  <a:cubicBezTo>
                    <a:pt x="1948" y="1"/>
                    <a:pt x="1648" y="72"/>
                    <a:pt x="1394" y="214"/>
                  </a:cubicBezTo>
                  <a:cubicBezTo>
                    <a:pt x="1331" y="246"/>
                    <a:pt x="1236" y="341"/>
                    <a:pt x="1236" y="404"/>
                  </a:cubicBezTo>
                  <a:cubicBezTo>
                    <a:pt x="1236" y="499"/>
                    <a:pt x="1236" y="531"/>
                    <a:pt x="1267" y="626"/>
                  </a:cubicBezTo>
                  <a:cubicBezTo>
                    <a:pt x="476" y="1038"/>
                    <a:pt x="1" y="1956"/>
                    <a:pt x="159" y="2843"/>
                  </a:cubicBezTo>
                  <a:cubicBezTo>
                    <a:pt x="254" y="3381"/>
                    <a:pt x="602" y="3888"/>
                    <a:pt x="1109" y="4205"/>
                  </a:cubicBezTo>
                  <a:cubicBezTo>
                    <a:pt x="1521" y="4490"/>
                    <a:pt x="1996" y="4616"/>
                    <a:pt x="2408" y="4616"/>
                  </a:cubicBezTo>
                  <a:cubicBezTo>
                    <a:pt x="2598" y="4616"/>
                    <a:pt x="2693" y="4616"/>
                    <a:pt x="2851" y="4585"/>
                  </a:cubicBezTo>
                  <a:cubicBezTo>
                    <a:pt x="3453" y="4458"/>
                    <a:pt x="3959" y="4078"/>
                    <a:pt x="4276" y="3508"/>
                  </a:cubicBezTo>
                  <a:cubicBezTo>
                    <a:pt x="4593" y="2938"/>
                    <a:pt x="4719" y="2304"/>
                    <a:pt x="4529" y="1671"/>
                  </a:cubicBezTo>
                  <a:cubicBezTo>
                    <a:pt x="4339" y="1069"/>
                    <a:pt x="3864" y="531"/>
                    <a:pt x="3168" y="214"/>
                  </a:cubicBezTo>
                  <a:cubicBezTo>
                    <a:pt x="2883" y="72"/>
                    <a:pt x="2566" y="1"/>
                    <a:pt x="2257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350224" y="4321076"/>
              <a:ext cx="42822" cy="67787"/>
            </a:xfrm>
            <a:custGeom>
              <a:avLst/>
              <a:gdLst/>
              <a:ahLst/>
              <a:cxnLst/>
              <a:rect l="l" t="t" r="r" b="b"/>
              <a:pathLst>
                <a:path w="1331" h="2107" extrusionOk="0">
                  <a:moveTo>
                    <a:pt x="64" y="0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9"/>
                  </a:lnTo>
                  <a:cubicBezTo>
                    <a:pt x="1" y="254"/>
                    <a:pt x="32" y="349"/>
                    <a:pt x="159" y="349"/>
                  </a:cubicBezTo>
                  <a:cubicBezTo>
                    <a:pt x="412" y="412"/>
                    <a:pt x="666" y="602"/>
                    <a:pt x="729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697" y="1520"/>
                    <a:pt x="539" y="1679"/>
                  </a:cubicBezTo>
                  <a:cubicBezTo>
                    <a:pt x="476" y="1742"/>
                    <a:pt x="476" y="1869"/>
                    <a:pt x="507" y="1932"/>
                  </a:cubicBezTo>
                  <a:cubicBezTo>
                    <a:pt x="539" y="2027"/>
                    <a:pt x="634" y="2059"/>
                    <a:pt x="697" y="2059"/>
                  </a:cubicBezTo>
                  <a:cubicBezTo>
                    <a:pt x="745" y="2090"/>
                    <a:pt x="776" y="2106"/>
                    <a:pt x="800" y="2106"/>
                  </a:cubicBezTo>
                  <a:cubicBezTo>
                    <a:pt x="824" y="2106"/>
                    <a:pt x="840" y="2090"/>
                    <a:pt x="856" y="2059"/>
                  </a:cubicBezTo>
                  <a:cubicBezTo>
                    <a:pt x="1299" y="1774"/>
                    <a:pt x="1331" y="1267"/>
                    <a:pt x="1204" y="887"/>
                  </a:cubicBezTo>
                  <a:cubicBezTo>
                    <a:pt x="1109" y="444"/>
                    <a:pt x="697" y="0"/>
                    <a:pt x="191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851481" y="3468512"/>
              <a:ext cx="1265377" cy="1904033"/>
            </a:xfrm>
            <a:custGeom>
              <a:avLst/>
              <a:gdLst/>
              <a:ahLst/>
              <a:cxnLst/>
              <a:rect l="l" t="t" r="r" b="b"/>
              <a:pathLst>
                <a:path w="39331" h="59182" extrusionOk="0">
                  <a:moveTo>
                    <a:pt x="8868" y="20103"/>
                  </a:moveTo>
                  <a:cubicBezTo>
                    <a:pt x="8931" y="20673"/>
                    <a:pt x="8931" y="21243"/>
                    <a:pt x="8963" y="21782"/>
                  </a:cubicBezTo>
                  <a:cubicBezTo>
                    <a:pt x="8836" y="22193"/>
                    <a:pt x="8329" y="22668"/>
                    <a:pt x="8044" y="22953"/>
                  </a:cubicBezTo>
                  <a:cubicBezTo>
                    <a:pt x="7538" y="23492"/>
                    <a:pt x="6904" y="23967"/>
                    <a:pt x="6302" y="24442"/>
                  </a:cubicBezTo>
                  <a:cubicBezTo>
                    <a:pt x="5036" y="25487"/>
                    <a:pt x="3832" y="26500"/>
                    <a:pt x="2597" y="27577"/>
                  </a:cubicBezTo>
                  <a:cubicBezTo>
                    <a:pt x="2540" y="27500"/>
                    <a:pt x="2459" y="27459"/>
                    <a:pt x="2383" y="27459"/>
                  </a:cubicBezTo>
                  <a:cubicBezTo>
                    <a:pt x="2334" y="27459"/>
                    <a:pt x="2286" y="27476"/>
                    <a:pt x="2249" y="27514"/>
                  </a:cubicBezTo>
                  <a:cubicBezTo>
                    <a:pt x="2027" y="27260"/>
                    <a:pt x="1869" y="27007"/>
                    <a:pt x="1679" y="26785"/>
                  </a:cubicBezTo>
                  <a:cubicBezTo>
                    <a:pt x="1805" y="26500"/>
                    <a:pt x="1932" y="26279"/>
                    <a:pt x="2027" y="25994"/>
                  </a:cubicBezTo>
                  <a:cubicBezTo>
                    <a:pt x="2186" y="25677"/>
                    <a:pt x="2407" y="25392"/>
                    <a:pt x="2534" y="25107"/>
                  </a:cubicBezTo>
                  <a:cubicBezTo>
                    <a:pt x="3041" y="24379"/>
                    <a:pt x="3579" y="23682"/>
                    <a:pt x="4212" y="23048"/>
                  </a:cubicBezTo>
                  <a:cubicBezTo>
                    <a:pt x="5131" y="22067"/>
                    <a:pt x="6968" y="20357"/>
                    <a:pt x="8393" y="20262"/>
                  </a:cubicBezTo>
                  <a:lnTo>
                    <a:pt x="8868" y="20103"/>
                  </a:lnTo>
                  <a:close/>
                  <a:moveTo>
                    <a:pt x="37877" y="1957"/>
                  </a:moveTo>
                  <a:cubicBezTo>
                    <a:pt x="34773" y="9241"/>
                    <a:pt x="30181" y="15543"/>
                    <a:pt x="25779" y="22067"/>
                  </a:cubicBezTo>
                  <a:cubicBezTo>
                    <a:pt x="25621" y="22320"/>
                    <a:pt x="25779" y="22542"/>
                    <a:pt x="26032" y="22573"/>
                  </a:cubicBezTo>
                  <a:cubicBezTo>
                    <a:pt x="25842" y="22732"/>
                    <a:pt x="25747" y="23112"/>
                    <a:pt x="26064" y="23270"/>
                  </a:cubicBezTo>
                  <a:cubicBezTo>
                    <a:pt x="32746" y="26659"/>
                    <a:pt x="37307" y="33911"/>
                    <a:pt x="36800" y="41511"/>
                  </a:cubicBezTo>
                  <a:cubicBezTo>
                    <a:pt x="36325" y="48954"/>
                    <a:pt x="30814" y="55826"/>
                    <a:pt x="23530" y="57821"/>
                  </a:cubicBezTo>
                  <a:cubicBezTo>
                    <a:pt x="22084" y="58224"/>
                    <a:pt x="20588" y="58418"/>
                    <a:pt x="19089" y="58418"/>
                  </a:cubicBezTo>
                  <a:cubicBezTo>
                    <a:pt x="13173" y="58418"/>
                    <a:pt x="7212" y="55400"/>
                    <a:pt x="4054" y="50347"/>
                  </a:cubicBezTo>
                  <a:cubicBezTo>
                    <a:pt x="0" y="43855"/>
                    <a:pt x="1204" y="35209"/>
                    <a:pt x="6112" y="29572"/>
                  </a:cubicBezTo>
                  <a:cubicBezTo>
                    <a:pt x="6261" y="29399"/>
                    <a:pt x="6119" y="29206"/>
                    <a:pt x="5959" y="29206"/>
                  </a:cubicBezTo>
                  <a:cubicBezTo>
                    <a:pt x="5915" y="29206"/>
                    <a:pt x="5869" y="29221"/>
                    <a:pt x="5827" y="29256"/>
                  </a:cubicBezTo>
                  <a:cubicBezTo>
                    <a:pt x="5511" y="28876"/>
                    <a:pt x="5067" y="28622"/>
                    <a:pt x="4687" y="28337"/>
                  </a:cubicBezTo>
                  <a:cubicBezTo>
                    <a:pt x="4276" y="28052"/>
                    <a:pt x="3864" y="27704"/>
                    <a:pt x="3421" y="27419"/>
                  </a:cubicBezTo>
                  <a:cubicBezTo>
                    <a:pt x="5131" y="26120"/>
                    <a:pt x="6873" y="24822"/>
                    <a:pt x="8393" y="23333"/>
                  </a:cubicBezTo>
                  <a:cubicBezTo>
                    <a:pt x="8678" y="23112"/>
                    <a:pt x="8931" y="22858"/>
                    <a:pt x="9121" y="22605"/>
                  </a:cubicBezTo>
                  <a:cubicBezTo>
                    <a:pt x="9469" y="22922"/>
                    <a:pt x="9913" y="23175"/>
                    <a:pt x="10293" y="23460"/>
                  </a:cubicBezTo>
                  <a:lnTo>
                    <a:pt x="11845" y="24537"/>
                  </a:lnTo>
                  <a:cubicBezTo>
                    <a:pt x="11819" y="24640"/>
                    <a:pt x="11897" y="24784"/>
                    <a:pt x="12013" y="24784"/>
                  </a:cubicBezTo>
                  <a:cubicBezTo>
                    <a:pt x="12039" y="24784"/>
                    <a:pt x="12068" y="24776"/>
                    <a:pt x="12098" y="24759"/>
                  </a:cubicBezTo>
                  <a:cubicBezTo>
                    <a:pt x="13460" y="24252"/>
                    <a:pt x="14853" y="23777"/>
                    <a:pt x="16278" y="23428"/>
                  </a:cubicBezTo>
                  <a:cubicBezTo>
                    <a:pt x="17418" y="23143"/>
                    <a:pt x="18622" y="23017"/>
                    <a:pt x="19635" y="22352"/>
                  </a:cubicBezTo>
                  <a:cubicBezTo>
                    <a:pt x="21915" y="20863"/>
                    <a:pt x="23657" y="17886"/>
                    <a:pt x="25431" y="15828"/>
                  </a:cubicBezTo>
                  <a:cubicBezTo>
                    <a:pt x="29484" y="11109"/>
                    <a:pt x="33633" y="6517"/>
                    <a:pt x="37877" y="1957"/>
                  </a:cubicBezTo>
                  <a:close/>
                  <a:moveTo>
                    <a:pt x="38890" y="0"/>
                  </a:moveTo>
                  <a:cubicBezTo>
                    <a:pt x="38809" y="0"/>
                    <a:pt x="38729" y="28"/>
                    <a:pt x="38668" y="88"/>
                  </a:cubicBezTo>
                  <a:cubicBezTo>
                    <a:pt x="34266" y="4744"/>
                    <a:pt x="29991" y="9431"/>
                    <a:pt x="25779" y="14244"/>
                  </a:cubicBezTo>
                  <a:cubicBezTo>
                    <a:pt x="23879" y="16461"/>
                    <a:pt x="22105" y="19090"/>
                    <a:pt x="19984" y="21085"/>
                  </a:cubicBezTo>
                  <a:cubicBezTo>
                    <a:pt x="18083" y="22858"/>
                    <a:pt x="14758" y="23175"/>
                    <a:pt x="12288" y="24252"/>
                  </a:cubicBezTo>
                  <a:cubicBezTo>
                    <a:pt x="12288" y="24157"/>
                    <a:pt x="12256" y="24094"/>
                    <a:pt x="12161" y="23998"/>
                  </a:cubicBezTo>
                  <a:cubicBezTo>
                    <a:pt x="11655" y="23650"/>
                    <a:pt x="11116" y="23333"/>
                    <a:pt x="10578" y="22985"/>
                  </a:cubicBezTo>
                  <a:cubicBezTo>
                    <a:pt x="10229" y="22700"/>
                    <a:pt x="9849" y="22415"/>
                    <a:pt x="9406" y="22225"/>
                  </a:cubicBezTo>
                  <a:cubicBezTo>
                    <a:pt x="10008" y="21370"/>
                    <a:pt x="10261" y="20357"/>
                    <a:pt x="9786" y="19248"/>
                  </a:cubicBezTo>
                  <a:cubicBezTo>
                    <a:pt x="9763" y="19180"/>
                    <a:pt x="9691" y="19128"/>
                    <a:pt x="9617" y="19128"/>
                  </a:cubicBezTo>
                  <a:cubicBezTo>
                    <a:pt x="9588" y="19128"/>
                    <a:pt x="9559" y="19135"/>
                    <a:pt x="9533" y="19153"/>
                  </a:cubicBezTo>
                  <a:cubicBezTo>
                    <a:pt x="6429" y="20103"/>
                    <a:pt x="3769" y="22003"/>
                    <a:pt x="2027" y="24695"/>
                  </a:cubicBezTo>
                  <a:cubicBezTo>
                    <a:pt x="1615" y="25360"/>
                    <a:pt x="634" y="26690"/>
                    <a:pt x="1077" y="27609"/>
                  </a:cubicBezTo>
                  <a:cubicBezTo>
                    <a:pt x="1235" y="28020"/>
                    <a:pt x="1552" y="28179"/>
                    <a:pt x="1869" y="28179"/>
                  </a:cubicBezTo>
                  <a:cubicBezTo>
                    <a:pt x="1869" y="28210"/>
                    <a:pt x="1837" y="28210"/>
                    <a:pt x="1837" y="28210"/>
                  </a:cubicBezTo>
                  <a:cubicBezTo>
                    <a:pt x="1737" y="28311"/>
                    <a:pt x="1854" y="28470"/>
                    <a:pt x="1955" y="28470"/>
                  </a:cubicBezTo>
                  <a:cubicBezTo>
                    <a:pt x="1982" y="28470"/>
                    <a:pt x="2007" y="28459"/>
                    <a:pt x="2027" y="28432"/>
                  </a:cubicBezTo>
                  <a:cubicBezTo>
                    <a:pt x="2407" y="28210"/>
                    <a:pt x="2756" y="27925"/>
                    <a:pt x="3104" y="27640"/>
                  </a:cubicBezTo>
                  <a:cubicBezTo>
                    <a:pt x="3516" y="28052"/>
                    <a:pt x="3991" y="28369"/>
                    <a:pt x="4402" y="28717"/>
                  </a:cubicBezTo>
                  <a:cubicBezTo>
                    <a:pt x="4782" y="29034"/>
                    <a:pt x="5131" y="29351"/>
                    <a:pt x="5511" y="29604"/>
                  </a:cubicBezTo>
                  <a:cubicBezTo>
                    <a:pt x="1520" y="33816"/>
                    <a:pt x="64" y="39896"/>
                    <a:pt x="1330" y="45565"/>
                  </a:cubicBezTo>
                  <a:cubicBezTo>
                    <a:pt x="2661" y="51550"/>
                    <a:pt x="7253" y="56237"/>
                    <a:pt x="13048" y="58201"/>
                  </a:cubicBezTo>
                  <a:cubicBezTo>
                    <a:pt x="14980" y="58870"/>
                    <a:pt x="16933" y="59181"/>
                    <a:pt x="18850" y="59181"/>
                  </a:cubicBezTo>
                  <a:cubicBezTo>
                    <a:pt x="29094" y="59181"/>
                    <a:pt x="38305" y="50279"/>
                    <a:pt x="37718" y="39421"/>
                  </a:cubicBezTo>
                  <a:cubicBezTo>
                    <a:pt x="37275" y="32296"/>
                    <a:pt x="32841" y="25804"/>
                    <a:pt x="26507" y="22573"/>
                  </a:cubicBezTo>
                  <a:cubicBezTo>
                    <a:pt x="26412" y="22542"/>
                    <a:pt x="26381" y="22542"/>
                    <a:pt x="26349" y="22542"/>
                  </a:cubicBezTo>
                  <a:cubicBezTo>
                    <a:pt x="26381" y="22510"/>
                    <a:pt x="26412" y="22510"/>
                    <a:pt x="26412" y="22478"/>
                  </a:cubicBezTo>
                  <a:cubicBezTo>
                    <a:pt x="31448" y="15670"/>
                    <a:pt x="36230" y="8417"/>
                    <a:pt x="39238" y="469"/>
                  </a:cubicBezTo>
                  <a:cubicBezTo>
                    <a:pt x="39330" y="193"/>
                    <a:pt x="39105" y="0"/>
                    <a:pt x="38890" y="0"/>
                  </a:cubicBezTo>
                  <a:close/>
                </a:path>
              </a:pathLst>
            </a:custGeom>
            <a:solidFill>
              <a:srgbClr val="55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54538" y="3531441"/>
              <a:ext cx="1217568" cy="1816524"/>
            </a:xfrm>
            <a:custGeom>
              <a:avLst/>
              <a:gdLst/>
              <a:ahLst/>
              <a:cxnLst/>
              <a:rect l="l" t="t" r="r" b="b"/>
              <a:pathLst>
                <a:path w="37845" h="56462" extrusionOk="0">
                  <a:moveTo>
                    <a:pt x="25038" y="15858"/>
                  </a:moveTo>
                  <a:cubicBezTo>
                    <a:pt x="25175" y="15858"/>
                    <a:pt x="25301" y="16013"/>
                    <a:pt x="25209" y="16152"/>
                  </a:cubicBezTo>
                  <a:cubicBezTo>
                    <a:pt x="24481" y="17419"/>
                    <a:pt x="23435" y="18559"/>
                    <a:pt x="22580" y="19762"/>
                  </a:cubicBezTo>
                  <a:cubicBezTo>
                    <a:pt x="22553" y="19799"/>
                    <a:pt x="22511" y="19814"/>
                    <a:pt x="22466" y="19814"/>
                  </a:cubicBezTo>
                  <a:cubicBezTo>
                    <a:pt x="22356" y="19814"/>
                    <a:pt x="22237" y="19717"/>
                    <a:pt x="22327" y="19604"/>
                  </a:cubicBezTo>
                  <a:cubicBezTo>
                    <a:pt x="23150" y="18369"/>
                    <a:pt x="23942" y="17070"/>
                    <a:pt x="24892" y="15930"/>
                  </a:cubicBezTo>
                  <a:cubicBezTo>
                    <a:pt x="24935" y="15879"/>
                    <a:pt x="24987" y="15858"/>
                    <a:pt x="25038" y="15858"/>
                  </a:cubicBezTo>
                  <a:close/>
                  <a:moveTo>
                    <a:pt x="23483" y="16581"/>
                  </a:moveTo>
                  <a:cubicBezTo>
                    <a:pt x="23615" y="16581"/>
                    <a:pt x="23756" y="16723"/>
                    <a:pt x="23689" y="16880"/>
                  </a:cubicBezTo>
                  <a:cubicBezTo>
                    <a:pt x="22960" y="18147"/>
                    <a:pt x="22200" y="19414"/>
                    <a:pt x="21440" y="20681"/>
                  </a:cubicBezTo>
                  <a:cubicBezTo>
                    <a:pt x="21422" y="20708"/>
                    <a:pt x="21394" y="20719"/>
                    <a:pt x="21365" y="20719"/>
                  </a:cubicBezTo>
                  <a:cubicBezTo>
                    <a:pt x="21290" y="20719"/>
                    <a:pt x="21205" y="20645"/>
                    <a:pt x="21250" y="20554"/>
                  </a:cubicBezTo>
                  <a:cubicBezTo>
                    <a:pt x="21979" y="19256"/>
                    <a:pt x="22644" y="17926"/>
                    <a:pt x="23340" y="16659"/>
                  </a:cubicBezTo>
                  <a:cubicBezTo>
                    <a:pt x="23377" y="16604"/>
                    <a:pt x="23429" y="16581"/>
                    <a:pt x="23483" y="16581"/>
                  </a:cubicBezTo>
                  <a:close/>
                  <a:moveTo>
                    <a:pt x="33502" y="35082"/>
                  </a:moveTo>
                  <a:cubicBezTo>
                    <a:pt x="33688" y="35082"/>
                    <a:pt x="33870" y="35201"/>
                    <a:pt x="33855" y="35438"/>
                  </a:cubicBezTo>
                  <a:cubicBezTo>
                    <a:pt x="33538" y="43071"/>
                    <a:pt x="31828" y="53553"/>
                    <a:pt x="22422" y="54535"/>
                  </a:cubicBezTo>
                  <a:cubicBezTo>
                    <a:pt x="21852" y="54587"/>
                    <a:pt x="21282" y="54613"/>
                    <a:pt x="20712" y="54613"/>
                  </a:cubicBezTo>
                  <a:cubicBezTo>
                    <a:pt x="12987" y="54613"/>
                    <a:pt x="5484" y="49873"/>
                    <a:pt x="3832" y="42057"/>
                  </a:cubicBezTo>
                  <a:cubicBezTo>
                    <a:pt x="3832" y="41918"/>
                    <a:pt x="3917" y="41830"/>
                    <a:pt x="4012" y="41830"/>
                  </a:cubicBezTo>
                  <a:cubicBezTo>
                    <a:pt x="4047" y="41830"/>
                    <a:pt x="4083" y="41842"/>
                    <a:pt x="4117" y="41867"/>
                  </a:cubicBezTo>
                  <a:lnTo>
                    <a:pt x="4244" y="41867"/>
                  </a:lnTo>
                  <a:cubicBezTo>
                    <a:pt x="4086" y="41741"/>
                    <a:pt x="4086" y="41456"/>
                    <a:pt x="4307" y="41361"/>
                  </a:cubicBezTo>
                  <a:cubicBezTo>
                    <a:pt x="13301" y="38289"/>
                    <a:pt x="23119" y="36040"/>
                    <a:pt x="32588" y="35343"/>
                  </a:cubicBezTo>
                  <a:cubicBezTo>
                    <a:pt x="32810" y="35343"/>
                    <a:pt x="32936" y="35565"/>
                    <a:pt x="32936" y="35755"/>
                  </a:cubicBezTo>
                  <a:lnTo>
                    <a:pt x="33095" y="35755"/>
                  </a:lnTo>
                  <a:cubicBezTo>
                    <a:pt x="33126" y="35628"/>
                    <a:pt x="33126" y="35565"/>
                    <a:pt x="33126" y="35438"/>
                  </a:cubicBezTo>
                  <a:cubicBezTo>
                    <a:pt x="33126" y="35201"/>
                    <a:pt x="33316" y="35082"/>
                    <a:pt x="33502" y="35082"/>
                  </a:cubicBezTo>
                  <a:close/>
                  <a:moveTo>
                    <a:pt x="37845" y="1"/>
                  </a:moveTo>
                  <a:cubicBezTo>
                    <a:pt x="33601" y="4530"/>
                    <a:pt x="29453" y="9153"/>
                    <a:pt x="25399" y="13872"/>
                  </a:cubicBezTo>
                  <a:cubicBezTo>
                    <a:pt x="23625" y="15930"/>
                    <a:pt x="21884" y="18876"/>
                    <a:pt x="19635" y="20396"/>
                  </a:cubicBezTo>
                  <a:cubicBezTo>
                    <a:pt x="18590" y="21061"/>
                    <a:pt x="17418" y="21187"/>
                    <a:pt x="16278" y="21472"/>
                  </a:cubicBezTo>
                  <a:cubicBezTo>
                    <a:pt x="14853" y="21821"/>
                    <a:pt x="13460" y="22296"/>
                    <a:pt x="12066" y="22803"/>
                  </a:cubicBezTo>
                  <a:cubicBezTo>
                    <a:pt x="12039" y="22819"/>
                    <a:pt x="12013" y="22826"/>
                    <a:pt x="11989" y="22826"/>
                  </a:cubicBezTo>
                  <a:cubicBezTo>
                    <a:pt x="11870" y="22826"/>
                    <a:pt x="11792" y="22660"/>
                    <a:pt x="11845" y="22581"/>
                  </a:cubicBezTo>
                  <a:lnTo>
                    <a:pt x="10293" y="21504"/>
                  </a:lnTo>
                  <a:cubicBezTo>
                    <a:pt x="9881" y="21219"/>
                    <a:pt x="9469" y="20934"/>
                    <a:pt x="9089" y="20617"/>
                  </a:cubicBezTo>
                  <a:cubicBezTo>
                    <a:pt x="8899" y="20871"/>
                    <a:pt x="8678" y="21156"/>
                    <a:pt x="8393" y="21377"/>
                  </a:cubicBezTo>
                  <a:cubicBezTo>
                    <a:pt x="6873" y="22866"/>
                    <a:pt x="5131" y="24196"/>
                    <a:pt x="3389" y="25463"/>
                  </a:cubicBezTo>
                  <a:cubicBezTo>
                    <a:pt x="3832" y="25748"/>
                    <a:pt x="4244" y="26064"/>
                    <a:pt x="4656" y="26381"/>
                  </a:cubicBezTo>
                  <a:cubicBezTo>
                    <a:pt x="5036" y="26698"/>
                    <a:pt x="5447" y="26920"/>
                    <a:pt x="5827" y="27268"/>
                  </a:cubicBezTo>
                  <a:cubicBezTo>
                    <a:pt x="5866" y="27236"/>
                    <a:pt x="5906" y="27222"/>
                    <a:pt x="5944" y="27222"/>
                  </a:cubicBezTo>
                  <a:cubicBezTo>
                    <a:pt x="6092" y="27222"/>
                    <a:pt x="6207" y="27433"/>
                    <a:pt x="6081" y="27585"/>
                  </a:cubicBezTo>
                  <a:cubicBezTo>
                    <a:pt x="1140" y="33253"/>
                    <a:pt x="0" y="41899"/>
                    <a:pt x="4022" y="48391"/>
                  </a:cubicBezTo>
                  <a:cubicBezTo>
                    <a:pt x="7156" y="53444"/>
                    <a:pt x="13131" y="56462"/>
                    <a:pt x="19070" y="56462"/>
                  </a:cubicBezTo>
                  <a:cubicBezTo>
                    <a:pt x="20575" y="56462"/>
                    <a:pt x="22077" y="56268"/>
                    <a:pt x="23530" y="55865"/>
                  </a:cubicBezTo>
                  <a:cubicBezTo>
                    <a:pt x="30719" y="53870"/>
                    <a:pt x="36230" y="46998"/>
                    <a:pt x="36705" y="39555"/>
                  </a:cubicBezTo>
                  <a:cubicBezTo>
                    <a:pt x="37212" y="31955"/>
                    <a:pt x="32651" y="24703"/>
                    <a:pt x="25969" y="21314"/>
                  </a:cubicBezTo>
                  <a:cubicBezTo>
                    <a:pt x="25652" y="21187"/>
                    <a:pt x="25684" y="20776"/>
                    <a:pt x="26001" y="20617"/>
                  </a:cubicBezTo>
                  <a:cubicBezTo>
                    <a:pt x="25779" y="20586"/>
                    <a:pt x="25621" y="20364"/>
                    <a:pt x="25779" y="20111"/>
                  </a:cubicBezTo>
                  <a:cubicBezTo>
                    <a:pt x="30213" y="13587"/>
                    <a:pt x="34773" y="7253"/>
                    <a:pt x="37845" y="1"/>
                  </a:cubicBezTo>
                  <a:close/>
                </a:path>
              </a:pathLst>
            </a:custGeom>
            <a:solidFill>
              <a:srgbClr val="DF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978079" y="4660107"/>
              <a:ext cx="966172" cy="628554"/>
            </a:xfrm>
            <a:custGeom>
              <a:avLst/>
              <a:gdLst/>
              <a:ahLst/>
              <a:cxnLst/>
              <a:rect l="l" t="t" r="r" b="b"/>
              <a:pathLst>
                <a:path w="30031" h="19537" extrusionOk="0">
                  <a:moveTo>
                    <a:pt x="29686" y="0"/>
                  </a:moveTo>
                  <a:cubicBezTo>
                    <a:pt x="29508" y="0"/>
                    <a:pt x="29318" y="119"/>
                    <a:pt x="29286" y="356"/>
                  </a:cubicBezTo>
                  <a:cubicBezTo>
                    <a:pt x="29286" y="483"/>
                    <a:pt x="29286" y="546"/>
                    <a:pt x="29255" y="673"/>
                  </a:cubicBezTo>
                  <a:cubicBezTo>
                    <a:pt x="28779" y="8274"/>
                    <a:pt x="27228" y="18281"/>
                    <a:pt x="17727" y="18788"/>
                  </a:cubicBezTo>
                  <a:cubicBezTo>
                    <a:pt x="17382" y="18807"/>
                    <a:pt x="17037" y="18817"/>
                    <a:pt x="16694" y="18817"/>
                  </a:cubicBezTo>
                  <a:cubicBezTo>
                    <a:pt x="9250" y="18817"/>
                    <a:pt x="2279" y="14265"/>
                    <a:pt x="372" y="6849"/>
                  </a:cubicBezTo>
                  <a:cubicBezTo>
                    <a:pt x="372" y="6817"/>
                    <a:pt x="372" y="6817"/>
                    <a:pt x="309" y="6754"/>
                  </a:cubicBezTo>
                  <a:cubicBezTo>
                    <a:pt x="293" y="6749"/>
                    <a:pt x="275" y="6747"/>
                    <a:pt x="257" y="6747"/>
                  </a:cubicBezTo>
                  <a:cubicBezTo>
                    <a:pt x="137" y="6747"/>
                    <a:pt x="0" y="6837"/>
                    <a:pt x="56" y="6975"/>
                  </a:cubicBezTo>
                  <a:cubicBezTo>
                    <a:pt x="1645" y="14773"/>
                    <a:pt x="9113" y="19536"/>
                    <a:pt x="16819" y="19536"/>
                  </a:cubicBezTo>
                  <a:cubicBezTo>
                    <a:pt x="17406" y="19536"/>
                    <a:pt x="17995" y="19509"/>
                    <a:pt x="18582" y="19453"/>
                  </a:cubicBezTo>
                  <a:cubicBezTo>
                    <a:pt x="27988" y="18471"/>
                    <a:pt x="29698" y="7989"/>
                    <a:pt x="30015" y="356"/>
                  </a:cubicBezTo>
                  <a:cubicBezTo>
                    <a:pt x="30030" y="119"/>
                    <a:pt x="29864" y="0"/>
                    <a:pt x="29686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988020" y="4681758"/>
              <a:ext cx="932295" cy="583738"/>
            </a:xfrm>
            <a:custGeom>
              <a:avLst/>
              <a:gdLst/>
              <a:ahLst/>
              <a:cxnLst/>
              <a:rect l="l" t="t" r="r" b="b"/>
              <a:pathLst>
                <a:path w="28978" h="18144" extrusionOk="0">
                  <a:moveTo>
                    <a:pt x="8771" y="12287"/>
                  </a:moveTo>
                  <a:cubicBezTo>
                    <a:pt x="8801" y="12287"/>
                    <a:pt x="8834" y="12297"/>
                    <a:pt x="8867" y="12319"/>
                  </a:cubicBezTo>
                  <a:cubicBezTo>
                    <a:pt x="10799" y="13586"/>
                    <a:pt x="12826" y="14219"/>
                    <a:pt x="15011" y="15043"/>
                  </a:cubicBezTo>
                  <a:cubicBezTo>
                    <a:pt x="15285" y="15134"/>
                    <a:pt x="15179" y="15488"/>
                    <a:pt x="14918" y="15488"/>
                  </a:cubicBezTo>
                  <a:cubicBezTo>
                    <a:pt x="14907" y="15488"/>
                    <a:pt x="14896" y="15487"/>
                    <a:pt x="14884" y="15486"/>
                  </a:cubicBezTo>
                  <a:cubicBezTo>
                    <a:pt x="12699" y="15138"/>
                    <a:pt x="10482" y="13839"/>
                    <a:pt x="8709" y="12573"/>
                  </a:cubicBezTo>
                  <a:cubicBezTo>
                    <a:pt x="8553" y="12494"/>
                    <a:pt x="8632" y="12287"/>
                    <a:pt x="8771" y="12287"/>
                  </a:cubicBezTo>
                  <a:close/>
                  <a:moveTo>
                    <a:pt x="5826" y="12389"/>
                  </a:moveTo>
                  <a:cubicBezTo>
                    <a:pt x="5850" y="12389"/>
                    <a:pt x="5873" y="12396"/>
                    <a:pt x="5890" y="12414"/>
                  </a:cubicBezTo>
                  <a:cubicBezTo>
                    <a:pt x="7569" y="13808"/>
                    <a:pt x="9374" y="14568"/>
                    <a:pt x="11433" y="15265"/>
                  </a:cubicBezTo>
                  <a:cubicBezTo>
                    <a:pt x="11690" y="15350"/>
                    <a:pt x="11611" y="15721"/>
                    <a:pt x="11407" y="15721"/>
                  </a:cubicBezTo>
                  <a:cubicBezTo>
                    <a:pt x="11385" y="15721"/>
                    <a:pt x="11362" y="15717"/>
                    <a:pt x="11338" y="15708"/>
                  </a:cubicBezTo>
                  <a:cubicBezTo>
                    <a:pt x="9216" y="15233"/>
                    <a:pt x="7284" y="13998"/>
                    <a:pt x="5700" y="12636"/>
                  </a:cubicBezTo>
                  <a:cubicBezTo>
                    <a:pt x="5598" y="12533"/>
                    <a:pt x="5724" y="12389"/>
                    <a:pt x="5826" y="12389"/>
                  </a:cubicBezTo>
                  <a:close/>
                  <a:moveTo>
                    <a:pt x="28819" y="0"/>
                  </a:moveTo>
                  <a:cubicBezTo>
                    <a:pt x="28819" y="127"/>
                    <a:pt x="28756" y="285"/>
                    <a:pt x="28566" y="317"/>
                  </a:cubicBezTo>
                  <a:cubicBezTo>
                    <a:pt x="18938" y="1805"/>
                    <a:pt x="9691" y="3547"/>
                    <a:pt x="317" y="6144"/>
                  </a:cubicBezTo>
                  <a:cubicBezTo>
                    <a:pt x="300" y="6152"/>
                    <a:pt x="280" y="6156"/>
                    <a:pt x="261" y="6156"/>
                  </a:cubicBezTo>
                  <a:cubicBezTo>
                    <a:pt x="207" y="6156"/>
                    <a:pt x="150" y="6127"/>
                    <a:pt x="127" y="6081"/>
                  </a:cubicBezTo>
                  <a:lnTo>
                    <a:pt x="0" y="6081"/>
                  </a:lnTo>
                  <a:cubicBezTo>
                    <a:pt x="0" y="6081"/>
                    <a:pt x="32" y="6144"/>
                    <a:pt x="32" y="6176"/>
                  </a:cubicBezTo>
                  <a:cubicBezTo>
                    <a:pt x="1969" y="13592"/>
                    <a:pt x="8941" y="18144"/>
                    <a:pt x="16385" y="18144"/>
                  </a:cubicBezTo>
                  <a:cubicBezTo>
                    <a:pt x="16728" y="18144"/>
                    <a:pt x="17073" y="18134"/>
                    <a:pt x="17418" y="18115"/>
                  </a:cubicBezTo>
                  <a:cubicBezTo>
                    <a:pt x="26982" y="17608"/>
                    <a:pt x="28502" y="7601"/>
                    <a:pt x="28977" y="0"/>
                  </a:cubicBezTo>
                  <a:close/>
                </a:path>
              </a:pathLst>
            </a:custGeom>
            <a:solidFill>
              <a:srgbClr val="F49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986991" y="4668503"/>
              <a:ext cx="928209" cy="211341"/>
            </a:xfrm>
            <a:custGeom>
              <a:avLst/>
              <a:gdLst/>
              <a:ahLst/>
              <a:cxnLst/>
              <a:rect l="l" t="t" r="r" b="b"/>
              <a:pathLst>
                <a:path w="28851" h="6569" extrusionOk="0">
                  <a:moveTo>
                    <a:pt x="28502" y="0"/>
                  </a:moveTo>
                  <a:cubicBezTo>
                    <a:pt x="19033" y="634"/>
                    <a:pt x="9184" y="2914"/>
                    <a:pt x="254" y="6018"/>
                  </a:cubicBezTo>
                  <a:cubicBezTo>
                    <a:pt x="0" y="6113"/>
                    <a:pt x="0" y="6398"/>
                    <a:pt x="159" y="6493"/>
                  </a:cubicBezTo>
                  <a:cubicBezTo>
                    <a:pt x="182" y="6539"/>
                    <a:pt x="239" y="6568"/>
                    <a:pt x="293" y="6568"/>
                  </a:cubicBezTo>
                  <a:cubicBezTo>
                    <a:pt x="312" y="6568"/>
                    <a:pt x="332" y="6564"/>
                    <a:pt x="349" y="6556"/>
                  </a:cubicBezTo>
                  <a:cubicBezTo>
                    <a:pt x="9723" y="3959"/>
                    <a:pt x="18970" y="2217"/>
                    <a:pt x="28598" y="729"/>
                  </a:cubicBezTo>
                  <a:cubicBezTo>
                    <a:pt x="28788" y="729"/>
                    <a:pt x="28851" y="570"/>
                    <a:pt x="28851" y="412"/>
                  </a:cubicBezTo>
                  <a:cubicBezTo>
                    <a:pt x="28851" y="222"/>
                    <a:pt x="28693" y="0"/>
                    <a:pt x="28502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69951" y="4041177"/>
              <a:ext cx="98577" cy="128175"/>
            </a:xfrm>
            <a:custGeom>
              <a:avLst/>
              <a:gdLst/>
              <a:ahLst/>
              <a:cxnLst/>
              <a:rect l="l" t="t" r="r" b="b"/>
              <a:pathLst>
                <a:path w="3064" h="3984" extrusionOk="0">
                  <a:moveTo>
                    <a:pt x="2804" y="0"/>
                  </a:moveTo>
                  <a:cubicBezTo>
                    <a:pt x="2753" y="0"/>
                    <a:pt x="2699" y="25"/>
                    <a:pt x="2655" y="86"/>
                  </a:cubicBezTo>
                  <a:cubicBezTo>
                    <a:pt x="1705" y="1226"/>
                    <a:pt x="913" y="2525"/>
                    <a:pt x="90" y="3760"/>
                  </a:cubicBezTo>
                  <a:cubicBezTo>
                    <a:pt x="0" y="3872"/>
                    <a:pt x="101" y="3984"/>
                    <a:pt x="212" y="3984"/>
                  </a:cubicBezTo>
                  <a:cubicBezTo>
                    <a:pt x="258" y="3984"/>
                    <a:pt x="306" y="3965"/>
                    <a:pt x="343" y="3918"/>
                  </a:cubicBezTo>
                  <a:cubicBezTo>
                    <a:pt x="1198" y="2715"/>
                    <a:pt x="2180" y="1575"/>
                    <a:pt x="2972" y="308"/>
                  </a:cubicBezTo>
                  <a:cubicBezTo>
                    <a:pt x="3064" y="171"/>
                    <a:pt x="2940" y="0"/>
                    <a:pt x="2804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37747" y="4064663"/>
              <a:ext cx="80335" cy="133387"/>
            </a:xfrm>
            <a:custGeom>
              <a:avLst/>
              <a:gdLst/>
              <a:ahLst/>
              <a:cxnLst/>
              <a:rect l="l" t="t" r="r" b="b"/>
              <a:pathLst>
                <a:path w="2497" h="4146" extrusionOk="0">
                  <a:moveTo>
                    <a:pt x="2262" y="1"/>
                  </a:moveTo>
                  <a:cubicBezTo>
                    <a:pt x="2212" y="1"/>
                    <a:pt x="2165" y="26"/>
                    <a:pt x="2136" y="85"/>
                  </a:cubicBezTo>
                  <a:cubicBezTo>
                    <a:pt x="1408" y="1415"/>
                    <a:pt x="711" y="2682"/>
                    <a:pt x="46" y="3980"/>
                  </a:cubicBezTo>
                  <a:cubicBezTo>
                    <a:pt x="1" y="4071"/>
                    <a:pt x="85" y="4145"/>
                    <a:pt x="172" y="4145"/>
                  </a:cubicBezTo>
                  <a:cubicBezTo>
                    <a:pt x="206" y="4145"/>
                    <a:pt x="241" y="4134"/>
                    <a:pt x="268" y="4107"/>
                  </a:cubicBezTo>
                  <a:cubicBezTo>
                    <a:pt x="964" y="2840"/>
                    <a:pt x="1724" y="1573"/>
                    <a:pt x="2453" y="306"/>
                  </a:cubicBezTo>
                  <a:cubicBezTo>
                    <a:pt x="2497" y="131"/>
                    <a:pt x="2373" y="1"/>
                    <a:pt x="2262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265023" y="5077058"/>
              <a:ext cx="215749" cy="103016"/>
            </a:xfrm>
            <a:custGeom>
              <a:avLst/>
              <a:gdLst/>
              <a:ahLst/>
              <a:cxnLst/>
              <a:rect l="l" t="t" r="r" b="b"/>
              <a:pathLst>
                <a:path w="6706" h="3202" extrusionOk="0">
                  <a:moveTo>
                    <a:pt x="207" y="0"/>
                  </a:moveTo>
                  <a:cubicBezTo>
                    <a:pt x="85" y="0"/>
                    <a:pt x="0" y="207"/>
                    <a:pt x="131" y="286"/>
                  </a:cubicBezTo>
                  <a:cubicBezTo>
                    <a:pt x="1936" y="1552"/>
                    <a:pt x="4153" y="2851"/>
                    <a:pt x="6338" y="3199"/>
                  </a:cubicBezTo>
                  <a:cubicBezTo>
                    <a:pt x="6349" y="3201"/>
                    <a:pt x="6359" y="3201"/>
                    <a:pt x="6370" y="3201"/>
                  </a:cubicBezTo>
                  <a:cubicBezTo>
                    <a:pt x="6601" y="3201"/>
                    <a:pt x="6706" y="2877"/>
                    <a:pt x="6433" y="2756"/>
                  </a:cubicBezTo>
                  <a:cubicBezTo>
                    <a:pt x="4248" y="1932"/>
                    <a:pt x="2252" y="1299"/>
                    <a:pt x="289" y="32"/>
                  </a:cubicBezTo>
                  <a:cubicBezTo>
                    <a:pt x="261" y="10"/>
                    <a:pt x="233" y="0"/>
                    <a:pt x="207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167960" y="5080662"/>
              <a:ext cx="196188" cy="106909"/>
            </a:xfrm>
            <a:custGeom>
              <a:avLst/>
              <a:gdLst/>
              <a:ahLst/>
              <a:cxnLst/>
              <a:rect l="l" t="t" r="r" b="b"/>
              <a:pathLst>
                <a:path w="6098" h="3323" extrusionOk="0">
                  <a:moveTo>
                    <a:pt x="235" y="1"/>
                  </a:moveTo>
                  <a:cubicBezTo>
                    <a:pt x="119" y="1"/>
                    <a:pt x="1" y="130"/>
                    <a:pt x="107" y="237"/>
                  </a:cubicBezTo>
                  <a:cubicBezTo>
                    <a:pt x="1691" y="1599"/>
                    <a:pt x="3623" y="2834"/>
                    <a:pt x="5745" y="3309"/>
                  </a:cubicBezTo>
                  <a:cubicBezTo>
                    <a:pt x="5769" y="3318"/>
                    <a:pt x="5792" y="3322"/>
                    <a:pt x="5814" y="3322"/>
                  </a:cubicBezTo>
                  <a:cubicBezTo>
                    <a:pt x="6018" y="3322"/>
                    <a:pt x="6097" y="2951"/>
                    <a:pt x="5840" y="2866"/>
                  </a:cubicBezTo>
                  <a:cubicBezTo>
                    <a:pt x="3781" y="2169"/>
                    <a:pt x="1976" y="1409"/>
                    <a:pt x="297" y="15"/>
                  </a:cubicBezTo>
                  <a:cubicBezTo>
                    <a:pt x="278" y="5"/>
                    <a:pt x="256" y="1"/>
                    <a:pt x="235" y="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904469" y="4107098"/>
              <a:ext cx="234377" cy="239492"/>
            </a:xfrm>
            <a:custGeom>
              <a:avLst/>
              <a:gdLst/>
              <a:ahLst/>
              <a:cxnLst/>
              <a:rect l="l" t="t" r="r" b="b"/>
              <a:pathLst>
                <a:path w="7285" h="7444" extrusionOk="0">
                  <a:moveTo>
                    <a:pt x="7189" y="1"/>
                  </a:moveTo>
                  <a:lnTo>
                    <a:pt x="6714" y="159"/>
                  </a:lnTo>
                  <a:cubicBezTo>
                    <a:pt x="5289" y="286"/>
                    <a:pt x="3484" y="1996"/>
                    <a:pt x="2534" y="2946"/>
                  </a:cubicBezTo>
                  <a:cubicBezTo>
                    <a:pt x="1900" y="3579"/>
                    <a:pt x="1330" y="4245"/>
                    <a:pt x="855" y="5005"/>
                  </a:cubicBezTo>
                  <a:cubicBezTo>
                    <a:pt x="665" y="5258"/>
                    <a:pt x="507" y="5575"/>
                    <a:pt x="349" y="5860"/>
                  </a:cubicBezTo>
                  <a:cubicBezTo>
                    <a:pt x="222" y="6145"/>
                    <a:pt x="95" y="6430"/>
                    <a:pt x="0" y="6651"/>
                  </a:cubicBezTo>
                  <a:cubicBezTo>
                    <a:pt x="190" y="6905"/>
                    <a:pt x="349" y="7126"/>
                    <a:pt x="539" y="7380"/>
                  </a:cubicBezTo>
                  <a:cubicBezTo>
                    <a:pt x="587" y="7331"/>
                    <a:pt x="640" y="7311"/>
                    <a:pt x="690" y="7311"/>
                  </a:cubicBezTo>
                  <a:cubicBezTo>
                    <a:pt x="772" y="7311"/>
                    <a:pt x="848" y="7365"/>
                    <a:pt x="887" y="7443"/>
                  </a:cubicBezTo>
                  <a:cubicBezTo>
                    <a:pt x="2122" y="6430"/>
                    <a:pt x="3389" y="5385"/>
                    <a:pt x="4624" y="4371"/>
                  </a:cubicBezTo>
                  <a:cubicBezTo>
                    <a:pt x="5226" y="3896"/>
                    <a:pt x="5859" y="3421"/>
                    <a:pt x="6366" y="2851"/>
                  </a:cubicBezTo>
                  <a:cubicBezTo>
                    <a:pt x="6651" y="2534"/>
                    <a:pt x="7157" y="2059"/>
                    <a:pt x="7284" y="1679"/>
                  </a:cubicBezTo>
                  <a:cubicBezTo>
                    <a:pt x="7284" y="1109"/>
                    <a:pt x="7221" y="571"/>
                    <a:pt x="7189" y="1"/>
                  </a:cubicBezTo>
                  <a:close/>
                </a:path>
              </a:pathLst>
            </a:custGeom>
            <a:solidFill>
              <a:srgbClr val="DF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8;p29">
            <a:extLst>
              <a:ext uri="{FF2B5EF4-FFF2-40B4-BE49-F238E27FC236}">
                <a16:creationId xmlns:a16="http://schemas.microsoft.com/office/drawing/2014/main" id="{15B74603-69BD-4558-B106-4877437591C8}"/>
              </a:ext>
            </a:extLst>
          </p:cNvPr>
          <p:cNvSpPr txBox="1">
            <a:spLocks/>
          </p:cNvSpPr>
          <p:nvPr/>
        </p:nvSpPr>
        <p:spPr>
          <a:xfrm>
            <a:off x="418082" y="1403962"/>
            <a:ext cx="4153918" cy="32683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s-MX" sz="1600" b="1" dirty="0"/>
              <a:t>*Parámetros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1. comenzar con la clave </a:t>
            </a:r>
            <a:r>
              <a:rPr lang="es-MX" sz="1600" b="1" dirty="0" err="1"/>
              <a:t>parameter</a:t>
            </a:r>
            <a:r>
              <a:rPr lang="es-MX" sz="1600" dirty="0"/>
              <a:t> para indicar que vamos a introducir datos,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2. dar un nombre específico a cada parámetro señalando entre paréntesis sus dominios de definición (separados por comas si hay varios) y añadir eventualmente un comentario,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4. asignar los valores entre signos </a:t>
            </a:r>
            <a:r>
              <a:rPr lang="es-MX" sz="1600" dirty="0" err="1"/>
              <a:t>slash</a:t>
            </a:r>
            <a:r>
              <a:rPr lang="es-MX" sz="1600" dirty="0"/>
              <a:t> </a:t>
            </a:r>
            <a:r>
              <a:rPr lang="es-MX" sz="1600" b="1" dirty="0"/>
              <a:t>(/),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5. terminar el enunciado con un punto y coma </a:t>
            </a:r>
            <a:r>
              <a:rPr lang="es-MX" sz="1600" b="1" dirty="0"/>
              <a:t>(;)</a:t>
            </a:r>
            <a:r>
              <a:rPr lang="es-MX" sz="1600" dirty="0"/>
              <a:t>.</a:t>
            </a:r>
          </a:p>
        </p:txBody>
      </p:sp>
      <p:sp>
        <p:nvSpPr>
          <p:cNvPr id="9" name="Google Shape;549;p29">
            <a:extLst>
              <a:ext uri="{FF2B5EF4-FFF2-40B4-BE49-F238E27FC236}">
                <a16:creationId xmlns:a16="http://schemas.microsoft.com/office/drawing/2014/main" id="{46D6F218-077B-4B04-9622-0E31448383B0}"/>
              </a:ext>
            </a:extLst>
          </p:cNvPr>
          <p:cNvSpPr txBox="1">
            <a:spLocks/>
          </p:cNvSpPr>
          <p:nvPr/>
        </p:nvSpPr>
        <p:spPr>
          <a:xfrm>
            <a:off x="826933" y="471175"/>
            <a:ext cx="79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3200" dirty="0"/>
              <a:t>Como definir datos (escalares y parámetros)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182B8-9A6D-49AA-AB95-90DB5E28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439" y="1774166"/>
            <a:ext cx="3295650" cy="1190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862CD0-8F85-4D4E-B192-ED98307F4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28" y="3369334"/>
            <a:ext cx="4399472" cy="585448"/>
          </a:xfrm>
          <a:prstGeom prst="rect">
            <a:avLst/>
          </a:prstGeom>
        </p:spPr>
      </p:pic>
      <p:sp>
        <p:nvSpPr>
          <p:cNvPr id="10" name="Google Shape;548;p29">
            <a:extLst>
              <a:ext uri="{FF2B5EF4-FFF2-40B4-BE49-F238E27FC236}">
                <a16:creationId xmlns:a16="http://schemas.microsoft.com/office/drawing/2014/main" id="{21BBE405-8418-48B8-AD4C-F53C6EB9CAC2}"/>
              </a:ext>
            </a:extLst>
          </p:cNvPr>
          <p:cNvSpPr txBox="1">
            <a:spLocks/>
          </p:cNvSpPr>
          <p:nvPr/>
        </p:nvSpPr>
        <p:spPr>
          <a:xfrm>
            <a:off x="5133588" y="2885879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9</a:t>
            </a:r>
            <a:r>
              <a:rPr lang="es-CO" sz="1200" dirty="0"/>
              <a:t>. sintaxis para la entrada de parámetros.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sp>
        <p:nvSpPr>
          <p:cNvPr id="12" name="Google Shape;548;p29">
            <a:extLst>
              <a:ext uri="{FF2B5EF4-FFF2-40B4-BE49-F238E27FC236}">
                <a16:creationId xmlns:a16="http://schemas.microsoft.com/office/drawing/2014/main" id="{73EBDE97-A5E3-4013-A18D-126DB2717986}"/>
              </a:ext>
            </a:extLst>
          </p:cNvPr>
          <p:cNvSpPr txBox="1">
            <a:spLocks/>
          </p:cNvSpPr>
          <p:nvPr/>
        </p:nvSpPr>
        <p:spPr>
          <a:xfrm>
            <a:off x="4669300" y="3852790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10</a:t>
            </a:r>
            <a:r>
              <a:rPr lang="es-CO" sz="1200" dirty="0"/>
              <a:t>. Ejemplo de parámetros.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268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51"/>
          <p:cNvGrpSpPr/>
          <p:nvPr/>
        </p:nvGrpSpPr>
        <p:grpSpPr>
          <a:xfrm>
            <a:off x="4317353" y="3606795"/>
            <a:ext cx="562051" cy="765430"/>
            <a:chOff x="4304853" y="3459670"/>
            <a:chExt cx="562051" cy="765430"/>
          </a:xfrm>
        </p:grpSpPr>
        <p:sp>
          <p:nvSpPr>
            <p:cNvPr id="1465" name="Google Shape;1465;p51"/>
            <p:cNvSpPr/>
            <p:nvPr/>
          </p:nvSpPr>
          <p:spPr>
            <a:xfrm>
              <a:off x="4339687" y="3974260"/>
              <a:ext cx="165154" cy="163144"/>
            </a:xfrm>
            <a:custGeom>
              <a:avLst/>
              <a:gdLst/>
              <a:ahLst/>
              <a:cxnLst/>
              <a:rect l="l" t="t" r="r" b="b"/>
              <a:pathLst>
                <a:path w="5258" h="5194" extrusionOk="0">
                  <a:moveTo>
                    <a:pt x="2185" y="0"/>
                  </a:moveTo>
                  <a:cubicBezTo>
                    <a:pt x="1362" y="1203"/>
                    <a:pt x="0" y="3579"/>
                    <a:pt x="950" y="4877"/>
                  </a:cubicBezTo>
                  <a:cubicBezTo>
                    <a:pt x="1099" y="5097"/>
                    <a:pt x="1285" y="5193"/>
                    <a:pt x="1498" y="5193"/>
                  </a:cubicBezTo>
                  <a:cubicBezTo>
                    <a:pt x="2691" y="5193"/>
                    <a:pt x="4693" y="2176"/>
                    <a:pt x="5257" y="1235"/>
                  </a:cubicBezTo>
                  <a:cubicBezTo>
                    <a:pt x="4244" y="728"/>
                    <a:pt x="3262" y="380"/>
                    <a:pt x="2185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576424" y="3476286"/>
              <a:ext cx="275560" cy="223451"/>
            </a:xfrm>
            <a:custGeom>
              <a:avLst/>
              <a:gdLst/>
              <a:ahLst/>
              <a:cxnLst/>
              <a:rect l="l" t="t" r="r" b="b"/>
              <a:pathLst>
                <a:path w="8773" h="7114" extrusionOk="0">
                  <a:moveTo>
                    <a:pt x="5352" y="970"/>
                  </a:moveTo>
                  <a:cubicBezTo>
                    <a:pt x="6492" y="1065"/>
                    <a:pt x="6492" y="2395"/>
                    <a:pt x="6366" y="3250"/>
                  </a:cubicBezTo>
                  <a:cubicBezTo>
                    <a:pt x="6353" y="3343"/>
                    <a:pt x="6273" y="3385"/>
                    <a:pt x="6192" y="3385"/>
                  </a:cubicBezTo>
                  <a:cubicBezTo>
                    <a:pt x="6079" y="3385"/>
                    <a:pt x="5962" y="3302"/>
                    <a:pt x="6017" y="3155"/>
                  </a:cubicBezTo>
                  <a:cubicBezTo>
                    <a:pt x="6144" y="2458"/>
                    <a:pt x="6239" y="1381"/>
                    <a:pt x="5289" y="1223"/>
                  </a:cubicBezTo>
                  <a:cubicBezTo>
                    <a:pt x="5194" y="1191"/>
                    <a:pt x="5226" y="970"/>
                    <a:pt x="5352" y="970"/>
                  </a:cubicBezTo>
                  <a:close/>
                  <a:moveTo>
                    <a:pt x="4668" y="0"/>
                  </a:moveTo>
                  <a:cubicBezTo>
                    <a:pt x="2579" y="0"/>
                    <a:pt x="895" y="2774"/>
                    <a:pt x="0" y="4390"/>
                  </a:cubicBezTo>
                  <a:cubicBezTo>
                    <a:pt x="1615" y="5277"/>
                    <a:pt x="3231" y="6258"/>
                    <a:pt x="4909" y="7113"/>
                  </a:cubicBezTo>
                  <a:cubicBezTo>
                    <a:pt x="4909" y="7082"/>
                    <a:pt x="4909" y="7050"/>
                    <a:pt x="4941" y="6987"/>
                  </a:cubicBezTo>
                  <a:cubicBezTo>
                    <a:pt x="5922" y="5182"/>
                    <a:pt x="8773" y="970"/>
                    <a:pt x="5289" y="83"/>
                  </a:cubicBezTo>
                  <a:cubicBezTo>
                    <a:pt x="5078" y="27"/>
                    <a:pt x="4871" y="0"/>
                    <a:pt x="4668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521708" y="3605193"/>
              <a:ext cx="233785" cy="152244"/>
            </a:xfrm>
            <a:custGeom>
              <a:avLst/>
              <a:gdLst/>
              <a:ahLst/>
              <a:cxnLst/>
              <a:rect l="l" t="t" r="r" b="b"/>
              <a:pathLst>
                <a:path w="7443" h="4847" extrusionOk="0">
                  <a:moveTo>
                    <a:pt x="792" y="1"/>
                  </a:moveTo>
                  <a:cubicBezTo>
                    <a:pt x="602" y="96"/>
                    <a:pt x="381" y="159"/>
                    <a:pt x="222" y="349"/>
                  </a:cubicBezTo>
                  <a:cubicBezTo>
                    <a:pt x="64" y="571"/>
                    <a:pt x="1" y="793"/>
                    <a:pt x="1" y="1078"/>
                  </a:cubicBezTo>
                  <a:cubicBezTo>
                    <a:pt x="2217" y="2313"/>
                    <a:pt x="4403" y="3611"/>
                    <a:pt x="6651" y="4783"/>
                  </a:cubicBezTo>
                  <a:lnTo>
                    <a:pt x="6683" y="4846"/>
                  </a:lnTo>
                  <a:cubicBezTo>
                    <a:pt x="7158" y="4688"/>
                    <a:pt x="7443" y="4055"/>
                    <a:pt x="7158" y="3611"/>
                  </a:cubicBezTo>
                  <a:lnTo>
                    <a:pt x="7158" y="3611"/>
                  </a:lnTo>
                  <a:cubicBezTo>
                    <a:pt x="7118" y="3624"/>
                    <a:pt x="7090" y="3632"/>
                    <a:pt x="7068" y="3632"/>
                  </a:cubicBezTo>
                  <a:cubicBezTo>
                    <a:pt x="7037" y="3632"/>
                    <a:pt x="7018" y="3617"/>
                    <a:pt x="6999" y="3579"/>
                  </a:cubicBezTo>
                  <a:cubicBezTo>
                    <a:pt x="4878" y="2629"/>
                    <a:pt x="2661" y="1426"/>
                    <a:pt x="792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737557" y="3506723"/>
              <a:ext cx="41807" cy="75290"/>
            </a:xfrm>
            <a:custGeom>
              <a:avLst/>
              <a:gdLst/>
              <a:ahLst/>
              <a:cxnLst/>
              <a:rect l="l" t="t" r="r" b="b"/>
              <a:pathLst>
                <a:path w="1331" h="2397" extrusionOk="0">
                  <a:moveTo>
                    <a:pt x="159" y="1"/>
                  </a:moveTo>
                  <a:cubicBezTo>
                    <a:pt x="64" y="1"/>
                    <a:pt x="1" y="222"/>
                    <a:pt x="127" y="222"/>
                  </a:cubicBezTo>
                  <a:cubicBezTo>
                    <a:pt x="1077" y="349"/>
                    <a:pt x="951" y="1489"/>
                    <a:pt x="824" y="2154"/>
                  </a:cubicBezTo>
                  <a:cubicBezTo>
                    <a:pt x="804" y="2294"/>
                    <a:pt x="949" y="2397"/>
                    <a:pt x="1066" y="2397"/>
                  </a:cubicBezTo>
                  <a:cubicBezTo>
                    <a:pt x="1134" y="2397"/>
                    <a:pt x="1193" y="2362"/>
                    <a:pt x="1204" y="2281"/>
                  </a:cubicBezTo>
                  <a:cubicBezTo>
                    <a:pt x="1331" y="1394"/>
                    <a:pt x="1331" y="64"/>
                    <a:pt x="15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04853" y="3459670"/>
              <a:ext cx="562051" cy="765430"/>
            </a:xfrm>
            <a:custGeom>
              <a:avLst/>
              <a:gdLst/>
              <a:ahLst/>
              <a:cxnLst/>
              <a:rect l="l" t="t" r="r" b="b"/>
              <a:pathLst>
                <a:path w="17894" h="24369" extrusionOk="0">
                  <a:moveTo>
                    <a:pt x="13338" y="536"/>
                  </a:moveTo>
                  <a:cubicBezTo>
                    <a:pt x="13534" y="536"/>
                    <a:pt x="13733" y="560"/>
                    <a:pt x="13935" y="612"/>
                  </a:cubicBezTo>
                  <a:cubicBezTo>
                    <a:pt x="17419" y="1499"/>
                    <a:pt x="14568" y="5711"/>
                    <a:pt x="13587" y="7516"/>
                  </a:cubicBezTo>
                  <a:cubicBezTo>
                    <a:pt x="13555" y="7579"/>
                    <a:pt x="13555" y="7611"/>
                    <a:pt x="13555" y="7642"/>
                  </a:cubicBezTo>
                  <a:cubicBezTo>
                    <a:pt x="11877" y="6724"/>
                    <a:pt x="10293" y="5806"/>
                    <a:pt x="8646" y="4919"/>
                  </a:cubicBezTo>
                  <a:cubicBezTo>
                    <a:pt x="9572" y="3269"/>
                    <a:pt x="11265" y="536"/>
                    <a:pt x="13338" y="536"/>
                  </a:cubicBezTo>
                  <a:close/>
                  <a:moveTo>
                    <a:pt x="7633" y="4697"/>
                  </a:moveTo>
                  <a:cubicBezTo>
                    <a:pt x="9501" y="6154"/>
                    <a:pt x="11718" y="7294"/>
                    <a:pt x="13872" y="8276"/>
                  </a:cubicBezTo>
                  <a:cubicBezTo>
                    <a:pt x="13903" y="8292"/>
                    <a:pt x="13943" y="8300"/>
                    <a:pt x="13979" y="8300"/>
                  </a:cubicBezTo>
                  <a:cubicBezTo>
                    <a:pt x="14014" y="8300"/>
                    <a:pt x="14046" y="8292"/>
                    <a:pt x="14062" y="8276"/>
                  </a:cubicBezTo>
                  <a:lnTo>
                    <a:pt x="14062" y="8276"/>
                  </a:lnTo>
                  <a:cubicBezTo>
                    <a:pt x="14347" y="8719"/>
                    <a:pt x="14062" y="9353"/>
                    <a:pt x="13587" y="9511"/>
                  </a:cubicBezTo>
                  <a:cubicBezTo>
                    <a:pt x="11307" y="8276"/>
                    <a:pt x="9121" y="6977"/>
                    <a:pt x="6841" y="5774"/>
                  </a:cubicBezTo>
                  <a:cubicBezTo>
                    <a:pt x="6841" y="5552"/>
                    <a:pt x="6936" y="5267"/>
                    <a:pt x="7095" y="5077"/>
                  </a:cubicBezTo>
                  <a:cubicBezTo>
                    <a:pt x="7253" y="4856"/>
                    <a:pt x="7443" y="4792"/>
                    <a:pt x="7633" y="4697"/>
                  </a:cubicBezTo>
                  <a:close/>
                  <a:moveTo>
                    <a:pt x="7348" y="6407"/>
                  </a:moveTo>
                  <a:cubicBezTo>
                    <a:pt x="8868" y="7484"/>
                    <a:pt x="10546" y="8403"/>
                    <a:pt x="12193" y="9258"/>
                  </a:cubicBezTo>
                  <a:cubicBezTo>
                    <a:pt x="10578" y="12108"/>
                    <a:pt x="8931" y="15021"/>
                    <a:pt x="7285" y="17872"/>
                  </a:cubicBezTo>
                  <a:cubicBezTo>
                    <a:pt x="6588" y="19138"/>
                    <a:pt x="5859" y="20468"/>
                    <a:pt x="4878" y="21545"/>
                  </a:cubicBezTo>
                  <a:cubicBezTo>
                    <a:pt x="3769" y="22717"/>
                    <a:pt x="2344" y="23319"/>
                    <a:pt x="887" y="23825"/>
                  </a:cubicBezTo>
                  <a:cubicBezTo>
                    <a:pt x="951" y="22242"/>
                    <a:pt x="381" y="20722"/>
                    <a:pt x="951" y="19170"/>
                  </a:cubicBezTo>
                  <a:cubicBezTo>
                    <a:pt x="1204" y="18505"/>
                    <a:pt x="1552" y="17872"/>
                    <a:pt x="1901" y="17238"/>
                  </a:cubicBezTo>
                  <a:cubicBezTo>
                    <a:pt x="2376" y="16446"/>
                    <a:pt x="2914" y="15655"/>
                    <a:pt x="3326" y="14863"/>
                  </a:cubicBezTo>
                  <a:cubicBezTo>
                    <a:pt x="4846" y="12108"/>
                    <a:pt x="6271" y="9353"/>
                    <a:pt x="7348" y="6407"/>
                  </a:cubicBezTo>
                  <a:close/>
                  <a:moveTo>
                    <a:pt x="13390" y="0"/>
                  </a:moveTo>
                  <a:cubicBezTo>
                    <a:pt x="11123" y="0"/>
                    <a:pt x="9207" y="2961"/>
                    <a:pt x="8425" y="4666"/>
                  </a:cubicBezTo>
                  <a:cubicBezTo>
                    <a:pt x="8235" y="4571"/>
                    <a:pt x="8045" y="4476"/>
                    <a:pt x="7855" y="4349"/>
                  </a:cubicBezTo>
                  <a:cubicBezTo>
                    <a:pt x="7855" y="4317"/>
                    <a:pt x="7760" y="4286"/>
                    <a:pt x="7728" y="4286"/>
                  </a:cubicBezTo>
                  <a:cubicBezTo>
                    <a:pt x="7710" y="4284"/>
                    <a:pt x="7692" y="4283"/>
                    <a:pt x="7673" y="4283"/>
                  </a:cubicBezTo>
                  <a:cubicBezTo>
                    <a:pt x="7372" y="4283"/>
                    <a:pt x="7054" y="4522"/>
                    <a:pt x="6905" y="4761"/>
                  </a:cubicBezTo>
                  <a:cubicBezTo>
                    <a:pt x="6683" y="5046"/>
                    <a:pt x="6620" y="5362"/>
                    <a:pt x="6683" y="5679"/>
                  </a:cubicBezTo>
                  <a:cubicBezTo>
                    <a:pt x="6651" y="5742"/>
                    <a:pt x="6651" y="5837"/>
                    <a:pt x="6746" y="5869"/>
                  </a:cubicBezTo>
                  <a:cubicBezTo>
                    <a:pt x="6841" y="5996"/>
                    <a:pt x="7000" y="6059"/>
                    <a:pt x="7158" y="6186"/>
                  </a:cubicBezTo>
                  <a:lnTo>
                    <a:pt x="7158" y="6217"/>
                  </a:lnTo>
                  <a:cubicBezTo>
                    <a:pt x="5638" y="9384"/>
                    <a:pt x="4118" y="12583"/>
                    <a:pt x="2376" y="15686"/>
                  </a:cubicBezTo>
                  <a:cubicBezTo>
                    <a:pt x="1679" y="16953"/>
                    <a:pt x="666" y="18188"/>
                    <a:pt x="349" y="19613"/>
                  </a:cubicBezTo>
                  <a:cubicBezTo>
                    <a:pt x="1" y="21102"/>
                    <a:pt x="602" y="22622"/>
                    <a:pt x="444" y="24110"/>
                  </a:cubicBezTo>
                  <a:cubicBezTo>
                    <a:pt x="416" y="24252"/>
                    <a:pt x="565" y="24369"/>
                    <a:pt x="688" y="24369"/>
                  </a:cubicBezTo>
                  <a:cubicBezTo>
                    <a:pt x="702" y="24369"/>
                    <a:pt x="716" y="24367"/>
                    <a:pt x="729" y="24364"/>
                  </a:cubicBezTo>
                  <a:cubicBezTo>
                    <a:pt x="2028" y="23920"/>
                    <a:pt x="3326" y="23445"/>
                    <a:pt x="4434" y="22558"/>
                  </a:cubicBezTo>
                  <a:cubicBezTo>
                    <a:pt x="5511" y="21703"/>
                    <a:pt x="6303" y="20500"/>
                    <a:pt x="6968" y="19328"/>
                  </a:cubicBezTo>
                  <a:cubicBezTo>
                    <a:pt x="8868" y="16066"/>
                    <a:pt x="10736" y="12741"/>
                    <a:pt x="12605" y="9479"/>
                  </a:cubicBezTo>
                  <a:lnTo>
                    <a:pt x="13302" y="9828"/>
                  </a:lnTo>
                  <a:cubicBezTo>
                    <a:pt x="13324" y="9833"/>
                    <a:pt x="13347" y="9836"/>
                    <a:pt x="13368" y="9836"/>
                  </a:cubicBezTo>
                  <a:cubicBezTo>
                    <a:pt x="13470" y="9836"/>
                    <a:pt x="13561" y="9779"/>
                    <a:pt x="13587" y="9701"/>
                  </a:cubicBezTo>
                  <a:cubicBezTo>
                    <a:pt x="14378" y="9638"/>
                    <a:pt x="14790" y="8529"/>
                    <a:pt x="14220" y="7927"/>
                  </a:cubicBezTo>
                  <a:cubicBezTo>
                    <a:pt x="14185" y="7875"/>
                    <a:pt x="14141" y="7852"/>
                    <a:pt x="14103" y="7852"/>
                  </a:cubicBezTo>
                  <a:cubicBezTo>
                    <a:pt x="14071" y="7852"/>
                    <a:pt x="14044" y="7867"/>
                    <a:pt x="14030" y="7896"/>
                  </a:cubicBezTo>
                  <a:cubicBezTo>
                    <a:pt x="13998" y="7832"/>
                    <a:pt x="13935" y="7832"/>
                    <a:pt x="13903" y="7801"/>
                  </a:cubicBezTo>
                  <a:cubicBezTo>
                    <a:pt x="13935" y="7801"/>
                    <a:pt x="13998" y="7769"/>
                    <a:pt x="13998" y="7737"/>
                  </a:cubicBezTo>
                  <a:cubicBezTo>
                    <a:pt x="15107" y="5711"/>
                    <a:pt x="17894" y="1499"/>
                    <a:pt x="14315" y="169"/>
                  </a:cubicBezTo>
                  <a:cubicBezTo>
                    <a:pt x="14002" y="53"/>
                    <a:pt x="13693" y="0"/>
                    <a:pt x="13390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550542" y="3702690"/>
              <a:ext cx="65992" cy="29494"/>
            </a:xfrm>
            <a:custGeom>
              <a:avLst/>
              <a:gdLst/>
              <a:ahLst/>
              <a:cxnLst/>
              <a:rect l="l" t="t" r="r" b="b"/>
              <a:pathLst>
                <a:path w="2101" h="939" extrusionOk="0">
                  <a:moveTo>
                    <a:pt x="159" y="0"/>
                  </a:moveTo>
                  <a:cubicBezTo>
                    <a:pt x="33" y="0"/>
                    <a:pt x="1" y="95"/>
                    <a:pt x="64" y="127"/>
                  </a:cubicBezTo>
                  <a:cubicBezTo>
                    <a:pt x="634" y="412"/>
                    <a:pt x="1268" y="792"/>
                    <a:pt x="1838" y="919"/>
                  </a:cubicBezTo>
                  <a:cubicBezTo>
                    <a:pt x="1860" y="932"/>
                    <a:pt x="1882" y="938"/>
                    <a:pt x="1902" y="938"/>
                  </a:cubicBezTo>
                  <a:cubicBezTo>
                    <a:pt x="2026" y="938"/>
                    <a:pt x="2100" y="720"/>
                    <a:pt x="1964" y="666"/>
                  </a:cubicBezTo>
                  <a:cubicBezTo>
                    <a:pt x="1394" y="349"/>
                    <a:pt x="729" y="159"/>
                    <a:pt x="159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316789" y="3660914"/>
              <a:ext cx="371078" cy="547131"/>
            </a:xfrm>
            <a:custGeom>
              <a:avLst/>
              <a:gdLst/>
              <a:ahLst/>
              <a:cxnLst/>
              <a:rect l="l" t="t" r="r" b="b"/>
              <a:pathLst>
                <a:path w="11814" h="17419" extrusionOk="0">
                  <a:moveTo>
                    <a:pt x="7601" y="1330"/>
                  </a:moveTo>
                  <a:cubicBezTo>
                    <a:pt x="8171" y="1489"/>
                    <a:pt x="8868" y="1679"/>
                    <a:pt x="9406" y="1996"/>
                  </a:cubicBezTo>
                  <a:cubicBezTo>
                    <a:pt x="9556" y="2055"/>
                    <a:pt x="9452" y="2283"/>
                    <a:pt x="9307" y="2283"/>
                  </a:cubicBezTo>
                  <a:cubicBezTo>
                    <a:pt x="9298" y="2283"/>
                    <a:pt x="9289" y="2282"/>
                    <a:pt x="9280" y="2281"/>
                  </a:cubicBezTo>
                  <a:cubicBezTo>
                    <a:pt x="8710" y="2122"/>
                    <a:pt x="8076" y="1742"/>
                    <a:pt x="7506" y="1489"/>
                  </a:cubicBezTo>
                  <a:cubicBezTo>
                    <a:pt x="7443" y="1425"/>
                    <a:pt x="7475" y="1330"/>
                    <a:pt x="7601" y="1330"/>
                  </a:cubicBezTo>
                  <a:close/>
                  <a:moveTo>
                    <a:pt x="3000" y="9642"/>
                  </a:moveTo>
                  <a:cubicBezTo>
                    <a:pt x="3072" y="9642"/>
                    <a:pt x="3124" y="9729"/>
                    <a:pt x="3073" y="9754"/>
                  </a:cubicBezTo>
                  <a:cubicBezTo>
                    <a:pt x="3073" y="9754"/>
                    <a:pt x="3073" y="9786"/>
                    <a:pt x="3041" y="9786"/>
                  </a:cubicBezTo>
                  <a:cubicBezTo>
                    <a:pt x="4086" y="9881"/>
                    <a:pt x="5289" y="10261"/>
                    <a:pt x="6208" y="10894"/>
                  </a:cubicBezTo>
                  <a:cubicBezTo>
                    <a:pt x="6223" y="10885"/>
                    <a:pt x="6241" y="10880"/>
                    <a:pt x="6261" y="10880"/>
                  </a:cubicBezTo>
                  <a:cubicBezTo>
                    <a:pt x="6372" y="10880"/>
                    <a:pt x="6537" y="11014"/>
                    <a:pt x="6430" y="11148"/>
                  </a:cubicBezTo>
                  <a:cubicBezTo>
                    <a:pt x="5638" y="12478"/>
                    <a:pt x="4783" y="13745"/>
                    <a:pt x="3706" y="14821"/>
                  </a:cubicBezTo>
                  <a:cubicBezTo>
                    <a:pt x="3333" y="15194"/>
                    <a:pt x="2840" y="15601"/>
                    <a:pt x="2329" y="15601"/>
                  </a:cubicBezTo>
                  <a:cubicBezTo>
                    <a:pt x="2145" y="15601"/>
                    <a:pt x="1958" y="15549"/>
                    <a:pt x="1774" y="15423"/>
                  </a:cubicBezTo>
                  <a:cubicBezTo>
                    <a:pt x="1046" y="14948"/>
                    <a:pt x="1141" y="13840"/>
                    <a:pt x="1236" y="13080"/>
                  </a:cubicBezTo>
                  <a:cubicBezTo>
                    <a:pt x="1362" y="12351"/>
                    <a:pt x="1616" y="11655"/>
                    <a:pt x="1964" y="11021"/>
                  </a:cubicBezTo>
                  <a:cubicBezTo>
                    <a:pt x="2249" y="10546"/>
                    <a:pt x="2566" y="10071"/>
                    <a:pt x="2946" y="9659"/>
                  </a:cubicBezTo>
                  <a:cubicBezTo>
                    <a:pt x="2964" y="9647"/>
                    <a:pt x="2983" y="9642"/>
                    <a:pt x="3000" y="9642"/>
                  </a:cubicBezTo>
                  <a:close/>
                  <a:moveTo>
                    <a:pt x="6968" y="0"/>
                  </a:moveTo>
                  <a:cubicBezTo>
                    <a:pt x="5891" y="2946"/>
                    <a:pt x="4466" y="5701"/>
                    <a:pt x="2946" y="8456"/>
                  </a:cubicBezTo>
                  <a:cubicBezTo>
                    <a:pt x="2534" y="9248"/>
                    <a:pt x="1996" y="10039"/>
                    <a:pt x="1521" y="10831"/>
                  </a:cubicBezTo>
                  <a:cubicBezTo>
                    <a:pt x="1172" y="11465"/>
                    <a:pt x="824" y="12066"/>
                    <a:pt x="571" y="12763"/>
                  </a:cubicBezTo>
                  <a:cubicBezTo>
                    <a:pt x="1" y="14283"/>
                    <a:pt x="571" y="15835"/>
                    <a:pt x="507" y="17418"/>
                  </a:cubicBezTo>
                  <a:cubicBezTo>
                    <a:pt x="1964" y="16912"/>
                    <a:pt x="3389" y="16310"/>
                    <a:pt x="4498" y="15138"/>
                  </a:cubicBezTo>
                  <a:cubicBezTo>
                    <a:pt x="5479" y="14061"/>
                    <a:pt x="6208" y="12700"/>
                    <a:pt x="6905" y="11433"/>
                  </a:cubicBezTo>
                  <a:cubicBezTo>
                    <a:pt x="8520" y="8583"/>
                    <a:pt x="10198" y="5701"/>
                    <a:pt x="11813" y="2851"/>
                  </a:cubicBezTo>
                  <a:cubicBezTo>
                    <a:pt x="10166" y="1996"/>
                    <a:pt x="8488" y="1077"/>
                    <a:pt x="6968" y="0"/>
                  </a:cubicBezTo>
                  <a:close/>
                </a:path>
              </a:pathLst>
            </a:custGeom>
            <a:solidFill>
              <a:srgbClr val="D8EEF9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339687" y="3962639"/>
              <a:ext cx="182429" cy="186513"/>
            </a:xfrm>
            <a:custGeom>
              <a:avLst/>
              <a:gdLst/>
              <a:ahLst/>
              <a:cxnLst/>
              <a:rect l="l" t="t" r="r" b="b"/>
              <a:pathLst>
                <a:path w="5808" h="5938" extrusionOk="0">
                  <a:moveTo>
                    <a:pt x="2185" y="370"/>
                  </a:moveTo>
                  <a:cubicBezTo>
                    <a:pt x="3294" y="750"/>
                    <a:pt x="4244" y="1098"/>
                    <a:pt x="5289" y="1605"/>
                  </a:cubicBezTo>
                  <a:cubicBezTo>
                    <a:pt x="4697" y="2546"/>
                    <a:pt x="2737" y="5563"/>
                    <a:pt x="1499" y="5563"/>
                  </a:cubicBezTo>
                  <a:cubicBezTo>
                    <a:pt x="1279" y="5563"/>
                    <a:pt x="1081" y="5467"/>
                    <a:pt x="919" y="5247"/>
                  </a:cubicBezTo>
                  <a:cubicBezTo>
                    <a:pt x="0" y="3885"/>
                    <a:pt x="1362" y="1573"/>
                    <a:pt x="2185" y="370"/>
                  </a:cubicBezTo>
                  <a:close/>
                  <a:moveTo>
                    <a:pt x="2281" y="1"/>
                  </a:moveTo>
                  <a:cubicBezTo>
                    <a:pt x="2261" y="1"/>
                    <a:pt x="2239" y="7"/>
                    <a:pt x="2217" y="22"/>
                  </a:cubicBezTo>
                  <a:cubicBezTo>
                    <a:pt x="1837" y="433"/>
                    <a:pt x="1520" y="908"/>
                    <a:pt x="1235" y="1383"/>
                  </a:cubicBezTo>
                  <a:cubicBezTo>
                    <a:pt x="887" y="2017"/>
                    <a:pt x="633" y="2714"/>
                    <a:pt x="507" y="3442"/>
                  </a:cubicBezTo>
                  <a:cubicBezTo>
                    <a:pt x="412" y="4170"/>
                    <a:pt x="317" y="5279"/>
                    <a:pt x="1045" y="5754"/>
                  </a:cubicBezTo>
                  <a:cubicBezTo>
                    <a:pt x="1235" y="5883"/>
                    <a:pt x="1428" y="5938"/>
                    <a:pt x="1617" y="5938"/>
                  </a:cubicBezTo>
                  <a:cubicBezTo>
                    <a:pt x="2123" y="5938"/>
                    <a:pt x="2608" y="5552"/>
                    <a:pt x="2977" y="5184"/>
                  </a:cubicBezTo>
                  <a:cubicBezTo>
                    <a:pt x="4054" y="4139"/>
                    <a:pt x="4909" y="2840"/>
                    <a:pt x="5701" y="1573"/>
                  </a:cubicBezTo>
                  <a:cubicBezTo>
                    <a:pt x="5808" y="1440"/>
                    <a:pt x="5666" y="1306"/>
                    <a:pt x="5543" y="1306"/>
                  </a:cubicBezTo>
                  <a:cubicBezTo>
                    <a:pt x="5520" y="1306"/>
                    <a:pt x="5498" y="1310"/>
                    <a:pt x="5479" y="1320"/>
                  </a:cubicBezTo>
                  <a:cubicBezTo>
                    <a:pt x="4592" y="687"/>
                    <a:pt x="3420" y="275"/>
                    <a:pt x="2312" y="148"/>
                  </a:cubicBezTo>
                  <a:cubicBezTo>
                    <a:pt x="2344" y="148"/>
                    <a:pt x="2344" y="117"/>
                    <a:pt x="2344" y="117"/>
                  </a:cubicBezTo>
                  <a:cubicBezTo>
                    <a:pt x="2392" y="68"/>
                    <a:pt x="2348" y="1"/>
                    <a:pt x="2281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51"/>
          <p:cNvSpPr/>
          <p:nvPr/>
        </p:nvSpPr>
        <p:spPr>
          <a:xfrm>
            <a:off x="3605572" y="3491049"/>
            <a:ext cx="504068" cy="481233"/>
          </a:xfrm>
          <a:custGeom>
            <a:avLst/>
            <a:gdLst/>
            <a:ahLst/>
            <a:cxnLst/>
            <a:rect l="l" t="t" r="r" b="b"/>
            <a:pathLst>
              <a:path w="16048" h="15321" extrusionOk="0">
                <a:moveTo>
                  <a:pt x="5606" y="531"/>
                </a:moveTo>
                <a:lnTo>
                  <a:pt x="5606" y="531"/>
                </a:lnTo>
                <a:cubicBezTo>
                  <a:pt x="8741" y="658"/>
                  <a:pt x="11908" y="595"/>
                  <a:pt x="15075" y="658"/>
                </a:cubicBezTo>
                <a:cubicBezTo>
                  <a:pt x="13713" y="1988"/>
                  <a:pt x="12383" y="3287"/>
                  <a:pt x="10989" y="4553"/>
                </a:cubicBezTo>
                <a:cubicBezTo>
                  <a:pt x="9184" y="4363"/>
                  <a:pt x="7348" y="4268"/>
                  <a:pt x="5479" y="4237"/>
                </a:cubicBezTo>
                <a:cubicBezTo>
                  <a:pt x="4821" y="4237"/>
                  <a:pt x="4150" y="4216"/>
                  <a:pt x="3472" y="4216"/>
                </a:cubicBezTo>
                <a:cubicBezTo>
                  <a:pt x="2680" y="4216"/>
                  <a:pt x="1879" y="4244"/>
                  <a:pt x="1077" y="4363"/>
                </a:cubicBezTo>
                <a:cubicBezTo>
                  <a:pt x="2597" y="3223"/>
                  <a:pt x="4054" y="1988"/>
                  <a:pt x="5511" y="785"/>
                </a:cubicBezTo>
                <a:cubicBezTo>
                  <a:pt x="5637" y="690"/>
                  <a:pt x="5637" y="626"/>
                  <a:pt x="5606" y="531"/>
                </a:cubicBezTo>
                <a:close/>
                <a:moveTo>
                  <a:pt x="15455" y="975"/>
                </a:moveTo>
                <a:cubicBezTo>
                  <a:pt x="15075" y="4110"/>
                  <a:pt x="15170" y="7372"/>
                  <a:pt x="15487" y="10475"/>
                </a:cubicBezTo>
                <a:lnTo>
                  <a:pt x="15455" y="10539"/>
                </a:lnTo>
                <a:cubicBezTo>
                  <a:pt x="14283" y="11869"/>
                  <a:pt x="13143" y="13231"/>
                  <a:pt x="11908" y="14529"/>
                </a:cubicBezTo>
                <a:cubicBezTo>
                  <a:pt x="11750" y="11362"/>
                  <a:pt x="11750" y="8100"/>
                  <a:pt x="11401" y="4933"/>
                </a:cubicBezTo>
                <a:cubicBezTo>
                  <a:pt x="11433" y="4870"/>
                  <a:pt x="11433" y="4775"/>
                  <a:pt x="11401" y="4712"/>
                </a:cubicBezTo>
                <a:cubicBezTo>
                  <a:pt x="12858" y="3603"/>
                  <a:pt x="14283" y="2336"/>
                  <a:pt x="15455" y="975"/>
                </a:cubicBezTo>
                <a:close/>
                <a:moveTo>
                  <a:pt x="5393" y="4740"/>
                </a:moveTo>
                <a:cubicBezTo>
                  <a:pt x="5528" y="4740"/>
                  <a:pt x="5662" y="4741"/>
                  <a:pt x="5796" y="4743"/>
                </a:cubicBezTo>
                <a:cubicBezTo>
                  <a:pt x="7538" y="4775"/>
                  <a:pt x="9279" y="4902"/>
                  <a:pt x="11021" y="5028"/>
                </a:cubicBezTo>
                <a:cubicBezTo>
                  <a:pt x="10863" y="8259"/>
                  <a:pt x="11180" y="11584"/>
                  <a:pt x="11433" y="14814"/>
                </a:cubicBezTo>
                <a:cubicBezTo>
                  <a:pt x="8631" y="14711"/>
                  <a:pt x="5808" y="14567"/>
                  <a:pt x="2999" y="14567"/>
                </a:cubicBezTo>
                <a:cubicBezTo>
                  <a:pt x="2347" y="14567"/>
                  <a:pt x="1696" y="14574"/>
                  <a:pt x="1045" y="14592"/>
                </a:cubicBezTo>
                <a:cubicBezTo>
                  <a:pt x="982" y="11362"/>
                  <a:pt x="1045" y="7942"/>
                  <a:pt x="570" y="4743"/>
                </a:cubicBezTo>
                <a:lnTo>
                  <a:pt x="570" y="4743"/>
                </a:lnTo>
                <a:cubicBezTo>
                  <a:pt x="1096" y="4791"/>
                  <a:pt x="1627" y="4807"/>
                  <a:pt x="2159" y="4807"/>
                </a:cubicBezTo>
                <a:cubicBezTo>
                  <a:pt x="3250" y="4807"/>
                  <a:pt x="4343" y="4740"/>
                  <a:pt x="5393" y="4740"/>
                </a:cubicBezTo>
                <a:close/>
                <a:moveTo>
                  <a:pt x="10145" y="0"/>
                </a:moveTo>
                <a:cubicBezTo>
                  <a:pt x="8532" y="0"/>
                  <a:pt x="6923" y="67"/>
                  <a:pt x="5321" y="246"/>
                </a:cubicBezTo>
                <a:cubicBezTo>
                  <a:pt x="5194" y="246"/>
                  <a:pt x="5131" y="341"/>
                  <a:pt x="5162" y="436"/>
                </a:cubicBezTo>
                <a:cubicBezTo>
                  <a:pt x="3516" y="1766"/>
                  <a:pt x="1742" y="3097"/>
                  <a:pt x="190" y="4553"/>
                </a:cubicBezTo>
                <a:cubicBezTo>
                  <a:pt x="95" y="4617"/>
                  <a:pt x="159" y="4775"/>
                  <a:pt x="222" y="4807"/>
                </a:cubicBezTo>
                <a:cubicBezTo>
                  <a:pt x="0" y="8100"/>
                  <a:pt x="349" y="11520"/>
                  <a:pt x="507" y="14782"/>
                </a:cubicBezTo>
                <a:cubicBezTo>
                  <a:pt x="529" y="14962"/>
                  <a:pt x="679" y="15046"/>
                  <a:pt x="809" y="15046"/>
                </a:cubicBezTo>
                <a:cubicBezTo>
                  <a:pt x="863" y="15046"/>
                  <a:pt x="913" y="15032"/>
                  <a:pt x="950" y="15004"/>
                </a:cubicBezTo>
                <a:cubicBezTo>
                  <a:pt x="4466" y="15226"/>
                  <a:pt x="8013" y="15194"/>
                  <a:pt x="11560" y="15321"/>
                </a:cubicBezTo>
                <a:cubicBezTo>
                  <a:pt x="11686" y="15321"/>
                  <a:pt x="11781" y="15226"/>
                  <a:pt x="11781" y="15099"/>
                </a:cubicBezTo>
                <a:cubicBezTo>
                  <a:pt x="11813" y="15067"/>
                  <a:pt x="11876" y="15067"/>
                  <a:pt x="11876" y="15036"/>
                </a:cubicBezTo>
                <a:cubicBezTo>
                  <a:pt x="13238" y="13864"/>
                  <a:pt x="14600" y="12471"/>
                  <a:pt x="15645" y="11014"/>
                </a:cubicBezTo>
                <a:cubicBezTo>
                  <a:pt x="15698" y="11032"/>
                  <a:pt x="15754" y="11042"/>
                  <a:pt x="15806" y="11042"/>
                </a:cubicBezTo>
                <a:cubicBezTo>
                  <a:pt x="15939" y="11042"/>
                  <a:pt x="16048" y="10974"/>
                  <a:pt x="16025" y="10792"/>
                </a:cubicBezTo>
                <a:cubicBezTo>
                  <a:pt x="15645" y="7372"/>
                  <a:pt x="15740" y="3952"/>
                  <a:pt x="15772" y="500"/>
                </a:cubicBezTo>
                <a:lnTo>
                  <a:pt x="15772" y="468"/>
                </a:lnTo>
                <a:cubicBezTo>
                  <a:pt x="15772" y="310"/>
                  <a:pt x="15708" y="183"/>
                  <a:pt x="15550" y="183"/>
                </a:cubicBezTo>
                <a:cubicBezTo>
                  <a:pt x="13747" y="83"/>
                  <a:pt x="11944" y="0"/>
                  <a:pt x="10145" y="0"/>
                </a:cubicBezTo>
                <a:close/>
              </a:path>
            </a:pathLst>
          </a:custGeom>
          <a:solidFill>
            <a:srgbClr val="565555"/>
          </a:solidFill>
          <a:ln w="3175" cap="flat" cmpd="sng">
            <a:solidFill>
              <a:srgbClr val="55555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51"/>
          <p:cNvGrpSpPr/>
          <p:nvPr/>
        </p:nvGrpSpPr>
        <p:grpSpPr>
          <a:xfrm>
            <a:off x="4983651" y="3369277"/>
            <a:ext cx="800826" cy="1373099"/>
            <a:chOff x="4855942" y="3358530"/>
            <a:chExt cx="721205" cy="1236580"/>
          </a:xfrm>
        </p:grpSpPr>
        <p:sp>
          <p:nvSpPr>
            <p:cNvPr id="1475" name="Google Shape;1475;p51"/>
            <p:cNvSpPr/>
            <p:nvPr/>
          </p:nvSpPr>
          <p:spPr>
            <a:xfrm>
              <a:off x="5208079" y="3368456"/>
              <a:ext cx="45764" cy="47775"/>
            </a:xfrm>
            <a:custGeom>
              <a:avLst/>
              <a:gdLst/>
              <a:ahLst/>
              <a:cxnLst/>
              <a:rect l="l" t="t" r="r" b="b"/>
              <a:pathLst>
                <a:path w="1457" h="1521" extrusionOk="0">
                  <a:moveTo>
                    <a:pt x="634" y="1"/>
                  </a:moveTo>
                  <a:lnTo>
                    <a:pt x="539" y="96"/>
                  </a:lnTo>
                  <a:cubicBezTo>
                    <a:pt x="222" y="254"/>
                    <a:pt x="0" y="476"/>
                    <a:pt x="0" y="887"/>
                  </a:cubicBezTo>
                  <a:cubicBezTo>
                    <a:pt x="0" y="1267"/>
                    <a:pt x="317" y="1521"/>
                    <a:pt x="665" y="1521"/>
                  </a:cubicBezTo>
                  <a:cubicBezTo>
                    <a:pt x="1014" y="1489"/>
                    <a:pt x="1425" y="1236"/>
                    <a:pt x="1425" y="856"/>
                  </a:cubicBezTo>
                  <a:cubicBezTo>
                    <a:pt x="1457" y="412"/>
                    <a:pt x="1045" y="64"/>
                    <a:pt x="634" y="1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5055866" y="3455242"/>
              <a:ext cx="92565" cy="55156"/>
            </a:xfrm>
            <a:custGeom>
              <a:avLst/>
              <a:gdLst/>
              <a:ahLst/>
              <a:cxnLst/>
              <a:rect l="l" t="t" r="r" b="b"/>
              <a:pathLst>
                <a:path w="2947" h="1756" extrusionOk="0">
                  <a:moveTo>
                    <a:pt x="1521" y="0"/>
                  </a:moveTo>
                  <a:cubicBezTo>
                    <a:pt x="1240" y="0"/>
                    <a:pt x="951" y="60"/>
                    <a:pt x="698" y="120"/>
                  </a:cubicBezTo>
                  <a:cubicBezTo>
                    <a:pt x="650" y="135"/>
                    <a:pt x="618" y="143"/>
                    <a:pt x="595" y="143"/>
                  </a:cubicBezTo>
                  <a:cubicBezTo>
                    <a:pt x="571" y="143"/>
                    <a:pt x="555" y="135"/>
                    <a:pt x="539" y="120"/>
                  </a:cubicBezTo>
                  <a:cubicBezTo>
                    <a:pt x="64" y="341"/>
                    <a:pt x="1" y="1070"/>
                    <a:pt x="381" y="1418"/>
                  </a:cubicBezTo>
                  <a:cubicBezTo>
                    <a:pt x="613" y="1671"/>
                    <a:pt x="958" y="1756"/>
                    <a:pt x="1303" y="1756"/>
                  </a:cubicBezTo>
                  <a:cubicBezTo>
                    <a:pt x="1475" y="1756"/>
                    <a:pt x="1648" y="1735"/>
                    <a:pt x="1806" y="1703"/>
                  </a:cubicBezTo>
                  <a:cubicBezTo>
                    <a:pt x="2471" y="1481"/>
                    <a:pt x="2946" y="911"/>
                    <a:pt x="2376" y="310"/>
                  </a:cubicBezTo>
                  <a:cubicBezTo>
                    <a:pt x="2142" y="75"/>
                    <a:pt x="1836" y="0"/>
                    <a:pt x="152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5210058" y="3538572"/>
              <a:ext cx="107485" cy="94921"/>
            </a:xfrm>
            <a:custGeom>
              <a:avLst/>
              <a:gdLst/>
              <a:ahLst/>
              <a:cxnLst/>
              <a:rect l="l" t="t" r="r" b="b"/>
              <a:pathLst>
                <a:path w="3422" h="3022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869" y="32"/>
                    <a:pt x="1837" y="32"/>
                    <a:pt x="1742" y="32"/>
                  </a:cubicBezTo>
                  <a:cubicBezTo>
                    <a:pt x="951" y="190"/>
                    <a:pt x="159" y="570"/>
                    <a:pt x="96" y="1520"/>
                  </a:cubicBezTo>
                  <a:cubicBezTo>
                    <a:pt x="1" y="2312"/>
                    <a:pt x="634" y="2914"/>
                    <a:pt x="1394" y="3009"/>
                  </a:cubicBezTo>
                  <a:cubicBezTo>
                    <a:pt x="1470" y="3017"/>
                    <a:pt x="1543" y="3022"/>
                    <a:pt x="1613" y="3022"/>
                  </a:cubicBezTo>
                  <a:cubicBezTo>
                    <a:pt x="3306" y="3022"/>
                    <a:pt x="3421" y="547"/>
                    <a:pt x="1901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5160336" y="3955132"/>
              <a:ext cx="62694" cy="53711"/>
            </a:xfrm>
            <a:custGeom>
              <a:avLst/>
              <a:gdLst/>
              <a:ahLst/>
              <a:cxnLst/>
              <a:rect l="l" t="t" r="r" b="b"/>
              <a:pathLst>
                <a:path w="1996" h="1710" extrusionOk="0">
                  <a:moveTo>
                    <a:pt x="1032" y="0"/>
                  </a:moveTo>
                  <a:cubicBezTo>
                    <a:pt x="649" y="0"/>
                    <a:pt x="284" y="187"/>
                    <a:pt x="158" y="514"/>
                  </a:cubicBezTo>
                  <a:cubicBezTo>
                    <a:pt x="127" y="577"/>
                    <a:pt x="95" y="609"/>
                    <a:pt x="0" y="609"/>
                  </a:cubicBezTo>
                  <a:cubicBezTo>
                    <a:pt x="0" y="1188"/>
                    <a:pt x="465" y="1710"/>
                    <a:pt x="972" y="1710"/>
                  </a:cubicBezTo>
                  <a:cubicBezTo>
                    <a:pt x="1213" y="1710"/>
                    <a:pt x="1464" y="1592"/>
                    <a:pt x="1679" y="1306"/>
                  </a:cubicBezTo>
                  <a:cubicBezTo>
                    <a:pt x="1995" y="862"/>
                    <a:pt x="1900" y="229"/>
                    <a:pt x="1330" y="39"/>
                  </a:cubicBezTo>
                  <a:cubicBezTo>
                    <a:pt x="1232" y="13"/>
                    <a:pt x="1131" y="0"/>
                    <a:pt x="1032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5216120" y="4101000"/>
              <a:ext cx="90461" cy="81226"/>
            </a:xfrm>
            <a:custGeom>
              <a:avLst/>
              <a:gdLst/>
              <a:ahLst/>
              <a:cxnLst/>
              <a:rect l="l" t="t" r="r" b="b"/>
              <a:pathLst>
                <a:path w="2880" h="2586" extrusionOk="0">
                  <a:moveTo>
                    <a:pt x="1244" y="0"/>
                  </a:moveTo>
                  <a:cubicBezTo>
                    <a:pt x="1167" y="0"/>
                    <a:pt x="1089" y="6"/>
                    <a:pt x="1011" y="19"/>
                  </a:cubicBezTo>
                  <a:cubicBezTo>
                    <a:pt x="536" y="240"/>
                    <a:pt x="188" y="684"/>
                    <a:pt x="93" y="1285"/>
                  </a:cubicBezTo>
                  <a:cubicBezTo>
                    <a:pt x="0" y="2055"/>
                    <a:pt x="566" y="2585"/>
                    <a:pt x="1296" y="2585"/>
                  </a:cubicBezTo>
                  <a:cubicBezTo>
                    <a:pt x="1317" y="2585"/>
                    <a:pt x="1338" y="2585"/>
                    <a:pt x="1359" y="2584"/>
                  </a:cubicBezTo>
                  <a:cubicBezTo>
                    <a:pt x="2119" y="2584"/>
                    <a:pt x="2879" y="2045"/>
                    <a:pt x="2721" y="1190"/>
                  </a:cubicBezTo>
                  <a:cubicBezTo>
                    <a:pt x="2607" y="505"/>
                    <a:pt x="1952" y="0"/>
                    <a:pt x="1244" y="0"/>
                  </a:cubicBez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50831" y="4224912"/>
              <a:ext cx="513899" cy="291139"/>
            </a:xfrm>
            <a:custGeom>
              <a:avLst/>
              <a:gdLst/>
              <a:ahLst/>
              <a:cxnLst/>
              <a:rect l="l" t="t" r="r" b="b"/>
              <a:pathLst>
                <a:path w="16361" h="9269" extrusionOk="0">
                  <a:moveTo>
                    <a:pt x="2463" y="5047"/>
                  </a:moveTo>
                  <a:cubicBezTo>
                    <a:pt x="2500" y="5047"/>
                    <a:pt x="2535" y="5062"/>
                    <a:pt x="2553" y="5099"/>
                  </a:cubicBezTo>
                  <a:cubicBezTo>
                    <a:pt x="3598" y="6429"/>
                    <a:pt x="4992" y="7284"/>
                    <a:pt x="6607" y="7664"/>
                  </a:cubicBezTo>
                  <a:cubicBezTo>
                    <a:pt x="6913" y="7695"/>
                    <a:pt x="6775" y="8109"/>
                    <a:pt x="6509" y="8109"/>
                  </a:cubicBezTo>
                  <a:cubicBezTo>
                    <a:pt x="6500" y="8109"/>
                    <a:pt x="6490" y="8109"/>
                    <a:pt x="6480" y="8108"/>
                  </a:cubicBezTo>
                  <a:cubicBezTo>
                    <a:pt x="4738" y="7760"/>
                    <a:pt x="3313" y="6683"/>
                    <a:pt x="2363" y="5226"/>
                  </a:cubicBezTo>
                  <a:cubicBezTo>
                    <a:pt x="2274" y="5136"/>
                    <a:pt x="2374" y="5047"/>
                    <a:pt x="2463" y="5047"/>
                  </a:cubicBezTo>
                  <a:close/>
                  <a:moveTo>
                    <a:pt x="16361" y="1"/>
                  </a:moveTo>
                  <a:cubicBezTo>
                    <a:pt x="13144" y="636"/>
                    <a:pt x="9892" y="979"/>
                    <a:pt x="6627" y="979"/>
                  </a:cubicBezTo>
                  <a:cubicBezTo>
                    <a:pt x="4523" y="979"/>
                    <a:pt x="2414" y="837"/>
                    <a:pt x="305" y="539"/>
                  </a:cubicBezTo>
                  <a:lnTo>
                    <a:pt x="305" y="539"/>
                  </a:lnTo>
                  <a:cubicBezTo>
                    <a:pt x="0" y="5254"/>
                    <a:pt x="3262" y="9268"/>
                    <a:pt x="8067" y="9268"/>
                  </a:cubicBezTo>
                  <a:cubicBezTo>
                    <a:pt x="8264" y="9268"/>
                    <a:pt x="8463" y="9262"/>
                    <a:pt x="8665" y="9248"/>
                  </a:cubicBezTo>
                  <a:cubicBezTo>
                    <a:pt x="13384" y="8931"/>
                    <a:pt x="16361" y="5004"/>
                    <a:pt x="16361" y="539"/>
                  </a:cubicBezTo>
                  <a:lnTo>
                    <a:pt x="16361" y="1"/>
                  </a:lnTo>
                  <a:close/>
                </a:path>
              </a:pathLst>
            </a:custGeom>
            <a:solidFill>
              <a:srgbClr val="FFF8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89770" y="3721064"/>
              <a:ext cx="675441" cy="851996"/>
            </a:xfrm>
            <a:custGeom>
              <a:avLst/>
              <a:gdLst/>
              <a:ahLst/>
              <a:cxnLst/>
              <a:rect l="l" t="t" r="r" b="b"/>
              <a:pathLst>
                <a:path w="21504" h="27125" extrusionOk="0">
                  <a:moveTo>
                    <a:pt x="13198" y="1624"/>
                  </a:moveTo>
                  <a:cubicBezTo>
                    <a:pt x="13482" y="1624"/>
                    <a:pt x="13689" y="2040"/>
                    <a:pt x="13364" y="2202"/>
                  </a:cubicBezTo>
                  <a:cubicBezTo>
                    <a:pt x="12268" y="2775"/>
                    <a:pt x="11037" y="3094"/>
                    <a:pt x="9810" y="3094"/>
                  </a:cubicBezTo>
                  <a:cubicBezTo>
                    <a:pt x="8662" y="3094"/>
                    <a:pt x="7518" y="2815"/>
                    <a:pt x="6492" y="2202"/>
                  </a:cubicBezTo>
                  <a:cubicBezTo>
                    <a:pt x="6379" y="2146"/>
                    <a:pt x="6417" y="1939"/>
                    <a:pt x="6561" y="1939"/>
                  </a:cubicBezTo>
                  <a:cubicBezTo>
                    <a:pt x="6579" y="1939"/>
                    <a:pt x="6598" y="1942"/>
                    <a:pt x="6619" y="1949"/>
                  </a:cubicBezTo>
                  <a:cubicBezTo>
                    <a:pt x="7629" y="2291"/>
                    <a:pt x="8646" y="2486"/>
                    <a:pt x="9657" y="2486"/>
                  </a:cubicBezTo>
                  <a:cubicBezTo>
                    <a:pt x="10801" y="2486"/>
                    <a:pt x="11938" y="2236"/>
                    <a:pt x="13048" y="1664"/>
                  </a:cubicBezTo>
                  <a:cubicBezTo>
                    <a:pt x="13099" y="1636"/>
                    <a:pt x="13150" y="1624"/>
                    <a:pt x="13198" y="1624"/>
                  </a:cubicBezTo>
                  <a:close/>
                  <a:moveTo>
                    <a:pt x="9587" y="7006"/>
                  </a:moveTo>
                  <a:cubicBezTo>
                    <a:pt x="9773" y="7006"/>
                    <a:pt x="9960" y="7041"/>
                    <a:pt x="10134" y="7111"/>
                  </a:cubicBezTo>
                  <a:cubicBezTo>
                    <a:pt x="10926" y="7428"/>
                    <a:pt x="11084" y="8314"/>
                    <a:pt x="10641" y="8979"/>
                  </a:cubicBezTo>
                  <a:cubicBezTo>
                    <a:pt x="10371" y="9384"/>
                    <a:pt x="9937" y="9636"/>
                    <a:pt x="9496" y="9636"/>
                  </a:cubicBezTo>
                  <a:cubicBezTo>
                    <a:pt x="9212" y="9636"/>
                    <a:pt x="8925" y="9532"/>
                    <a:pt x="8677" y="9296"/>
                  </a:cubicBezTo>
                  <a:cubicBezTo>
                    <a:pt x="8107" y="8789"/>
                    <a:pt x="8044" y="7903"/>
                    <a:pt x="8551" y="7364"/>
                  </a:cubicBezTo>
                  <a:cubicBezTo>
                    <a:pt x="8568" y="7312"/>
                    <a:pt x="8605" y="7289"/>
                    <a:pt x="8639" y="7289"/>
                  </a:cubicBezTo>
                  <a:cubicBezTo>
                    <a:pt x="8668" y="7289"/>
                    <a:pt x="8695" y="7304"/>
                    <a:pt x="8709" y="7333"/>
                  </a:cubicBezTo>
                  <a:cubicBezTo>
                    <a:pt x="8950" y="7112"/>
                    <a:pt x="9267" y="7006"/>
                    <a:pt x="9587" y="7006"/>
                  </a:cubicBezTo>
                  <a:close/>
                  <a:moveTo>
                    <a:pt x="11664" y="11561"/>
                  </a:moveTo>
                  <a:cubicBezTo>
                    <a:pt x="12610" y="11561"/>
                    <a:pt x="13515" y="12322"/>
                    <a:pt x="13649" y="13286"/>
                  </a:cubicBezTo>
                  <a:cubicBezTo>
                    <a:pt x="13808" y="14363"/>
                    <a:pt x="12953" y="15155"/>
                    <a:pt x="11908" y="15250"/>
                  </a:cubicBezTo>
                  <a:cubicBezTo>
                    <a:pt x="11865" y="15253"/>
                    <a:pt x="11822" y="15254"/>
                    <a:pt x="11780" y="15254"/>
                  </a:cubicBezTo>
                  <a:cubicBezTo>
                    <a:pt x="10811" y="15254"/>
                    <a:pt x="9885" y="14570"/>
                    <a:pt x="9976" y="13508"/>
                  </a:cubicBezTo>
                  <a:cubicBezTo>
                    <a:pt x="10008" y="12875"/>
                    <a:pt x="10419" y="12241"/>
                    <a:pt x="10958" y="11925"/>
                  </a:cubicBezTo>
                  <a:cubicBezTo>
                    <a:pt x="10958" y="11798"/>
                    <a:pt x="10989" y="11671"/>
                    <a:pt x="11148" y="11640"/>
                  </a:cubicBezTo>
                  <a:cubicBezTo>
                    <a:pt x="11318" y="11586"/>
                    <a:pt x="11491" y="11561"/>
                    <a:pt x="11664" y="11561"/>
                  </a:cubicBezTo>
                  <a:close/>
                  <a:moveTo>
                    <a:pt x="18327" y="15279"/>
                  </a:moveTo>
                  <a:cubicBezTo>
                    <a:pt x="18582" y="15279"/>
                    <a:pt x="18746" y="15488"/>
                    <a:pt x="18717" y="15725"/>
                  </a:cubicBezTo>
                  <a:cubicBezTo>
                    <a:pt x="18875" y="15757"/>
                    <a:pt x="19002" y="15883"/>
                    <a:pt x="19002" y="16042"/>
                  </a:cubicBezTo>
                  <a:cubicBezTo>
                    <a:pt x="19508" y="21204"/>
                    <a:pt x="15550" y="25859"/>
                    <a:pt x="10293" y="25954"/>
                  </a:cubicBezTo>
                  <a:cubicBezTo>
                    <a:pt x="10220" y="25956"/>
                    <a:pt x="10149" y="25957"/>
                    <a:pt x="10077" y="25957"/>
                  </a:cubicBezTo>
                  <a:cubicBezTo>
                    <a:pt x="4981" y="25957"/>
                    <a:pt x="839" y="21543"/>
                    <a:pt x="1932" y="16390"/>
                  </a:cubicBezTo>
                  <a:cubicBezTo>
                    <a:pt x="1932" y="16295"/>
                    <a:pt x="1964" y="16263"/>
                    <a:pt x="2059" y="16263"/>
                  </a:cubicBezTo>
                  <a:cubicBezTo>
                    <a:pt x="2090" y="16137"/>
                    <a:pt x="2185" y="16073"/>
                    <a:pt x="2280" y="16073"/>
                  </a:cubicBezTo>
                  <a:cubicBezTo>
                    <a:pt x="4062" y="16231"/>
                    <a:pt x="5837" y="16311"/>
                    <a:pt x="7606" y="16311"/>
                  </a:cubicBezTo>
                  <a:cubicBezTo>
                    <a:pt x="11182" y="16311"/>
                    <a:pt x="14735" y="15981"/>
                    <a:pt x="18273" y="15282"/>
                  </a:cubicBezTo>
                  <a:cubicBezTo>
                    <a:pt x="18291" y="15280"/>
                    <a:pt x="18309" y="15279"/>
                    <a:pt x="18327" y="15279"/>
                  </a:cubicBezTo>
                  <a:close/>
                  <a:moveTo>
                    <a:pt x="12015" y="0"/>
                  </a:moveTo>
                  <a:cubicBezTo>
                    <a:pt x="11407" y="0"/>
                    <a:pt x="10769" y="89"/>
                    <a:pt x="10198" y="112"/>
                  </a:cubicBezTo>
                  <a:cubicBezTo>
                    <a:pt x="10113" y="115"/>
                    <a:pt x="9998" y="116"/>
                    <a:pt x="9857" y="116"/>
                  </a:cubicBezTo>
                  <a:cubicBezTo>
                    <a:pt x="9625" y="116"/>
                    <a:pt x="9324" y="114"/>
                    <a:pt x="8984" y="114"/>
                  </a:cubicBezTo>
                  <a:cubicBezTo>
                    <a:pt x="7433" y="114"/>
                    <a:pt x="5060" y="168"/>
                    <a:pt x="4592" y="777"/>
                  </a:cubicBezTo>
                  <a:lnTo>
                    <a:pt x="4592" y="904"/>
                  </a:lnTo>
                  <a:cubicBezTo>
                    <a:pt x="4117" y="2519"/>
                    <a:pt x="5035" y="3944"/>
                    <a:pt x="6714" y="4039"/>
                  </a:cubicBezTo>
                  <a:cubicBezTo>
                    <a:pt x="6809" y="4071"/>
                    <a:pt x="6841" y="4102"/>
                    <a:pt x="6872" y="4166"/>
                  </a:cubicBezTo>
                  <a:cubicBezTo>
                    <a:pt x="6900" y="4152"/>
                    <a:pt x="6928" y="4146"/>
                    <a:pt x="6954" y="4146"/>
                  </a:cubicBezTo>
                  <a:cubicBezTo>
                    <a:pt x="7048" y="4146"/>
                    <a:pt x="7126" y="4225"/>
                    <a:pt x="7126" y="4324"/>
                  </a:cubicBezTo>
                  <a:cubicBezTo>
                    <a:pt x="7316" y="5939"/>
                    <a:pt x="7347" y="7586"/>
                    <a:pt x="7506" y="9233"/>
                  </a:cubicBezTo>
                  <a:cubicBezTo>
                    <a:pt x="7540" y="9407"/>
                    <a:pt x="7384" y="9504"/>
                    <a:pt x="7231" y="9504"/>
                  </a:cubicBezTo>
                  <a:cubicBezTo>
                    <a:pt x="7105" y="9504"/>
                    <a:pt x="6982" y="9439"/>
                    <a:pt x="6967" y="9296"/>
                  </a:cubicBezTo>
                  <a:lnTo>
                    <a:pt x="6936" y="9296"/>
                  </a:lnTo>
                  <a:cubicBezTo>
                    <a:pt x="6967" y="9359"/>
                    <a:pt x="6936" y="9454"/>
                    <a:pt x="6841" y="9486"/>
                  </a:cubicBezTo>
                  <a:cubicBezTo>
                    <a:pt x="3167" y="11640"/>
                    <a:pt x="0" y="14712"/>
                    <a:pt x="348" y="19367"/>
                  </a:cubicBezTo>
                  <a:cubicBezTo>
                    <a:pt x="760" y="24149"/>
                    <a:pt x="4909" y="26682"/>
                    <a:pt x="9311" y="27062"/>
                  </a:cubicBezTo>
                  <a:cubicBezTo>
                    <a:pt x="9749" y="27103"/>
                    <a:pt x="10188" y="27125"/>
                    <a:pt x="10627" y="27125"/>
                  </a:cubicBezTo>
                  <a:cubicBezTo>
                    <a:pt x="14253" y="27125"/>
                    <a:pt x="17806" y="25685"/>
                    <a:pt x="19445" y="22154"/>
                  </a:cubicBezTo>
                  <a:cubicBezTo>
                    <a:pt x="21503" y="17657"/>
                    <a:pt x="20395" y="10816"/>
                    <a:pt x="14473" y="10151"/>
                  </a:cubicBezTo>
                  <a:cubicBezTo>
                    <a:pt x="14156" y="10120"/>
                    <a:pt x="14093" y="9866"/>
                    <a:pt x="13998" y="9708"/>
                  </a:cubicBezTo>
                  <a:cubicBezTo>
                    <a:pt x="13966" y="9645"/>
                    <a:pt x="13903" y="9581"/>
                    <a:pt x="13903" y="9454"/>
                  </a:cubicBezTo>
                  <a:cubicBezTo>
                    <a:pt x="13808" y="7808"/>
                    <a:pt x="13839" y="6129"/>
                    <a:pt x="13998" y="4514"/>
                  </a:cubicBezTo>
                  <a:cubicBezTo>
                    <a:pt x="14029" y="4419"/>
                    <a:pt x="14101" y="4372"/>
                    <a:pt x="14168" y="4372"/>
                  </a:cubicBezTo>
                  <a:cubicBezTo>
                    <a:pt x="14235" y="4372"/>
                    <a:pt x="14299" y="4419"/>
                    <a:pt x="14315" y="4514"/>
                  </a:cubicBezTo>
                  <a:cubicBezTo>
                    <a:pt x="14378" y="4577"/>
                    <a:pt x="14378" y="4704"/>
                    <a:pt x="14378" y="4799"/>
                  </a:cubicBezTo>
                  <a:lnTo>
                    <a:pt x="14473" y="4799"/>
                  </a:lnTo>
                  <a:cubicBezTo>
                    <a:pt x="14473" y="4704"/>
                    <a:pt x="14536" y="4577"/>
                    <a:pt x="14631" y="4514"/>
                  </a:cubicBezTo>
                  <a:cubicBezTo>
                    <a:pt x="17608" y="2899"/>
                    <a:pt x="15011" y="366"/>
                    <a:pt x="12699" y="49"/>
                  </a:cubicBezTo>
                  <a:cubicBezTo>
                    <a:pt x="12479" y="14"/>
                    <a:pt x="12249" y="0"/>
                    <a:pt x="12015" y="0"/>
                  </a:cubicBezTo>
                  <a:close/>
                </a:path>
              </a:pathLst>
            </a:custGeom>
            <a:solidFill>
              <a:srgbClr val="D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55942" y="3855374"/>
              <a:ext cx="721205" cy="739737"/>
            </a:xfrm>
            <a:custGeom>
              <a:avLst/>
              <a:gdLst/>
              <a:ahLst/>
              <a:cxnLst/>
              <a:rect l="l" t="t" r="r" b="b"/>
              <a:pathLst>
                <a:path w="22961" h="23551" extrusionOk="0">
                  <a:moveTo>
                    <a:pt x="15304" y="1"/>
                  </a:moveTo>
                  <a:cubicBezTo>
                    <a:pt x="15233" y="1"/>
                    <a:pt x="15170" y="48"/>
                    <a:pt x="15170" y="143"/>
                  </a:cubicBezTo>
                  <a:cubicBezTo>
                    <a:pt x="15011" y="1822"/>
                    <a:pt x="14948" y="3468"/>
                    <a:pt x="15043" y="5083"/>
                  </a:cubicBezTo>
                  <a:cubicBezTo>
                    <a:pt x="15043" y="5210"/>
                    <a:pt x="15075" y="5305"/>
                    <a:pt x="15170" y="5337"/>
                  </a:cubicBezTo>
                  <a:cubicBezTo>
                    <a:pt x="15106" y="5527"/>
                    <a:pt x="15233" y="5812"/>
                    <a:pt x="15518" y="5844"/>
                  </a:cubicBezTo>
                  <a:cubicBezTo>
                    <a:pt x="21409" y="6477"/>
                    <a:pt x="22517" y="13349"/>
                    <a:pt x="20459" y="17846"/>
                  </a:cubicBezTo>
                  <a:cubicBezTo>
                    <a:pt x="18870" y="21421"/>
                    <a:pt x="15298" y="22810"/>
                    <a:pt x="11612" y="22810"/>
                  </a:cubicBezTo>
                  <a:cubicBezTo>
                    <a:pt x="11183" y="22810"/>
                    <a:pt x="10753" y="22791"/>
                    <a:pt x="10324" y="22755"/>
                  </a:cubicBezTo>
                  <a:cubicBezTo>
                    <a:pt x="5922" y="22343"/>
                    <a:pt x="1774" y="19778"/>
                    <a:pt x="1394" y="15028"/>
                  </a:cubicBezTo>
                  <a:cubicBezTo>
                    <a:pt x="982" y="10404"/>
                    <a:pt x="4181" y="7300"/>
                    <a:pt x="7886" y="5178"/>
                  </a:cubicBezTo>
                  <a:cubicBezTo>
                    <a:pt x="7949" y="5147"/>
                    <a:pt x="7949" y="5052"/>
                    <a:pt x="7949" y="4988"/>
                  </a:cubicBezTo>
                  <a:cubicBezTo>
                    <a:pt x="7949" y="4890"/>
                    <a:pt x="7872" y="4810"/>
                    <a:pt x="7793" y="4810"/>
                  </a:cubicBezTo>
                  <a:cubicBezTo>
                    <a:pt x="7771" y="4810"/>
                    <a:pt x="7748" y="4816"/>
                    <a:pt x="7728" y="4830"/>
                  </a:cubicBezTo>
                  <a:cubicBezTo>
                    <a:pt x="3167" y="6255"/>
                    <a:pt x="0" y="11069"/>
                    <a:pt x="760" y="15819"/>
                  </a:cubicBezTo>
                  <a:cubicBezTo>
                    <a:pt x="1584" y="20981"/>
                    <a:pt x="6524" y="23420"/>
                    <a:pt x="11306" y="23546"/>
                  </a:cubicBezTo>
                  <a:cubicBezTo>
                    <a:pt x="11421" y="23549"/>
                    <a:pt x="11535" y="23550"/>
                    <a:pt x="11649" y="23550"/>
                  </a:cubicBezTo>
                  <a:cubicBezTo>
                    <a:pt x="16932" y="23550"/>
                    <a:pt x="21051" y="20676"/>
                    <a:pt x="22074" y="15313"/>
                  </a:cubicBezTo>
                  <a:cubicBezTo>
                    <a:pt x="22960" y="10689"/>
                    <a:pt x="20680" y="5685"/>
                    <a:pt x="15645" y="5083"/>
                  </a:cubicBezTo>
                  <a:cubicBezTo>
                    <a:pt x="15708" y="3595"/>
                    <a:pt x="15677" y="2012"/>
                    <a:pt x="15518" y="428"/>
                  </a:cubicBezTo>
                  <a:cubicBezTo>
                    <a:pt x="15487" y="333"/>
                    <a:pt x="15487" y="238"/>
                    <a:pt x="15487" y="143"/>
                  </a:cubicBezTo>
                  <a:cubicBezTo>
                    <a:pt x="15455" y="48"/>
                    <a:pt x="15376" y="1"/>
                    <a:pt x="15304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6092" y="4201732"/>
              <a:ext cx="586456" cy="334642"/>
            </a:xfrm>
            <a:custGeom>
              <a:avLst/>
              <a:gdLst/>
              <a:ahLst/>
              <a:cxnLst/>
              <a:rect l="l" t="t" r="r" b="b"/>
              <a:pathLst>
                <a:path w="18671" h="10654" extrusionOk="0">
                  <a:moveTo>
                    <a:pt x="17467" y="739"/>
                  </a:moveTo>
                  <a:lnTo>
                    <a:pt x="17467" y="1277"/>
                  </a:lnTo>
                  <a:cubicBezTo>
                    <a:pt x="17467" y="5742"/>
                    <a:pt x="14490" y="9669"/>
                    <a:pt x="9803" y="9986"/>
                  </a:cubicBezTo>
                  <a:cubicBezTo>
                    <a:pt x="9601" y="10000"/>
                    <a:pt x="9401" y="10007"/>
                    <a:pt x="9204" y="10007"/>
                  </a:cubicBezTo>
                  <a:cubicBezTo>
                    <a:pt x="4424" y="10007"/>
                    <a:pt x="1108" y="6021"/>
                    <a:pt x="1442" y="1277"/>
                  </a:cubicBezTo>
                  <a:lnTo>
                    <a:pt x="1442" y="1277"/>
                  </a:lnTo>
                  <a:cubicBezTo>
                    <a:pt x="3519" y="1560"/>
                    <a:pt x="5600" y="1694"/>
                    <a:pt x="7678" y="1694"/>
                  </a:cubicBezTo>
                  <a:cubicBezTo>
                    <a:pt x="10957" y="1694"/>
                    <a:pt x="14230" y="1359"/>
                    <a:pt x="17467" y="739"/>
                  </a:cubicBezTo>
                  <a:close/>
                  <a:moveTo>
                    <a:pt x="17490" y="0"/>
                  </a:moveTo>
                  <a:cubicBezTo>
                    <a:pt x="17463" y="0"/>
                    <a:pt x="17434" y="4"/>
                    <a:pt x="17403" y="10"/>
                  </a:cubicBezTo>
                  <a:cubicBezTo>
                    <a:pt x="13920" y="736"/>
                    <a:pt x="10450" y="1054"/>
                    <a:pt x="6957" y="1054"/>
                  </a:cubicBezTo>
                  <a:cubicBezTo>
                    <a:pt x="5116" y="1054"/>
                    <a:pt x="3269" y="966"/>
                    <a:pt x="1411" y="802"/>
                  </a:cubicBezTo>
                  <a:cubicBezTo>
                    <a:pt x="1284" y="802"/>
                    <a:pt x="1157" y="897"/>
                    <a:pt x="1157" y="992"/>
                  </a:cubicBezTo>
                  <a:cubicBezTo>
                    <a:pt x="1126" y="992"/>
                    <a:pt x="1062" y="1055"/>
                    <a:pt x="1062" y="1119"/>
                  </a:cubicBezTo>
                  <a:cubicBezTo>
                    <a:pt x="0" y="6240"/>
                    <a:pt x="4143" y="10654"/>
                    <a:pt x="9239" y="10654"/>
                  </a:cubicBezTo>
                  <a:cubicBezTo>
                    <a:pt x="9311" y="10654"/>
                    <a:pt x="9382" y="10653"/>
                    <a:pt x="9455" y="10651"/>
                  </a:cubicBezTo>
                  <a:cubicBezTo>
                    <a:pt x="14712" y="10556"/>
                    <a:pt x="18670" y="5901"/>
                    <a:pt x="18164" y="739"/>
                  </a:cubicBezTo>
                  <a:cubicBezTo>
                    <a:pt x="18132" y="580"/>
                    <a:pt x="18005" y="454"/>
                    <a:pt x="17847" y="454"/>
                  </a:cubicBezTo>
                  <a:cubicBezTo>
                    <a:pt x="17875" y="227"/>
                    <a:pt x="17726" y="0"/>
                    <a:pt x="17490" y="0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995748" y="3698355"/>
              <a:ext cx="448095" cy="319848"/>
            </a:xfrm>
            <a:custGeom>
              <a:avLst/>
              <a:gdLst/>
              <a:ahLst/>
              <a:cxnLst/>
              <a:rect l="l" t="t" r="r" b="b"/>
              <a:pathLst>
                <a:path w="14266" h="10183" extrusionOk="0">
                  <a:moveTo>
                    <a:pt x="8825" y="1"/>
                  </a:moveTo>
                  <a:cubicBezTo>
                    <a:pt x="7190" y="1"/>
                    <a:pt x="5434" y="294"/>
                    <a:pt x="4005" y="423"/>
                  </a:cubicBezTo>
                  <a:cubicBezTo>
                    <a:pt x="3182" y="518"/>
                    <a:pt x="1440" y="360"/>
                    <a:pt x="1060" y="1279"/>
                  </a:cubicBezTo>
                  <a:cubicBezTo>
                    <a:pt x="965" y="1279"/>
                    <a:pt x="901" y="1310"/>
                    <a:pt x="838" y="1374"/>
                  </a:cubicBezTo>
                  <a:cubicBezTo>
                    <a:pt x="0" y="3109"/>
                    <a:pt x="1368" y="5099"/>
                    <a:pt x="3178" y="5099"/>
                  </a:cubicBezTo>
                  <a:cubicBezTo>
                    <a:pt x="3283" y="5099"/>
                    <a:pt x="3390" y="5093"/>
                    <a:pt x="3498" y="5079"/>
                  </a:cubicBezTo>
                  <a:lnTo>
                    <a:pt x="3498" y="5079"/>
                  </a:lnTo>
                  <a:cubicBezTo>
                    <a:pt x="3308" y="6694"/>
                    <a:pt x="3435" y="8404"/>
                    <a:pt x="3657" y="9987"/>
                  </a:cubicBezTo>
                  <a:cubicBezTo>
                    <a:pt x="3684" y="10123"/>
                    <a:pt x="3797" y="10183"/>
                    <a:pt x="3916" y="10183"/>
                  </a:cubicBezTo>
                  <a:cubicBezTo>
                    <a:pt x="4076" y="10183"/>
                    <a:pt x="4245" y="10074"/>
                    <a:pt x="4227" y="9892"/>
                  </a:cubicBezTo>
                  <a:cubicBezTo>
                    <a:pt x="4068" y="8277"/>
                    <a:pt x="4037" y="6599"/>
                    <a:pt x="3815" y="4984"/>
                  </a:cubicBezTo>
                  <a:cubicBezTo>
                    <a:pt x="3815" y="4889"/>
                    <a:pt x="3657" y="4825"/>
                    <a:pt x="3593" y="4825"/>
                  </a:cubicBezTo>
                  <a:cubicBezTo>
                    <a:pt x="3562" y="4762"/>
                    <a:pt x="3498" y="4699"/>
                    <a:pt x="3435" y="4699"/>
                  </a:cubicBezTo>
                  <a:cubicBezTo>
                    <a:pt x="1725" y="4604"/>
                    <a:pt x="870" y="3210"/>
                    <a:pt x="1281" y="1595"/>
                  </a:cubicBezTo>
                  <a:lnTo>
                    <a:pt x="1281" y="1469"/>
                  </a:lnTo>
                  <a:cubicBezTo>
                    <a:pt x="1750" y="860"/>
                    <a:pt x="4123" y="805"/>
                    <a:pt x="5686" y="805"/>
                  </a:cubicBezTo>
                  <a:cubicBezTo>
                    <a:pt x="6029" y="805"/>
                    <a:pt x="6333" y="808"/>
                    <a:pt x="6569" y="808"/>
                  </a:cubicBezTo>
                  <a:cubicBezTo>
                    <a:pt x="6713" y="808"/>
                    <a:pt x="6831" y="807"/>
                    <a:pt x="6919" y="804"/>
                  </a:cubicBezTo>
                  <a:cubicBezTo>
                    <a:pt x="7516" y="780"/>
                    <a:pt x="8168" y="665"/>
                    <a:pt x="8792" y="665"/>
                  </a:cubicBezTo>
                  <a:cubicBezTo>
                    <a:pt x="8995" y="665"/>
                    <a:pt x="9195" y="677"/>
                    <a:pt x="9389" y="708"/>
                  </a:cubicBezTo>
                  <a:cubicBezTo>
                    <a:pt x="11701" y="1025"/>
                    <a:pt x="14266" y="3559"/>
                    <a:pt x="11352" y="5205"/>
                  </a:cubicBezTo>
                  <a:cubicBezTo>
                    <a:pt x="11194" y="5237"/>
                    <a:pt x="11162" y="5332"/>
                    <a:pt x="11194" y="5459"/>
                  </a:cubicBezTo>
                  <a:cubicBezTo>
                    <a:pt x="11218" y="5626"/>
                    <a:pt x="11332" y="5757"/>
                    <a:pt x="11468" y="5757"/>
                  </a:cubicBezTo>
                  <a:cubicBezTo>
                    <a:pt x="11512" y="5757"/>
                    <a:pt x="11559" y="5743"/>
                    <a:pt x="11606" y="5712"/>
                  </a:cubicBezTo>
                  <a:cubicBezTo>
                    <a:pt x="14107" y="4350"/>
                    <a:pt x="13791" y="962"/>
                    <a:pt x="10972" y="233"/>
                  </a:cubicBezTo>
                  <a:cubicBezTo>
                    <a:pt x="10311" y="63"/>
                    <a:pt x="9581" y="1"/>
                    <a:pt x="8825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5192154" y="3523527"/>
              <a:ext cx="133335" cy="127273"/>
            </a:xfrm>
            <a:custGeom>
              <a:avLst/>
              <a:gdLst/>
              <a:ahLst/>
              <a:cxnLst/>
              <a:rect l="l" t="t" r="r" b="b"/>
              <a:pathLst>
                <a:path w="4245" h="4052" extrusionOk="0">
                  <a:moveTo>
                    <a:pt x="2471" y="479"/>
                  </a:moveTo>
                  <a:cubicBezTo>
                    <a:pt x="3991" y="1026"/>
                    <a:pt x="3876" y="3501"/>
                    <a:pt x="2183" y="3501"/>
                  </a:cubicBezTo>
                  <a:cubicBezTo>
                    <a:pt x="2113" y="3501"/>
                    <a:pt x="2040" y="3496"/>
                    <a:pt x="1964" y="3488"/>
                  </a:cubicBezTo>
                  <a:cubicBezTo>
                    <a:pt x="1204" y="3393"/>
                    <a:pt x="571" y="2854"/>
                    <a:pt x="666" y="2063"/>
                  </a:cubicBezTo>
                  <a:cubicBezTo>
                    <a:pt x="729" y="1081"/>
                    <a:pt x="1489" y="701"/>
                    <a:pt x="2312" y="542"/>
                  </a:cubicBezTo>
                  <a:cubicBezTo>
                    <a:pt x="2344" y="542"/>
                    <a:pt x="2407" y="511"/>
                    <a:pt x="2439" y="479"/>
                  </a:cubicBezTo>
                  <a:close/>
                  <a:moveTo>
                    <a:pt x="2019" y="1"/>
                  </a:moveTo>
                  <a:cubicBezTo>
                    <a:pt x="1079" y="1"/>
                    <a:pt x="210" y="1046"/>
                    <a:pt x="96" y="1936"/>
                  </a:cubicBezTo>
                  <a:cubicBezTo>
                    <a:pt x="0" y="3044"/>
                    <a:pt x="824" y="3899"/>
                    <a:pt x="1901" y="4026"/>
                  </a:cubicBezTo>
                  <a:cubicBezTo>
                    <a:pt x="2009" y="4043"/>
                    <a:pt x="2116" y="4051"/>
                    <a:pt x="2223" y="4051"/>
                  </a:cubicBezTo>
                  <a:cubicBezTo>
                    <a:pt x="3115" y="4051"/>
                    <a:pt x="3919" y="3471"/>
                    <a:pt x="4117" y="2538"/>
                  </a:cubicBezTo>
                  <a:cubicBezTo>
                    <a:pt x="4244" y="1461"/>
                    <a:pt x="3642" y="384"/>
                    <a:pt x="2566" y="194"/>
                  </a:cubicBezTo>
                  <a:cubicBezTo>
                    <a:pt x="2566" y="194"/>
                    <a:pt x="2534" y="194"/>
                    <a:pt x="2471" y="162"/>
                  </a:cubicBezTo>
                  <a:cubicBezTo>
                    <a:pt x="2439" y="99"/>
                    <a:pt x="2407" y="36"/>
                    <a:pt x="2312" y="36"/>
                  </a:cubicBezTo>
                  <a:cubicBezTo>
                    <a:pt x="2214" y="12"/>
                    <a:pt x="2116" y="1"/>
                    <a:pt x="2019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5201200" y="4084164"/>
              <a:ext cx="122279" cy="116029"/>
            </a:xfrm>
            <a:custGeom>
              <a:avLst/>
              <a:gdLst/>
              <a:ahLst/>
              <a:cxnLst/>
              <a:rect l="l" t="t" r="r" b="b"/>
              <a:pathLst>
                <a:path w="3893" h="3694" extrusionOk="0">
                  <a:moveTo>
                    <a:pt x="1774" y="568"/>
                  </a:moveTo>
                  <a:cubicBezTo>
                    <a:pt x="2454" y="568"/>
                    <a:pt x="3085" y="1070"/>
                    <a:pt x="3228" y="1726"/>
                  </a:cubicBezTo>
                  <a:cubicBezTo>
                    <a:pt x="3386" y="2518"/>
                    <a:pt x="2626" y="3120"/>
                    <a:pt x="1866" y="3120"/>
                  </a:cubicBezTo>
                  <a:cubicBezTo>
                    <a:pt x="1846" y="3121"/>
                    <a:pt x="1825" y="3121"/>
                    <a:pt x="1805" y="3121"/>
                  </a:cubicBezTo>
                  <a:cubicBezTo>
                    <a:pt x="1101" y="3121"/>
                    <a:pt x="478" y="2592"/>
                    <a:pt x="663" y="1853"/>
                  </a:cubicBezTo>
                  <a:cubicBezTo>
                    <a:pt x="694" y="1251"/>
                    <a:pt x="1074" y="840"/>
                    <a:pt x="1549" y="586"/>
                  </a:cubicBezTo>
                  <a:cubicBezTo>
                    <a:pt x="1624" y="574"/>
                    <a:pt x="1699" y="568"/>
                    <a:pt x="1774" y="568"/>
                  </a:cubicBezTo>
                  <a:close/>
                  <a:moveTo>
                    <a:pt x="1749" y="1"/>
                  </a:moveTo>
                  <a:cubicBezTo>
                    <a:pt x="1576" y="1"/>
                    <a:pt x="1403" y="26"/>
                    <a:pt x="1233" y="80"/>
                  </a:cubicBezTo>
                  <a:cubicBezTo>
                    <a:pt x="1074" y="111"/>
                    <a:pt x="1043" y="238"/>
                    <a:pt x="1043" y="365"/>
                  </a:cubicBezTo>
                  <a:cubicBezTo>
                    <a:pt x="473" y="681"/>
                    <a:pt x="93" y="1315"/>
                    <a:pt x="61" y="1948"/>
                  </a:cubicBezTo>
                  <a:cubicBezTo>
                    <a:pt x="0" y="3010"/>
                    <a:pt x="898" y="3694"/>
                    <a:pt x="1865" y="3694"/>
                  </a:cubicBezTo>
                  <a:cubicBezTo>
                    <a:pt x="1907" y="3694"/>
                    <a:pt x="1950" y="3693"/>
                    <a:pt x="1993" y="3690"/>
                  </a:cubicBezTo>
                  <a:cubicBezTo>
                    <a:pt x="2974" y="3595"/>
                    <a:pt x="3893" y="2803"/>
                    <a:pt x="3734" y="1726"/>
                  </a:cubicBezTo>
                  <a:cubicBezTo>
                    <a:pt x="3600" y="762"/>
                    <a:pt x="2695" y="1"/>
                    <a:pt x="1749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5089004" y="3771729"/>
              <a:ext cx="231429" cy="46518"/>
            </a:xfrm>
            <a:custGeom>
              <a:avLst/>
              <a:gdLst/>
              <a:ahLst/>
              <a:cxnLst/>
              <a:rect l="l" t="t" r="r" b="b"/>
              <a:pathLst>
                <a:path w="7368" h="1481" extrusionOk="0">
                  <a:moveTo>
                    <a:pt x="6880" y="1"/>
                  </a:moveTo>
                  <a:cubicBezTo>
                    <a:pt x="6825" y="1"/>
                    <a:pt x="6765" y="16"/>
                    <a:pt x="6705" y="51"/>
                  </a:cubicBezTo>
                  <a:cubicBezTo>
                    <a:pt x="5605" y="617"/>
                    <a:pt x="4488" y="868"/>
                    <a:pt x="3354" y="868"/>
                  </a:cubicBezTo>
                  <a:cubicBezTo>
                    <a:pt x="2331" y="868"/>
                    <a:pt x="1295" y="665"/>
                    <a:pt x="244" y="304"/>
                  </a:cubicBezTo>
                  <a:cubicBezTo>
                    <a:pt x="235" y="302"/>
                    <a:pt x="226" y="302"/>
                    <a:pt x="217" y="302"/>
                  </a:cubicBezTo>
                  <a:cubicBezTo>
                    <a:pt x="76" y="302"/>
                    <a:pt x="0" y="530"/>
                    <a:pt x="149" y="589"/>
                  </a:cubicBezTo>
                  <a:cubicBezTo>
                    <a:pt x="1175" y="1202"/>
                    <a:pt x="2319" y="1481"/>
                    <a:pt x="3467" y="1481"/>
                  </a:cubicBezTo>
                  <a:cubicBezTo>
                    <a:pt x="4694" y="1481"/>
                    <a:pt x="5925" y="1162"/>
                    <a:pt x="7021" y="589"/>
                  </a:cubicBezTo>
                  <a:cubicBezTo>
                    <a:pt x="7368" y="429"/>
                    <a:pt x="7176" y="1"/>
                    <a:pt x="6880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5193159" y="3358530"/>
              <a:ext cx="74630" cy="70861"/>
            </a:xfrm>
            <a:custGeom>
              <a:avLst/>
              <a:gdLst/>
              <a:ahLst/>
              <a:cxnLst/>
              <a:rect l="l" t="t" r="r" b="b"/>
              <a:pathLst>
                <a:path w="2376" h="2256" extrusionOk="0">
                  <a:moveTo>
                    <a:pt x="1140" y="317"/>
                  </a:moveTo>
                  <a:cubicBezTo>
                    <a:pt x="1520" y="380"/>
                    <a:pt x="1932" y="728"/>
                    <a:pt x="1932" y="1172"/>
                  </a:cubicBezTo>
                  <a:cubicBezTo>
                    <a:pt x="1932" y="1552"/>
                    <a:pt x="1520" y="1805"/>
                    <a:pt x="1172" y="1837"/>
                  </a:cubicBezTo>
                  <a:cubicBezTo>
                    <a:pt x="824" y="1837"/>
                    <a:pt x="507" y="1583"/>
                    <a:pt x="507" y="1203"/>
                  </a:cubicBezTo>
                  <a:cubicBezTo>
                    <a:pt x="507" y="792"/>
                    <a:pt x="729" y="570"/>
                    <a:pt x="1045" y="412"/>
                  </a:cubicBezTo>
                  <a:cubicBezTo>
                    <a:pt x="1109" y="380"/>
                    <a:pt x="1140" y="380"/>
                    <a:pt x="1140" y="317"/>
                  </a:cubicBezTo>
                  <a:close/>
                  <a:moveTo>
                    <a:pt x="919" y="0"/>
                  </a:moveTo>
                  <a:cubicBezTo>
                    <a:pt x="317" y="95"/>
                    <a:pt x="0" y="792"/>
                    <a:pt x="64" y="1330"/>
                  </a:cubicBezTo>
                  <a:cubicBezTo>
                    <a:pt x="151" y="1914"/>
                    <a:pt x="616" y="2256"/>
                    <a:pt x="1159" y="2256"/>
                  </a:cubicBezTo>
                  <a:cubicBezTo>
                    <a:pt x="1205" y="2256"/>
                    <a:pt x="1252" y="2253"/>
                    <a:pt x="1299" y="2249"/>
                  </a:cubicBezTo>
                  <a:cubicBezTo>
                    <a:pt x="1900" y="2154"/>
                    <a:pt x="2375" y="1647"/>
                    <a:pt x="2280" y="1045"/>
                  </a:cubicBezTo>
                  <a:cubicBezTo>
                    <a:pt x="2219" y="525"/>
                    <a:pt x="1685" y="93"/>
                    <a:pt x="1163" y="93"/>
                  </a:cubicBezTo>
                  <a:cubicBezTo>
                    <a:pt x="1145" y="93"/>
                    <a:pt x="1127" y="94"/>
                    <a:pt x="1109" y="95"/>
                  </a:cubicBezTo>
                  <a:cubicBezTo>
                    <a:pt x="1077" y="63"/>
                    <a:pt x="982" y="0"/>
                    <a:pt x="919" y="0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144411" y="3941091"/>
              <a:ext cx="94513" cy="82671"/>
            </a:xfrm>
            <a:custGeom>
              <a:avLst/>
              <a:gdLst/>
              <a:ahLst/>
              <a:cxnLst/>
              <a:rect l="l" t="t" r="r" b="b"/>
              <a:pathLst>
                <a:path w="3009" h="2632" extrusionOk="0">
                  <a:moveTo>
                    <a:pt x="1474" y="463"/>
                  </a:moveTo>
                  <a:cubicBezTo>
                    <a:pt x="1583" y="463"/>
                    <a:pt x="1695" y="481"/>
                    <a:pt x="1806" y="518"/>
                  </a:cubicBezTo>
                  <a:cubicBezTo>
                    <a:pt x="2407" y="676"/>
                    <a:pt x="2502" y="1309"/>
                    <a:pt x="2186" y="1784"/>
                  </a:cubicBezTo>
                  <a:cubicBezTo>
                    <a:pt x="1959" y="2083"/>
                    <a:pt x="1702" y="2205"/>
                    <a:pt x="1457" y="2205"/>
                  </a:cubicBezTo>
                  <a:cubicBezTo>
                    <a:pt x="950" y="2205"/>
                    <a:pt x="497" y="1685"/>
                    <a:pt x="475" y="1151"/>
                  </a:cubicBezTo>
                  <a:cubicBezTo>
                    <a:pt x="539" y="1119"/>
                    <a:pt x="602" y="1119"/>
                    <a:pt x="634" y="1024"/>
                  </a:cubicBezTo>
                  <a:cubicBezTo>
                    <a:pt x="780" y="660"/>
                    <a:pt x="1112" y="463"/>
                    <a:pt x="1474" y="463"/>
                  </a:cubicBezTo>
                  <a:close/>
                  <a:moveTo>
                    <a:pt x="1520" y="1"/>
                  </a:moveTo>
                  <a:cubicBezTo>
                    <a:pt x="1206" y="1"/>
                    <a:pt x="895" y="107"/>
                    <a:pt x="634" y="328"/>
                  </a:cubicBezTo>
                  <a:cubicBezTo>
                    <a:pt x="602" y="328"/>
                    <a:pt x="507" y="328"/>
                    <a:pt x="475" y="359"/>
                  </a:cubicBezTo>
                  <a:cubicBezTo>
                    <a:pt x="0" y="898"/>
                    <a:pt x="95" y="1784"/>
                    <a:pt x="602" y="2291"/>
                  </a:cubicBezTo>
                  <a:cubicBezTo>
                    <a:pt x="850" y="2527"/>
                    <a:pt x="1142" y="2631"/>
                    <a:pt x="1430" y="2631"/>
                  </a:cubicBezTo>
                  <a:cubicBezTo>
                    <a:pt x="1877" y="2631"/>
                    <a:pt x="2315" y="2379"/>
                    <a:pt x="2566" y="1974"/>
                  </a:cubicBezTo>
                  <a:cubicBezTo>
                    <a:pt x="3009" y="1309"/>
                    <a:pt x="2851" y="423"/>
                    <a:pt x="2059" y="106"/>
                  </a:cubicBezTo>
                  <a:cubicBezTo>
                    <a:pt x="1885" y="36"/>
                    <a:pt x="1702" y="1"/>
                    <a:pt x="1520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23765" y="4381962"/>
              <a:ext cx="143889" cy="96837"/>
            </a:xfrm>
            <a:custGeom>
              <a:avLst/>
              <a:gdLst/>
              <a:ahLst/>
              <a:cxnLst/>
              <a:rect l="l" t="t" r="r" b="b"/>
              <a:pathLst>
                <a:path w="4581" h="3083" extrusionOk="0">
                  <a:moveTo>
                    <a:pt x="129" y="0"/>
                  </a:moveTo>
                  <a:cubicBezTo>
                    <a:pt x="62" y="0"/>
                    <a:pt x="1" y="62"/>
                    <a:pt x="41" y="163"/>
                  </a:cubicBezTo>
                  <a:cubicBezTo>
                    <a:pt x="991" y="1651"/>
                    <a:pt x="2416" y="2760"/>
                    <a:pt x="4158" y="3076"/>
                  </a:cubicBezTo>
                  <a:cubicBezTo>
                    <a:pt x="4177" y="3080"/>
                    <a:pt x="4195" y="3082"/>
                    <a:pt x="4213" y="3082"/>
                  </a:cubicBezTo>
                  <a:cubicBezTo>
                    <a:pt x="4462" y="3082"/>
                    <a:pt x="4580" y="2692"/>
                    <a:pt x="4285" y="2633"/>
                  </a:cubicBezTo>
                  <a:cubicBezTo>
                    <a:pt x="2701" y="2221"/>
                    <a:pt x="1276" y="1398"/>
                    <a:pt x="231" y="68"/>
                  </a:cubicBezTo>
                  <a:cubicBezTo>
                    <a:pt x="208" y="21"/>
                    <a:pt x="168" y="0"/>
                    <a:pt x="129" y="0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044936" y="3441327"/>
              <a:ext cx="114427" cy="81666"/>
            </a:xfrm>
            <a:custGeom>
              <a:avLst/>
              <a:gdLst/>
              <a:ahLst/>
              <a:cxnLst/>
              <a:rect l="l" t="t" r="r" b="b"/>
              <a:pathLst>
                <a:path w="3643" h="2600" extrusionOk="0">
                  <a:moveTo>
                    <a:pt x="1921" y="419"/>
                  </a:moveTo>
                  <a:cubicBezTo>
                    <a:pt x="2243" y="419"/>
                    <a:pt x="2554" y="503"/>
                    <a:pt x="2787" y="753"/>
                  </a:cubicBezTo>
                  <a:cubicBezTo>
                    <a:pt x="3326" y="1354"/>
                    <a:pt x="2819" y="1988"/>
                    <a:pt x="2186" y="2146"/>
                  </a:cubicBezTo>
                  <a:cubicBezTo>
                    <a:pt x="2041" y="2175"/>
                    <a:pt x="1881" y="2192"/>
                    <a:pt x="1720" y="2192"/>
                  </a:cubicBezTo>
                  <a:cubicBezTo>
                    <a:pt x="1354" y="2192"/>
                    <a:pt x="981" y="2103"/>
                    <a:pt x="761" y="1861"/>
                  </a:cubicBezTo>
                  <a:cubicBezTo>
                    <a:pt x="349" y="1449"/>
                    <a:pt x="444" y="784"/>
                    <a:pt x="919" y="563"/>
                  </a:cubicBezTo>
                  <a:lnTo>
                    <a:pt x="1077" y="563"/>
                  </a:lnTo>
                  <a:cubicBezTo>
                    <a:pt x="1333" y="487"/>
                    <a:pt x="1631" y="419"/>
                    <a:pt x="1921" y="419"/>
                  </a:cubicBezTo>
                  <a:close/>
                  <a:moveTo>
                    <a:pt x="1823" y="1"/>
                  </a:moveTo>
                  <a:cubicBezTo>
                    <a:pt x="1525" y="1"/>
                    <a:pt x="1222" y="57"/>
                    <a:pt x="951" y="151"/>
                  </a:cubicBezTo>
                  <a:cubicBezTo>
                    <a:pt x="824" y="183"/>
                    <a:pt x="792" y="278"/>
                    <a:pt x="792" y="341"/>
                  </a:cubicBezTo>
                  <a:cubicBezTo>
                    <a:pt x="254" y="594"/>
                    <a:pt x="0" y="1291"/>
                    <a:pt x="254" y="1798"/>
                  </a:cubicBezTo>
                  <a:cubicBezTo>
                    <a:pt x="491" y="2368"/>
                    <a:pt x="1103" y="2599"/>
                    <a:pt x="1688" y="2599"/>
                  </a:cubicBezTo>
                  <a:cubicBezTo>
                    <a:pt x="1883" y="2599"/>
                    <a:pt x="2075" y="2574"/>
                    <a:pt x="2249" y="2526"/>
                  </a:cubicBezTo>
                  <a:cubicBezTo>
                    <a:pt x="3009" y="2336"/>
                    <a:pt x="3642" y="1703"/>
                    <a:pt x="3294" y="848"/>
                  </a:cubicBezTo>
                  <a:cubicBezTo>
                    <a:pt x="3018" y="232"/>
                    <a:pt x="2429" y="1"/>
                    <a:pt x="1823" y="1"/>
                  </a:cubicBezTo>
                  <a:close/>
                </a:path>
              </a:pathLst>
            </a:custGeom>
            <a:solidFill>
              <a:srgbClr val="56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51"/>
          <p:cNvGrpSpPr/>
          <p:nvPr/>
        </p:nvGrpSpPr>
        <p:grpSpPr>
          <a:xfrm>
            <a:off x="6833510" y="3862369"/>
            <a:ext cx="680435" cy="768885"/>
            <a:chOff x="6496235" y="3701056"/>
            <a:chExt cx="680435" cy="768885"/>
          </a:xfrm>
        </p:grpSpPr>
        <p:sp>
          <p:nvSpPr>
            <p:cNvPr id="1493" name="Google Shape;1493;p51"/>
            <p:cNvSpPr/>
            <p:nvPr/>
          </p:nvSpPr>
          <p:spPr>
            <a:xfrm>
              <a:off x="6848372" y="3829021"/>
              <a:ext cx="30876" cy="28395"/>
            </a:xfrm>
            <a:custGeom>
              <a:avLst/>
              <a:gdLst/>
              <a:ahLst/>
              <a:cxnLst/>
              <a:rect l="l" t="t" r="r" b="b"/>
              <a:pathLst>
                <a:path w="983" h="904" extrusionOk="0">
                  <a:moveTo>
                    <a:pt x="412" y="0"/>
                  </a:moveTo>
                  <a:cubicBezTo>
                    <a:pt x="317" y="32"/>
                    <a:pt x="222" y="127"/>
                    <a:pt x="159" y="254"/>
                  </a:cubicBezTo>
                  <a:cubicBezTo>
                    <a:pt x="0" y="475"/>
                    <a:pt x="95" y="760"/>
                    <a:pt x="381" y="887"/>
                  </a:cubicBezTo>
                  <a:cubicBezTo>
                    <a:pt x="429" y="898"/>
                    <a:pt x="478" y="903"/>
                    <a:pt x="526" y="903"/>
                  </a:cubicBezTo>
                  <a:cubicBezTo>
                    <a:pt x="755" y="903"/>
                    <a:pt x="951" y="780"/>
                    <a:pt x="951" y="570"/>
                  </a:cubicBezTo>
                  <a:cubicBezTo>
                    <a:pt x="982" y="317"/>
                    <a:pt x="824" y="95"/>
                    <a:pt x="571" y="95"/>
                  </a:cubicBezTo>
                  <a:cubicBezTo>
                    <a:pt x="507" y="95"/>
                    <a:pt x="476" y="32"/>
                    <a:pt x="412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6929944" y="3901107"/>
              <a:ext cx="62694" cy="50350"/>
            </a:xfrm>
            <a:custGeom>
              <a:avLst/>
              <a:gdLst/>
              <a:ahLst/>
              <a:cxnLst/>
              <a:rect l="l" t="t" r="r" b="b"/>
              <a:pathLst>
                <a:path w="1996" h="1603" extrusionOk="0">
                  <a:moveTo>
                    <a:pt x="729" y="0"/>
                  </a:moveTo>
                  <a:cubicBezTo>
                    <a:pt x="344" y="0"/>
                    <a:pt x="0" y="296"/>
                    <a:pt x="0" y="714"/>
                  </a:cubicBezTo>
                  <a:cubicBezTo>
                    <a:pt x="0" y="1231"/>
                    <a:pt x="556" y="1603"/>
                    <a:pt x="1021" y="1603"/>
                  </a:cubicBezTo>
                  <a:cubicBezTo>
                    <a:pt x="1040" y="1603"/>
                    <a:pt x="1059" y="1602"/>
                    <a:pt x="1077" y="1601"/>
                  </a:cubicBezTo>
                  <a:cubicBezTo>
                    <a:pt x="1520" y="1537"/>
                    <a:pt x="1996" y="1189"/>
                    <a:pt x="1996" y="714"/>
                  </a:cubicBezTo>
                  <a:cubicBezTo>
                    <a:pt x="1996" y="267"/>
                    <a:pt x="1625" y="17"/>
                    <a:pt x="1227" y="17"/>
                  </a:cubicBezTo>
                  <a:cubicBezTo>
                    <a:pt x="1146" y="17"/>
                    <a:pt x="1063" y="27"/>
                    <a:pt x="982" y="49"/>
                  </a:cubicBezTo>
                  <a:cubicBezTo>
                    <a:pt x="964" y="58"/>
                    <a:pt x="945" y="62"/>
                    <a:pt x="929" y="62"/>
                  </a:cubicBezTo>
                  <a:cubicBezTo>
                    <a:pt x="890" y="62"/>
                    <a:pt x="865" y="40"/>
                    <a:pt x="887" y="17"/>
                  </a:cubicBezTo>
                  <a:cubicBezTo>
                    <a:pt x="834" y="6"/>
                    <a:pt x="781" y="0"/>
                    <a:pt x="72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6854340" y="4015250"/>
              <a:ext cx="49753" cy="40079"/>
            </a:xfrm>
            <a:custGeom>
              <a:avLst/>
              <a:gdLst/>
              <a:ahLst/>
              <a:cxnLst/>
              <a:rect l="l" t="t" r="r" b="b"/>
              <a:pathLst>
                <a:path w="1584" h="1276" extrusionOk="0">
                  <a:moveTo>
                    <a:pt x="858" y="1"/>
                  </a:moveTo>
                  <a:cubicBezTo>
                    <a:pt x="715" y="1"/>
                    <a:pt x="578" y="47"/>
                    <a:pt x="476" y="120"/>
                  </a:cubicBezTo>
                  <a:cubicBezTo>
                    <a:pt x="444" y="131"/>
                    <a:pt x="419" y="134"/>
                    <a:pt x="399" y="134"/>
                  </a:cubicBezTo>
                  <a:cubicBezTo>
                    <a:pt x="359" y="134"/>
                    <a:pt x="338" y="120"/>
                    <a:pt x="317" y="120"/>
                  </a:cubicBezTo>
                  <a:cubicBezTo>
                    <a:pt x="64" y="279"/>
                    <a:pt x="1" y="627"/>
                    <a:pt x="159" y="912"/>
                  </a:cubicBezTo>
                  <a:cubicBezTo>
                    <a:pt x="284" y="1142"/>
                    <a:pt x="548" y="1276"/>
                    <a:pt x="804" y="1276"/>
                  </a:cubicBezTo>
                  <a:cubicBezTo>
                    <a:pt x="936" y="1276"/>
                    <a:pt x="1065" y="1240"/>
                    <a:pt x="1172" y="1165"/>
                  </a:cubicBezTo>
                  <a:cubicBezTo>
                    <a:pt x="1489" y="944"/>
                    <a:pt x="1584" y="469"/>
                    <a:pt x="1331" y="215"/>
                  </a:cubicBezTo>
                  <a:cubicBezTo>
                    <a:pt x="1195" y="62"/>
                    <a:pt x="1022" y="1"/>
                    <a:pt x="858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6698170" y="4112527"/>
              <a:ext cx="385997" cy="307630"/>
            </a:xfrm>
            <a:custGeom>
              <a:avLst/>
              <a:gdLst/>
              <a:ahLst/>
              <a:cxnLst/>
              <a:rect l="l" t="t" r="r" b="b"/>
              <a:pathLst>
                <a:path w="12289" h="9794" extrusionOk="0">
                  <a:moveTo>
                    <a:pt x="2962" y="908"/>
                  </a:moveTo>
                  <a:cubicBezTo>
                    <a:pt x="3084" y="908"/>
                    <a:pt x="3118" y="1119"/>
                    <a:pt x="2977" y="1203"/>
                  </a:cubicBezTo>
                  <a:cubicBezTo>
                    <a:pt x="2645" y="1333"/>
                    <a:pt x="2248" y="1397"/>
                    <a:pt x="1842" y="1397"/>
                  </a:cubicBezTo>
                  <a:cubicBezTo>
                    <a:pt x="1553" y="1397"/>
                    <a:pt x="1259" y="1364"/>
                    <a:pt x="982" y="1298"/>
                  </a:cubicBezTo>
                  <a:cubicBezTo>
                    <a:pt x="887" y="1298"/>
                    <a:pt x="919" y="1140"/>
                    <a:pt x="1014" y="1140"/>
                  </a:cubicBezTo>
                  <a:cubicBezTo>
                    <a:pt x="1188" y="1165"/>
                    <a:pt x="1357" y="1177"/>
                    <a:pt x="1524" y="1177"/>
                  </a:cubicBezTo>
                  <a:cubicBezTo>
                    <a:pt x="1996" y="1177"/>
                    <a:pt x="2446" y="1082"/>
                    <a:pt x="2914" y="918"/>
                  </a:cubicBezTo>
                  <a:cubicBezTo>
                    <a:pt x="2931" y="912"/>
                    <a:pt x="2947" y="908"/>
                    <a:pt x="2962" y="908"/>
                  </a:cubicBezTo>
                  <a:close/>
                  <a:moveTo>
                    <a:pt x="2989" y="3253"/>
                  </a:moveTo>
                  <a:cubicBezTo>
                    <a:pt x="3108" y="3253"/>
                    <a:pt x="3120" y="3484"/>
                    <a:pt x="2977" y="3484"/>
                  </a:cubicBezTo>
                  <a:cubicBezTo>
                    <a:pt x="2594" y="3536"/>
                    <a:pt x="2201" y="3559"/>
                    <a:pt x="1814" y="3559"/>
                  </a:cubicBezTo>
                  <a:cubicBezTo>
                    <a:pt x="1498" y="3559"/>
                    <a:pt x="1186" y="3544"/>
                    <a:pt x="887" y="3515"/>
                  </a:cubicBezTo>
                  <a:cubicBezTo>
                    <a:pt x="761" y="3484"/>
                    <a:pt x="824" y="3357"/>
                    <a:pt x="887" y="3357"/>
                  </a:cubicBezTo>
                  <a:cubicBezTo>
                    <a:pt x="1616" y="3357"/>
                    <a:pt x="2281" y="3325"/>
                    <a:pt x="2946" y="3262"/>
                  </a:cubicBezTo>
                  <a:cubicBezTo>
                    <a:pt x="2962" y="3256"/>
                    <a:pt x="2976" y="3253"/>
                    <a:pt x="2989" y="3253"/>
                  </a:cubicBezTo>
                  <a:close/>
                  <a:moveTo>
                    <a:pt x="2774" y="5063"/>
                  </a:moveTo>
                  <a:cubicBezTo>
                    <a:pt x="2832" y="5063"/>
                    <a:pt x="2889" y="5064"/>
                    <a:pt x="2946" y="5067"/>
                  </a:cubicBezTo>
                  <a:cubicBezTo>
                    <a:pt x="3072" y="5067"/>
                    <a:pt x="3104" y="5257"/>
                    <a:pt x="2977" y="5320"/>
                  </a:cubicBezTo>
                  <a:cubicBezTo>
                    <a:pt x="2344" y="5415"/>
                    <a:pt x="1679" y="5415"/>
                    <a:pt x="1046" y="5415"/>
                  </a:cubicBezTo>
                  <a:cubicBezTo>
                    <a:pt x="919" y="5415"/>
                    <a:pt x="919" y="5225"/>
                    <a:pt x="1046" y="5225"/>
                  </a:cubicBezTo>
                  <a:cubicBezTo>
                    <a:pt x="1622" y="5197"/>
                    <a:pt x="2198" y="5063"/>
                    <a:pt x="2774" y="5063"/>
                  </a:cubicBezTo>
                  <a:close/>
                  <a:moveTo>
                    <a:pt x="2914" y="6904"/>
                  </a:moveTo>
                  <a:cubicBezTo>
                    <a:pt x="3072" y="6904"/>
                    <a:pt x="3136" y="7094"/>
                    <a:pt x="2977" y="7126"/>
                  </a:cubicBezTo>
                  <a:cubicBezTo>
                    <a:pt x="2638" y="7193"/>
                    <a:pt x="2289" y="7225"/>
                    <a:pt x="1937" y="7225"/>
                  </a:cubicBezTo>
                  <a:cubicBezTo>
                    <a:pt x="1631" y="7225"/>
                    <a:pt x="1323" y="7201"/>
                    <a:pt x="1014" y="7157"/>
                  </a:cubicBezTo>
                  <a:cubicBezTo>
                    <a:pt x="887" y="7157"/>
                    <a:pt x="887" y="6999"/>
                    <a:pt x="1014" y="6999"/>
                  </a:cubicBezTo>
                  <a:cubicBezTo>
                    <a:pt x="1180" y="7007"/>
                    <a:pt x="1342" y="7011"/>
                    <a:pt x="1502" y="7011"/>
                  </a:cubicBezTo>
                  <a:cubicBezTo>
                    <a:pt x="1982" y="7011"/>
                    <a:pt x="2439" y="6975"/>
                    <a:pt x="2914" y="6904"/>
                  </a:cubicBezTo>
                  <a:close/>
                  <a:moveTo>
                    <a:pt x="2914" y="8392"/>
                  </a:moveTo>
                  <a:cubicBezTo>
                    <a:pt x="3072" y="8392"/>
                    <a:pt x="3136" y="8582"/>
                    <a:pt x="2977" y="8646"/>
                  </a:cubicBezTo>
                  <a:cubicBezTo>
                    <a:pt x="2610" y="8729"/>
                    <a:pt x="2251" y="8769"/>
                    <a:pt x="1887" y="8769"/>
                  </a:cubicBezTo>
                  <a:cubicBezTo>
                    <a:pt x="1561" y="8769"/>
                    <a:pt x="1231" y="8737"/>
                    <a:pt x="887" y="8677"/>
                  </a:cubicBezTo>
                  <a:cubicBezTo>
                    <a:pt x="761" y="8677"/>
                    <a:pt x="761" y="8519"/>
                    <a:pt x="887" y="8519"/>
                  </a:cubicBezTo>
                  <a:cubicBezTo>
                    <a:pt x="1044" y="8526"/>
                    <a:pt x="1201" y="8530"/>
                    <a:pt x="1359" y="8530"/>
                  </a:cubicBezTo>
                  <a:cubicBezTo>
                    <a:pt x="1868" y="8530"/>
                    <a:pt x="2382" y="8489"/>
                    <a:pt x="2914" y="8392"/>
                  </a:cubicBezTo>
                  <a:close/>
                  <a:moveTo>
                    <a:pt x="0" y="0"/>
                  </a:moveTo>
                  <a:cubicBezTo>
                    <a:pt x="127" y="2312"/>
                    <a:pt x="159" y="4592"/>
                    <a:pt x="222" y="6904"/>
                  </a:cubicBezTo>
                  <a:cubicBezTo>
                    <a:pt x="222" y="7379"/>
                    <a:pt x="95" y="8076"/>
                    <a:pt x="254" y="8519"/>
                  </a:cubicBezTo>
                  <a:cubicBezTo>
                    <a:pt x="631" y="9674"/>
                    <a:pt x="1246" y="9794"/>
                    <a:pt x="1991" y="9794"/>
                  </a:cubicBezTo>
                  <a:cubicBezTo>
                    <a:pt x="2185" y="9794"/>
                    <a:pt x="2388" y="9786"/>
                    <a:pt x="2597" y="9786"/>
                  </a:cubicBezTo>
                  <a:cubicBezTo>
                    <a:pt x="3769" y="9786"/>
                    <a:pt x="4909" y="9786"/>
                    <a:pt x="6113" y="9754"/>
                  </a:cubicBezTo>
                  <a:cubicBezTo>
                    <a:pt x="7284" y="9754"/>
                    <a:pt x="8456" y="9691"/>
                    <a:pt x="9628" y="9627"/>
                  </a:cubicBezTo>
                  <a:cubicBezTo>
                    <a:pt x="9755" y="9627"/>
                    <a:pt x="9910" y="9630"/>
                    <a:pt x="10077" y="9630"/>
                  </a:cubicBezTo>
                  <a:cubicBezTo>
                    <a:pt x="10495" y="9630"/>
                    <a:pt x="10990" y="9614"/>
                    <a:pt x="11306" y="9501"/>
                  </a:cubicBezTo>
                  <a:cubicBezTo>
                    <a:pt x="12288" y="9121"/>
                    <a:pt x="12098" y="7917"/>
                    <a:pt x="12098" y="7157"/>
                  </a:cubicBezTo>
                  <a:cubicBezTo>
                    <a:pt x="12066" y="4909"/>
                    <a:pt x="12003" y="2692"/>
                    <a:pt x="11971" y="412"/>
                  </a:cubicBezTo>
                  <a:cubicBezTo>
                    <a:pt x="8013" y="317"/>
                    <a:pt x="4086" y="253"/>
                    <a:pt x="127" y="32"/>
                  </a:cubicBezTo>
                  <a:cubicBezTo>
                    <a:pt x="95" y="32"/>
                    <a:pt x="64" y="32"/>
                    <a:pt x="0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6520106" y="3717923"/>
              <a:ext cx="646606" cy="742784"/>
            </a:xfrm>
            <a:custGeom>
              <a:avLst/>
              <a:gdLst/>
              <a:ahLst/>
              <a:cxnLst/>
              <a:rect l="l" t="t" r="r" b="b"/>
              <a:pathLst>
                <a:path w="20586" h="23648" extrusionOk="0">
                  <a:moveTo>
                    <a:pt x="2883" y="1226"/>
                  </a:moveTo>
                  <a:cubicBezTo>
                    <a:pt x="6049" y="1485"/>
                    <a:pt x="9173" y="1668"/>
                    <a:pt x="12310" y="1668"/>
                  </a:cubicBezTo>
                  <a:cubicBezTo>
                    <a:pt x="14538" y="1668"/>
                    <a:pt x="16772" y="1576"/>
                    <a:pt x="19034" y="1352"/>
                  </a:cubicBezTo>
                  <a:cubicBezTo>
                    <a:pt x="19042" y="1351"/>
                    <a:pt x="19050" y="1351"/>
                    <a:pt x="19058" y="1351"/>
                  </a:cubicBezTo>
                  <a:cubicBezTo>
                    <a:pt x="19287" y="1351"/>
                    <a:pt x="19279" y="1797"/>
                    <a:pt x="19034" y="1827"/>
                  </a:cubicBezTo>
                  <a:cubicBezTo>
                    <a:pt x="16579" y="2060"/>
                    <a:pt x="14090" y="2199"/>
                    <a:pt x="11599" y="2199"/>
                  </a:cubicBezTo>
                  <a:cubicBezTo>
                    <a:pt x="8660" y="2199"/>
                    <a:pt x="5716" y="2005"/>
                    <a:pt x="2819" y="1542"/>
                  </a:cubicBezTo>
                  <a:cubicBezTo>
                    <a:pt x="2788" y="1542"/>
                    <a:pt x="2756" y="1511"/>
                    <a:pt x="2756" y="1511"/>
                  </a:cubicBezTo>
                  <a:cubicBezTo>
                    <a:pt x="2661" y="1447"/>
                    <a:pt x="2756" y="1226"/>
                    <a:pt x="2883" y="1226"/>
                  </a:cubicBezTo>
                  <a:close/>
                  <a:moveTo>
                    <a:pt x="7981" y="3048"/>
                  </a:moveTo>
                  <a:cubicBezTo>
                    <a:pt x="8192" y="3048"/>
                    <a:pt x="8404" y="3052"/>
                    <a:pt x="8615" y="3062"/>
                  </a:cubicBezTo>
                  <a:cubicBezTo>
                    <a:pt x="8625" y="3060"/>
                    <a:pt x="8635" y="3059"/>
                    <a:pt x="8644" y="3059"/>
                  </a:cubicBezTo>
                  <a:cubicBezTo>
                    <a:pt x="8772" y="3059"/>
                    <a:pt x="8762" y="3252"/>
                    <a:pt x="8615" y="3252"/>
                  </a:cubicBezTo>
                  <a:lnTo>
                    <a:pt x="6715" y="3252"/>
                  </a:lnTo>
                  <a:cubicBezTo>
                    <a:pt x="6588" y="3252"/>
                    <a:pt x="6588" y="3062"/>
                    <a:pt x="6715" y="3062"/>
                  </a:cubicBezTo>
                  <a:cubicBezTo>
                    <a:pt x="7137" y="3062"/>
                    <a:pt x="7559" y="3048"/>
                    <a:pt x="7981" y="3048"/>
                  </a:cubicBezTo>
                  <a:close/>
                  <a:moveTo>
                    <a:pt x="11038" y="3270"/>
                  </a:moveTo>
                  <a:cubicBezTo>
                    <a:pt x="11163" y="3270"/>
                    <a:pt x="11288" y="3303"/>
                    <a:pt x="11402" y="3379"/>
                  </a:cubicBezTo>
                  <a:cubicBezTo>
                    <a:pt x="11433" y="3411"/>
                    <a:pt x="11433" y="3506"/>
                    <a:pt x="11402" y="3506"/>
                  </a:cubicBezTo>
                  <a:cubicBezTo>
                    <a:pt x="11592" y="3664"/>
                    <a:pt x="11655" y="3886"/>
                    <a:pt x="11655" y="4139"/>
                  </a:cubicBezTo>
                  <a:cubicBezTo>
                    <a:pt x="11629" y="4499"/>
                    <a:pt x="11332" y="4713"/>
                    <a:pt x="11018" y="4713"/>
                  </a:cubicBezTo>
                  <a:cubicBezTo>
                    <a:pt x="10945" y="4713"/>
                    <a:pt x="10871" y="4701"/>
                    <a:pt x="10800" y="4677"/>
                  </a:cubicBezTo>
                  <a:cubicBezTo>
                    <a:pt x="10388" y="4519"/>
                    <a:pt x="10135" y="4076"/>
                    <a:pt x="10325" y="3696"/>
                  </a:cubicBezTo>
                  <a:cubicBezTo>
                    <a:pt x="10458" y="3452"/>
                    <a:pt x="10746" y="3270"/>
                    <a:pt x="11038" y="3270"/>
                  </a:cubicBezTo>
                  <a:close/>
                  <a:moveTo>
                    <a:pt x="8226" y="4715"/>
                  </a:moveTo>
                  <a:cubicBezTo>
                    <a:pt x="8400" y="4715"/>
                    <a:pt x="8573" y="4723"/>
                    <a:pt x="8741" y="4741"/>
                  </a:cubicBezTo>
                  <a:cubicBezTo>
                    <a:pt x="8868" y="4772"/>
                    <a:pt x="8931" y="4994"/>
                    <a:pt x="8773" y="4994"/>
                  </a:cubicBezTo>
                  <a:cubicBezTo>
                    <a:pt x="8405" y="5056"/>
                    <a:pt x="7984" y="5090"/>
                    <a:pt x="7587" y="5090"/>
                  </a:cubicBezTo>
                  <a:cubicBezTo>
                    <a:pt x="7369" y="5090"/>
                    <a:pt x="7159" y="5080"/>
                    <a:pt x="6968" y="5058"/>
                  </a:cubicBezTo>
                  <a:cubicBezTo>
                    <a:pt x="6841" y="5058"/>
                    <a:pt x="6778" y="4899"/>
                    <a:pt x="6905" y="4836"/>
                  </a:cubicBezTo>
                  <a:cubicBezTo>
                    <a:pt x="7315" y="4767"/>
                    <a:pt x="7776" y="4715"/>
                    <a:pt x="8226" y="4715"/>
                  </a:cubicBezTo>
                  <a:close/>
                  <a:moveTo>
                    <a:pt x="14657" y="4676"/>
                  </a:moveTo>
                  <a:cubicBezTo>
                    <a:pt x="15425" y="4676"/>
                    <a:pt x="16090" y="5298"/>
                    <a:pt x="16152" y="6071"/>
                  </a:cubicBezTo>
                  <a:cubicBezTo>
                    <a:pt x="16152" y="6166"/>
                    <a:pt x="16073" y="6213"/>
                    <a:pt x="15994" y="6213"/>
                  </a:cubicBezTo>
                  <a:cubicBezTo>
                    <a:pt x="15914" y="6213"/>
                    <a:pt x="15835" y="6166"/>
                    <a:pt x="15835" y="6071"/>
                  </a:cubicBezTo>
                  <a:cubicBezTo>
                    <a:pt x="15772" y="5438"/>
                    <a:pt x="15234" y="4931"/>
                    <a:pt x="14600" y="4899"/>
                  </a:cubicBezTo>
                  <a:cubicBezTo>
                    <a:pt x="14442" y="4899"/>
                    <a:pt x="14473" y="4677"/>
                    <a:pt x="14600" y="4677"/>
                  </a:cubicBezTo>
                  <a:cubicBezTo>
                    <a:pt x="14619" y="4677"/>
                    <a:pt x="14638" y="4676"/>
                    <a:pt x="14657" y="4676"/>
                  </a:cubicBezTo>
                  <a:close/>
                  <a:moveTo>
                    <a:pt x="8613" y="7018"/>
                  </a:moveTo>
                  <a:cubicBezTo>
                    <a:pt x="8749" y="7018"/>
                    <a:pt x="8794" y="7215"/>
                    <a:pt x="8646" y="7274"/>
                  </a:cubicBezTo>
                  <a:cubicBezTo>
                    <a:pt x="8298" y="7327"/>
                    <a:pt x="7939" y="7350"/>
                    <a:pt x="7582" y="7350"/>
                  </a:cubicBezTo>
                  <a:cubicBezTo>
                    <a:pt x="7290" y="7350"/>
                    <a:pt x="6999" y="7334"/>
                    <a:pt x="6715" y="7306"/>
                  </a:cubicBezTo>
                  <a:cubicBezTo>
                    <a:pt x="6620" y="7306"/>
                    <a:pt x="6620" y="7148"/>
                    <a:pt x="6715" y="7148"/>
                  </a:cubicBezTo>
                  <a:cubicBezTo>
                    <a:pt x="6864" y="7155"/>
                    <a:pt x="7014" y="7159"/>
                    <a:pt x="7163" y="7159"/>
                  </a:cubicBezTo>
                  <a:cubicBezTo>
                    <a:pt x="7645" y="7159"/>
                    <a:pt x="8123" y="7118"/>
                    <a:pt x="8583" y="7021"/>
                  </a:cubicBezTo>
                  <a:cubicBezTo>
                    <a:pt x="8593" y="7019"/>
                    <a:pt x="8604" y="7018"/>
                    <a:pt x="8613" y="7018"/>
                  </a:cubicBezTo>
                  <a:close/>
                  <a:moveTo>
                    <a:pt x="14375" y="5521"/>
                  </a:moveTo>
                  <a:cubicBezTo>
                    <a:pt x="14849" y="5521"/>
                    <a:pt x="15317" y="5970"/>
                    <a:pt x="15392" y="6419"/>
                  </a:cubicBezTo>
                  <a:cubicBezTo>
                    <a:pt x="15487" y="7148"/>
                    <a:pt x="14758" y="7781"/>
                    <a:pt x="14093" y="7781"/>
                  </a:cubicBezTo>
                  <a:cubicBezTo>
                    <a:pt x="13365" y="7781"/>
                    <a:pt x="12573" y="7179"/>
                    <a:pt x="12732" y="6388"/>
                  </a:cubicBezTo>
                  <a:cubicBezTo>
                    <a:pt x="12835" y="5946"/>
                    <a:pt x="13279" y="5569"/>
                    <a:pt x="13715" y="5569"/>
                  </a:cubicBezTo>
                  <a:cubicBezTo>
                    <a:pt x="13811" y="5569"/>
                    <a:pt x="13907" y="5588"/>
                    <a:pt x="13998" y="5628"/>
                  </a:cubicBezTo>
                  <a:cubicBezTo>
                    <a:pt x="14119" y="5554"/>
                    <a:pt x="14247" y="5521"/>
                    <a:pt x="14375" y="5521"/>
                  </a:cubicBezTo>
                  <a:close/>
                  <a:moveTo>
                    <a:pt x="8198" y="9108"/>
                  </a:moveTo>
                  <a:cubicBezTo>
                    <a:pt x="8340" y="9108"/>
                    <a:pt x="8415" y="9335"/>
                    <a:pt x="8266" y="9364"/>
                  </a:cubicBezTo>
                  <a:cubicBezTo>
                    <a:pt x="7921" y="9441"/>
                    <a:pt x="7588" y="9483"/>
                    <a:pt x="7244" y="9483"/>
                  </a:cubicBezTo>
                  <a:cubicBezTo>
                    <a:pt x="7021" y="9483"/>
                    <a:pt x="6794" y="9465"/>
                    <a:pt x="6556" y="9428"/>
                  </a:cubicBezTo>
                  <a:cubicBezTo>
                    <a:pt x="6439" y="9428"/>
                    <a:pt x="6430" y="9266"/>
                    <a:pt x="6529" y="9266"/>
                  </a:cubicBezTo>
                  <a:cubicBezTo>
                    <a:pt x="6537" y="9266"/>
                    <a:pt x="6546" y="9267"/>
                    <a:pt x="6556" y="9269"/>
                  </a:cubicBezTo>
                  <a:cubicBezTo>
                    <a:pt x="6703" y="9286"/>
                    <a:pt x="6849" y="9294"/>
                    <a:pt x="6992" y="9294"/>
                  </a:cubicBezTo>
                  <a:cubicBezTo>
                    <a:pt x="7402" y="9294"/>
                    <a:pt x="7796" y="9229"/>
                    <a:pt x="8171" y="9111"/>
                  </a:cubicBezTo>
                  <a:cubicBezTo>
                    <a:pt x="8181" y="9109"/>
                    <a:pt x="8190" y="9108"/>
                    <a:pt x="8198" y="9108"/>
                  </a:cubicBezTo>
                  <a:close/>
                  <a:moveTo>
                    <a:pt x="11488" y="9095"/>
                  </a:moveTo>
                  <a:cubicBezTo>
                    <a:pt x="11819" y="9095"/>
                    <a:pt x="12143" y="9263"/>
                    <a:pt x="12288" y="9554"/>
                  </a:cubicBezTo>
                  <a:cubicBezTo>
                    <a:pt x="12605" y="10061"/>
                    <a:pt x="12383" y="10790"/>
                    <a:pt x="11813" y="11011"/>
                  </a:cubicBezTo>
                  <a:cubicBezTo>
                    <a:pt x="11677" y="11079"/>
                    <a:pt x="11530" y="11111"/>
                    <a:pt x="11383" y="11111"/>
                  </a:cubicBezTo>
                  <a:cubicBezTo>
                    <a:pt x="10916" y="11111"/>
                    <a:pt x="10453" y="10789"/>
                    <a:pt x="10356" y="10283"/>
                  </a:cubicBezTo>
                  <a:cubicBezTo>
                    <a:pt x="10230" y="9808"/>
                    <a:pt x="10546" y="9333"/>
                    <a:pt x="10990" y="9238"/>
                  </a:cubicBezTo>
                  <a:cubicBezTo>
                    <a:pt x="11142" y="9140"/>
                    <a:pt x="11316" y="9095"/>
                    <a:pt x="11488" y="9095"/>
                  </a:cubicBezTo>
                  <a:close/>
                  <a:moveTo>
                    <a:pt x="8157" y="10997"/>
                  </a:moveTo>
                  <a:cubicBezTo>
                    <a:pt x="8365" y="10997"/>
                    <a:pt x="8572" y="11011"/>
                    <a:pt x="8773" y="11043"/>
                  </a:cubicBezTo>
                  <a:cubicBezTo>
                    <a:pt x="8900" y="11106"/>
                    <a:pt x="8868" y="11265"/>
                    <a:pt x="8741" y="11265"/>
                  </a:cubicBezTo>
                  <a:cubicBezTo>
                    <a:pt x="8140" y="11296"/>
                    <a:pt x="7570" y="11265"/>
                    <a:pt x="7000" y="11328"/>
                  </a:cubicBezTo>
                  <a:cubicBezTo>
                    <a:pt x="6873" y="11328"/>
                    <a:pt x="6841" y="11170"/>
                    <a:pt x="6968" y="11138"/>
                  </a:cubicBezTo>
                  <a:cubicBezTo>
                    <a:pt x="7327" y="11053"/>
                    <a:pt x="7742" y="10997"/>
                    <a:pt x="8157" y="10997"/>
                  </a:cubicBezTo>
                  <a:close/>
                  <a:moveTo>
                    <a:pt x="5859" y="12341"/>
                  </a:moveTo>
                  <a:cubicBezTo>
                    <a:pt x="9881" y="12341"/>
                    <a:pt x="13872" y="12500"/>
                    <a:pt x="17925" y="12595"/>
                  </a:cubicBezTo>
                  <a:cubicBezTo>
                    <a:pt x="18115" y="12595"/>
                    <a:pt x="18147" y="12816"/>
                    <a:pt x="18084" y="12975"/>
                  </a:cubicBezTo>
                  <a:cubicBezTo>
                    <a:pt x="18115" y="14622"/>
                    <a:pt x="18115" y="16237"/>
                    <a:pt x="18147" y="17915"/>
                  </a:cubicBezTo>
                  <a:cubicBezTo>
                    <a:pt x="18147" y="18548"/>
                    <a:pt x="18274" y="19309"/>
                    <a:pt x="18274" y="20005"/>
                  </a:cubicBezTo>
                  <a:cubicBezTo>
                    <a:pt x="18305" y="20512"/>
                    <a:pt x="18274" y="21114"/>
                    <a:pt x="18115" y="21557"/>
                  </a:cubicBezTo>
                  <a:cubicBezTo>
                    <a:pt x="17894" y="22222"/>
                    <a:pt x="17355" y="22380"/>
                    <a:pt x="16690" y="22507"/>
                  </a:cubicBezTo>
                  <a:cubicBezTo>
                    <a:pt x="15202" y="22729"/>
                    <a:pt x="13555" y="22665"/>
                    <a:pt x="12067" y="22697"/>
                  </a:cubicBezTo>
                  <a:cubicBezTo>
                    <a:pt x="10930" y="22719"/>
                    <a:pt x="9765" y="22798"/>
                    <a:pt x="8620" y="22798"/>
                  </a:cubicBezTo>
                  <a:cubicBezTo>
                    <a:pt x="8073" y="22798"/>
                    <a:pt x="7532" y="22780"/>
                    <a:pt x="7000" y="22729"/>
                  </a:cubicBezTo>
                  <a:lnTo>
                    <a:pt x="6873" y="22729"/>
                  </a:lnTo>
                  <a:cubicBezTo>
                    <a:pt x="6240" y="22665"/>
                    <a:pt x="5796" y="22475"/>
                    <a:pt x="5638" y="21779"/>
                  </a:cubicBezTo>
                  <a:cubicBezTo>
                    <a:pt x="5289" y="20480"/>
                    <a:pt x="5543" y="18738"/>
                    <a:pt x="5543" y="17408"/>
                  </a:cubicBezTo>
                  <a:cubicBezTo>
                    <a:pt x="5543" y="15762"/>
                    <a:pt x="5479" y="14178"/>
                    <a:pt x="5543" y="12563"/>
                  </a:cubicBezTo>
                  <a:cubicBezTo>
                    <a:pt x="5543" y="12489"/>
                    <a:pt x="5575" y="12458"/>
                    <a:pt x="5615" y="12458"/>
                  </a:cubicBezTo>
                  <a:cubicBezTo>
                    <a:pt x="5643" y="12458"/>
                    <a:pt x="5675" y="12473"/>
                    <a:pt x="5701" y="12500"/>
                  </a:cubicBezTo>
                  <a:cubicBezTo>
                    <a:pt x="5701" y="12405"/>
                    <a:pt x="5733" y="12341"/>
                    <a:pt x="5859" y="12341"/>
                  </a:cubicBezTo>
                  <a:close/>
                  <a:moveTo>
                    <a:pt x="8271" y="1"/>
                  </a:moveTo>
                  <a:cubicBezTo>
                    <a:pt x="5474" y="1"/>
                    <a:pt x="2706" y="262"/>
                    <a:pt x="1" y="1099"/>
                  </a:cubicBezTo>
                  <a:cubicBezTo>
                    <a:pt x="697" y="1289"/>
                    <a:pt x="1457" y="1542"/>
                    <a:pt x="2123" y="1922"/>
                  </a:cubicBezTo>
                  <a:cubicBezTo>
                    <a:pt x="2788" y="2271"/>
                    <a:pt x="3389" y="2746"/>
                    <a:pt x="3833" y="3411"/>
                  </a:cubicBezTo>
                  <a:cubicBezTo>
                    <a:pt x="4814" y="4963"/>
                    <a:pt x="4593" y="7053"/>
                    <a:pt x="4624" y="8794"/>
                  </a:cubicBezTo>
                  <a:cubicBezTo>
                    <a:pt x="4656" y="11296"/>
                    <a:pt x="4656" y="13798"/>
                    <a:pt x="4688" y="16300"/>
                  </a:cubicBezTo>
                  <a:cubicBezTo>
                    <a:pt x="4688" y="17503"/>
                    <a:pt x="4751" y="18770"/>
                    <a:pt x="4751" y="20005"/>
                  </a:cubicBezTo>
                  <a:cubicBezTo>
                    <a:pt x="4751" y="20639"/>
                    <a:pt x="4624" y="21525"/>
                    <a:pt x="4846" y="22095"/>
                  </a:cubicBezTo>
                  <a:cubicBezTo>
                    <a:pt x="5163" y="22982"/>
                    <a:pt x="6018" y="23172"/>
                    <a:pt x="6810" y="23299"/>
                  </a:cubicBezTo>
                  <a:lnTo>
                    <a:pt x="6873" y="23299"/>
                  </a:lnTo>
                  <a:cubicBezTo>
                    <a:pt x="8303" y="23495"/>
                    <a:pt x="9784" y="23571"/>
                    <a:pt x="11264" y="23571"/>
                  </a:cubicBezTo>
                  <a:cubicBezTo>
                    <a:pt x="12406" y="23571"/>
                    <a:pt x="13547" y="23526"/>
                    <a:pt x="14663" y="23457"/>
                  </a:cubicBezTo>
                  <a:cubicBezTo>
                    <a:pt x="16215" y="23362"/>
                    <a:pt x="18274" y="23647"/>
                    <a:pt x="18749" y="21620"/>
                  </a:cubicBezTo>
                  <a:cubicBezTo>
                    <a:pt x="18875" y="21114"/>
                    <a:pt x="18875" y="20512"/>
                    <a:pt x="18875" y="19910"/>
                  </a:cubicBezTo>
                  <a:cubicBezTo>
                    <a:pt x="18844" y="19245"/>
                    <a:pt x="18780" y="18580"/>
                    <a:pt x="18780" y="17978"/>
                  </a:cubicBezTo>
                  <a:cubicBezTo>
                    <a:pt x="18844" y="12785"/>
                    <a:pt x="18875" y="7654"/>
                    <a:pt x="18907" y="2461"/>
                  </a:cubicBezTo>
                  <a:cubicBezTo>
                    <a:pt x="18907" y="2312"/>
                    <a:pt x="19005" y="2260"/>
                    <a:pt x="19123" y="2260"/>
                  </a:cubicBezTo>
                  <a:cubicBezTo>
                    <a:pt x="19156" y="2260"/>
                    <a:pt x="19190" y="2264"/>
                    <a:pt x="19224" y="2271"/>
                  </a:cubicBezTo>
                  <a:cubicBezTo>
                    <a:pt x="19256" y="2239"/>
                    <a:pt x="19319" y="2239"/>
                    <a:pt x="19351" y="2207"/>
                  </a:cubicBezTo>
                  <a:cubicBezTo>
                    <a:pt x="19572" y="1986"/>
                    <a:pt x="19889" y="1922"/>
                    <a:pt x="20111" y="1669"/>
                  </a:cubicBezTo>
                  <a:cubicBezTo>
                    <a:pt x="20364" y="1352"/>
                    <a:pt x="20459" y="1036"/>
                    <a:pt x="20586" y="687"/>
                  </a:cubicBezTo>
                  <a:cubicBezTo>
                    <a:pt x="16490" y="556"/>
                    <a:pt x="12350" y="1"/>
                    <a:pt x="8271" y="1"/>
                  </a:cubicBezTo>
                  <a:close/>
                </a:path>
              </a:pathLst>
            </a:custGeom>
            <a:solidFill>
              <a:srgbClr val="D8EEF9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6496235" y="3701056"/>
              <a:ext cx="680435" cy="768885"/>
            </a:xfrm>
            <a:custGeom>
              <a:avLst/>
              <a:gdLst/>
              <a:ahLst/>
              <a:cxnLst/>
              <a:rect l="l" t="t" r="r" b="b"/>
              <a:pathLst>
                <a:path w="21663" h="24479" extrusionOk="0">
                  <a:moveTo>
                    <a:pt x="8957" y="479"/>
                  </a:moveTo>
                  <a:cubicBezTo>
                    <a:pt x="13049" y="479"/>
                    <a:pt x="17189" y="1054"/>
                    <a:pt x="21251" y="1224"/>
                  </a:cubicBezTo>
                  <a:cubicBezTo>
                    <a:pt x="21124" y="1573"/>
                    <a:pt x="21061" y="1889"/>
                    <a:pt x="20776" y="2206"/>
                  </a:cubicBezTo>
                  <a:cubicBezTo>
                    <a:pt x="20554" y="2459"/>
                    <a:pt x="20269" y="2586"/>
                    <a:pt x="20111" y="2681"/>
                  </a:cubicBezTo>
                  <a:cubicBezTo>
                    <a:pt x="20079" y="2713"/>
                    <a:pt x="20016" y="2713"/>
                    <a:pt x="19984" y="2776"/>
                  </a:cubicBezTo>
                  <a:cubicBezTo>
                    <a:pt x="19944" y="2760"/>
                    <a:pt x="19905" y="2752"/>
                    <a:pt x="19868" y="2752"/>
                  </a:cubicBezTo>
                  <a:cubicBezTo>
                    <a:pt x="19756" y="2752"/>
                    <a:pt x="19667" y="2823"/>
                    <a:pt x="19667" y="2966"/>
                  </a:cubicBezTo>
                  <a:cubicBezTo>
                    <a:pt x="19635" y="8160"/>
                    <a:pt x="19604" y="13290"/>
                    <a:pt x="19540" y="18484"/>
                  </a:cubicBezTo>
                  <a:cubicBezTo>
                    <a:pt x="19540" y="19085"/>
                    <a:pt x="19604" y="19751"/>
                    <a:pt x="19635" y="20416"/>
                  </a:cubicBezTo>
                  <a:cubicBezTo>
                    <a:pt x="19635" y="21017"/>
                    <a:pt x="19635" y="21619"/>
                    <a:pt x="19509" y="22126"/>
                  </a:cubicBezTo>
                  <a:cubicBezTo>
                    <a:pt x="19034" y="24152"/>
                    <a:pt x="16975" y="23867"/>
                    <a:pt x="15423" y="23962"/>
                  </a:cubicBezTo>
                  <a:cubicBezTo>
                    <a:pt x="14307" y="24031"/>
                    <a:pt x="13166" y="24076"/>
                    <a:pt x="12024" y="24076"/>
                  </a:cubicBezTo>
                  <a:cubicBezTo>
                    <a:pt x="10544" y="24076"/>
                    <a:pt x="9063" y="24001"/>
                    <a:pt x="7633" y="23804"/>
                  </a:cubicBezTo>
                  <a:lnTo>
                    <a:pt x="7570" y="23804"/>
                  </a:lnTo>
                  <a:cubicBezTo>
                    <a:pt x="6778" y="23677"/>
                    <a:pt x="5923" y="23487"/>
                    <a:pt x="5606" y="22601"/>
                  </a:cubicBezTo>
                  <a:cubicBezTo>
                    <a:pt x="5384" y="21999"/>
                    <a:pt x="5511" y="21144"/>
                    <a:pt x="5511" y="20511"/>
                  </a:cubicBezTo>
                  <a:cubicBezTo>
                    <a:pt x="5511" y="19275"/>
                    <a:pt x="5448" y="18009"/>
                    <a:pt x="5448" y="16774"/>
                  </a:cubicBezTo>
                  <a:cubicBezTo>
                    <a:pt x="5416" y="14303"/>
                    <a:pt x="5416" y="11802"/>
                    <a:pt x="5384" y="9300"/>
                  </a:cubicBezTo>
                  <a:cubicBezTo>
                    <a:pt x="5353" y="7558"/>
                    <a:pt x="5574" y="5468"/>
                    <a:pt x="4593" y="3916"/>
                  </a:cubicBezTo>
                  <a:cubicBezTo>
                    <a:pt x="4149" y="3251"/>
                    <a:pt x="3548" y="2776"/>
                    <a:pt x="2883" y="2428"/>
                  </a:cubicBezTo>
                  <a:cubicBezTo>
                    <a:pt x="2217" y="2048"/>
                    <a:pt x="1457" y="1763"/>
                    <a:pt x="761" y="1573"/>
                  </a:cubicBezTo>
                  <a:cubicBezTo>
                    <a:pt x="3444" y="742"/>
                    <a:pt x="6190" y="479"/>
                    <a:pt x="8957" y="479"/>
                  </a:cubicBezTo>
                  <a:close/>
                  <a:moveTo>
                    <a:pt x="9047" y="1"/>
                  </a:moveTo>
                  <a:cubicBezTo>
                    <a:pt x="6041" y="1"/>
                    <a:pt x="3073" y="292"/>
                    <a:pt x="222" y="1224"/>
                  </a:cubicBezTo>
                  <a:cubicBezTo>
                    <a:pt x="1" y="1288"/>
                    <a:pt x="32" y="1573"/>
                    <a:pt x="191" y="1668"/>
                  </a:cubicBezTo>
                  <a:cubicBezTo>
                    <a:pt x="222" y="1668"/>
                    <a:pt x="222" y="1699"/>
                    <a:pt x="286" y="1699"/>
                  </a:cubicBezTo>
                  <a:cubicBezTo>
                    <a:pt x="2439" y="2491"/>
                    <a:pt x="4466" y="3409"/>
                    <a:pt x="4783" y="5975"/>
                  </a:cubicBezTo>
                  <a:cubicBezTo>
                    <a:pt x="5068" y="8096"/>
                    <a:pt x="4909" y="10345"/>
                    <a:pt x="4909" y="12467"/>
                  </a:cubicBezTo>
                  <a:lnTo>
                    <a:pt x="4941" y="19117"/>
                  </a:lnTo>
                  <a:cubicBezTo>
                    <a:pt x="4941" y="20352"/>
                    <a:pt x="4561" y="22379"/>
                    <a:pt x="5448" y="23392"/>
                  </a:cubicBezTo>
                  <a:cubicBezTo>
                    <a:pt x="6334" y="24374"/>
                    <a:pt x="8045" y="24311"/>
                    <a:pt x="9185" y="24374"/>
                  </a:cubicBezTo>
                  <a:cubicBezTo>
                    <a:pt x="10212" y="24445"/>
                    <a:pt x="11252" y="24478"/>
                    <a:pt x="12296" y="24478"/>
                  </a:cubicBezTo>
                  <a:cubicBezTo>
                    <a:pt x="13570" y="24478"/>
                    <a:pt x="14850" y="24430"/>
                    <a:pt x="16120" y="24342"/>
                  </a:cubicBezTo>
                  <a:cubicBezTo>
                    <a:pt x="17165" y="24279"/>
                    <a:pt x="18749" y="24342"/>
                    <a:pt x="19477" y="23392"/>
                  </a:cubicBezTo>
                  <a:cubicBezTo>
                    <a:pt x="19825" y="22917"/>
                    <a:pt x="19857" y="22284"/>
                    <a:pt x="19857" y="21746"/>
                  </a:cubicBezTo>
                  <a:cubicBezTo>
                    <a:pt x="19921" y="20574"/>
                    <a:pt x="19921" y="19402"/>
                    <a:pt x="19921" y="18262"/>
                  </a:cubicBezTo>
                  <a:cubicBezTo>
                    <a:pt x="19952" y="13163"/>
                    <a:pt x="19984" y="8065"/>
                    <a:pt x="20016" y="2998"/>
                  </a:cubicBezTo>
                  <a:lnTo>
                    <a:pt x="20016" y="2966"/>
                  </a:lnTo>
                  <a:cubicBezTo>
                    <a:pt x="20037" y="2968"/>
                    <a:pt x="20059" y="2969"/>
                    <a:pt x="20081" y="2969"/>
                  </a:cubicBezTo>
                  <a:cubicBezTo>
                    <a:pt x="20438" y="2969"/>
                    <a:pt x="20788" y="2730"/>
                    <a:pt x="20997" y="2491"/>
                  </a:cubicBezTo>
                  <a:cubicBezTo>
                    <a:pt x="21346" y="2174"/>
                    <a:pt x="21662" y="1699"/>
                    <a:pt x="21567" y="1224"/>
                  </a:cubicBezTo>
                  <a:cubicBezTo>
                    <a:pt x="21599" y="1098"/>
                    <a:pt x="21567" y="1003"/>
                    <a:pt x="21409" y="908"/>
                  </a:cubicBezTo>
                  <a:cubicBezTo>
                    <a:pt x="17799" y="464"/>
                    <a:pt x="14093" y="147"/>
                    <a:pt x="10451" y="21"/>
                  </a:cubicBezTo>
                  <a:cubicBezTo>
                    <a:pt x="9983" y="8"/>
                    <a:pt x="9514" y="1"/>
                    <a:pt x="904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6603657" y="3756401"/>
              <a:ext cx="523259" cy="30593"/>
            </a:xfrm>
            <a:custGeom>
              <a:avLst/>
              <a:gdLst/>
              <a:ahLst/>
              <a:cxnLst/>
              <a:rect l="l" t="t" r="r" b="b"/>
              <a:pathLst>
                <a:path w="16659" h="974" extrusionOk="0">
                  <a:moveTo>
                    <a:pt x="223" y="1"/>
                  </a:moveTo>
                  <a:cubicBezTo>
                    <a:pt x="96" y="1"/>
                    <a:pt x="1" y="222"/>
                    <a:pt x="96" y="286"/>
                  </a:cubicBezTo>
                  <a:cubicBezTo>
                    <a:pt x="96" y="286"/>
                    <a:pt x="128" y="317"/>
                    <a:pt x="159" y="317"/>
                  </a:cubicBezTo>
                  <a:cubicBezTo>
                    <a:pt x="3056" y="780"/>
                    <a:pt x="6000" y="974"/>
                    <a:pt x="8939" y="974"/>
                  </a:cubicBezTo>
                  <a:cubicBezTo>
                    <a:pt x="11430" y="974"/>
                    <a:pt x="13919" y="835"/>
                    <a:pt x="16374" y="602"/>
                  </a:cubicBezTo>
                  <a:cubicBezTo>
                    <a:pt x="16650" y="572"/>
                    <a:pt x="16659" y="126"/>
                    <a:pt x="16400" y="126"/>
                  </a:cubicBezTo>
                  <a:cubicBezTo>
                    <a:pt x="16392" y="126"/>
                    <a:pt x="16383" y="126"/>
                    <a:pt x="16374" y="127"/>
                  </a:cubicBezTo>
                  <a:cubicBezTo>
                    <a:pt x="14125" y="351"/>
                    <a:pt x="11893" y="443"/>
                    <a:pt x="9663" y="443"/>
                  </a:cubicBezTo>
                  <a:cubicBezTo>
                    <a:pt x="6524" y="443"/>
                    <a:pt x="3389" y="260"/>
                    <a:pt x="223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6686234" y="4106559"/>
              <a:ext cx="408864" cy="329428"/>
            </a:xfrm>
            <a:custGeom>
              <a:avLst/>
              <a:gdLst/>
              <a:ahLst/>
              <a:cxnLst/>
              <a:rect l="l" t="t" r="r" b="b"/>
              <a:pathLst>
                <a:path w="13017" h="10488" extrusionOk="0">
                  <a:moveTo>
                    <a:pt x="412" y="222"/>
                  </a:moveTo>
                  <a:lnTo>
                    <a:pt x="412" y="222"/>
                  </a:lnTo>
                  <a:cubicBezTo>
                    <a:pt x="444" y="222"/>
                    <a:pt x="475" y="285"/>
                    <a:pt x="507" y="285"/>
                  </a:cubicBezTo>
                  <a:cubicBezTo>
                    <a:pt x="4466" y="475"/>
                    <a:pt x="8393" y="538"/>
                    <a:pt x="12351" y="633"/>
                  </a:cubicBezTo>
                  <a:cubicBezTo>
                    <a:pt x="12383" y="2882"/>
                    <a:pt x="12446" y="5099"/>
                    <a:pt x="12478" y="7347"/>
                  </a:cubicBezTo>
                  <a:cubicBezTo>
                    <a:pt x="12478" y="8107"/>
                    <a:pt x="12668" y="9311"/>
                    <a:pt x="11686" y="9691"/>
                  </a:cubicBezTo>
                  <a:cubicBezTo>
                    <a:pt x="11243" y="9849"/>
                    <a:pt x="10451" y="9817"/>
                    <a:pt x="10008" y="9849"/>
                  </a:cubicBezTo>
                  <a:cubicBezTo>
                    <a:pt x="8836" y="9881"/>
                    <a:pt x="7696" y="9912"/>
                    <a:pt x="6493" y="9976"/>
                  </a:cubicBezTo>
                  <a:cubicBezTo>
                    <a:pt x="5321" y="10007"/>
                    <a:pt x="4149" y="10007"/>
                    <a:pt x="2977" y="10007"/>
                  </a:cubicBezTo>
                  <a:cubicBezTo>
                    <a:pt x="2774" y="10007"/>
                    <a:pt x="2575" y="10016"/>
                    <a:pt x="2383" y="10016"/>
                  </a:cubicBezTo>
                  <a:cubicBezTo>
                    <a:pt x="1646" y="10016"/>
                    <a:pt x="1011" y="9896"/>
                    <a:pt x="634" y="8741"/>
                  </a:cubicBezTo>
                  <a:cubicBezTo>
                    <a:pt x="475" y="8266"/>
                    <a:pt x="602" y="7601"/>
                    <a:pt x="602" y="7126"/>
                  </a:cubicBezTo>
                  <a:cubicBezTo>
                    <a:pt x="570" y="4814"/>
                    <a:pt x="507" y="2534"/>
                    <a:pt x="412" y="222"/>
                  </a:cubicBezTo>
                  <a:close/>
                  <a:moveTo>
                    <a:pt x="570" y="0"/>
                  </a:moveTo>
                  <a:cubicBezTo>
                    <a:pt x="444" y="0"/>
                    <a:pt x="412" y="63"/>
                    <a:pt x="412" y="158"/>
                  </a:cubicBezTo>
                  <a:cubicBezTo>
                    <a:pt x="389" y="147"/>
                    <a:pt x="362" y="139"/>
                    <a:pt x="336" y="139"/>
                  </a:cubicBezTo>
                  <a:cubicBezTo>
                    <a:pt x="292" y="139"/>
                    <a:pt x="254" y="161"/>
                    <a:pt x="254" y="222"/>
                  </a:cubicBezTo>
                  <a:cubicBezTo>
                    <a:pt x="190" y="1868"/>
                    <a:pt x="254" y="3452"/>
                    <a:pt x="254" y="5067"/>
                  </a:cubicBezTo>
                  <a:cubicBezTo>
                    <a:pt x="254" y="6397"/>
                    <a:pt x="0" y="8139"/>
                    <a:pt x="349" y="9469"/>
                  </a:cubicBezTo>
                  <a:cubicBezTo>
                    <a:pt x="507" y="10134"/>
                    <a:pt x="951" y="10324"/>
                    <a:pt x="1584" y="10419"/>
                  </a:cubicBezTo>
                  <a:lnTo>
                    <a:pt x="1711" y="10419"/>
                  </a:lnTo>
                  <a:cubicBezTo>
                    <a:pt x="2228" y="10469"/>
                    <a:pt x="2755" y="10487"/>
                    <a:pt x="3286" y="10487"/>
                  </a:cubicBezTo>
                  <a:cubicBezTo>
                    <a:pt x="4445" y="10487"/>
                    <a:pt x="5626" y="10399"/>
                    <a:pt x="6778" y="10356"/>
                  </a:cubicBezTo>
                  <a:cubicBezTo>
                    <a:pt x="7075" y="10349"/>
                    <a:pt x="7379" y="10348"/>
                    <a:pt x="7687" y="10348"/>
                  </a:cubicBezTo>
                  <a:cubicBezTo>
                    <a:pt x="7892" y="10348"/>
                    <a:pt x="8099" y="10349"/>
                    <a:pt x="8307" y="10349"/>
                  </a:cubicBezTo>
                  <a:cubicBezTo>
                    <a:pt x="9346" y="10349"/>
                    <a:pt x="10409" y="10335"/>
                    <a:pt x="11401" y="10166"/>
                  </a:cubicBezTo>
                  <a:cubicBezTo>
                    <a:pt x="12066" y="10039"/>
                    <a:pt x="12573" y="9881"/>
                    <a:pt x="12826" y="9216"/>
                  </a:cubicBezTo>
                  <a:cubicBezTo>
                    <a:pt x="12985" y="8741"/>
                    <a:pt x="13016" y="8202"/>
                    <a:pt x="12985" y="7601"/>
                  </a:cubicBezTo>
                  <a:cubicBezTo>
                    <a:pt x="12953" y="6841"/>
                    <a:pt x="12858" y="6080"/>
                    <a:pt x="12858" y="5574"/>
                  </a:cubicBezTo>
                  <a:cubicBezTo>
                    <a:pt x="12826" y="3927"/>
                    <a:pt x="12826" y="2280"/>
                    <a:pt x="12795" y="633"/>
                  </a:cubicBezTo>
                  <a:cubicBezTo>
                    <a:pt x="12858" y="475"/>
                    <a:pt x="12826" y="285"/>
                    <a:pt x="12636" y="285"/>
                  </a:cubicBezTo>
                  <a:cubicBezTo>
                    <a:pt x="8583" y="158"/>
                    <a:pt x="4592" y="0"/>
                    <a:pt x="570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6974703" y="3864702"/>
              <a:ext cx="52737" cy="48403"/>
            </a:xfrm>
            <a:custGeom>
              <a:avLst/>
              <a:gdLst/>
              <a:ahLst/>
              <a:cxnLst/>
              <a:rect l="l" t="t" r="r" b="b"/>
              <a:pathLst>
                <a:path w="1679" h="1541" extrusionOk="0">
                  <a:moveTo>
                    <a:pt x="232" y="0"/>
                  </a:moveTo>
                  <a:cubicBezTo>
                    <a:pt x="197" y="0"/>
                    <a:pt x="162" y="2"/>
                    <a:pt x="127" y="4"/>
                  </a:cubicBezTo>
                  <a:cubicBezTo>
                    <a:pt x="0" y="4"/>
                    <a:pt x="0" y="226"/>
                    <a:pt x="127" y="226"/>
                  </a:cubicBezTo>
                  <a:cubicBezTo>
                    <a:pt x="761" y="258"/>
                    <a:pt x="1299" y="765"/>
                    <a:pt x="1362" y="1398"/>
                  </a:cubicBezTo>
                  <a:cubicBezTo>
                    <a:pt x="1362" y="1493"/>
                    <a:pt x="1441" y="1540"/>
                    <a:pt x="1521" y="1540"/>
                  </a:cubicBezTo>
                  <a:cubicBezTo>
                    <a:pt x="1600" y="1540"/>
                    <a:pt x="1679" y="1493"/>
                    <a:pt x="1679" y="1398"/>
                  </a:cubicBezTo>
                  <a:cubicBezTo>
                    <a:pt x="1618" y="641"/>
                    <a:pt x="979" y="0"/>
                    <a:pt x="23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6915024" y="3891338"/>
              <a:ext cx="91529" cy="71018"/>
            </a:xfrm>
            <a:custGeom>
              <a:avLst/>
              <a:gdLst/>
              <a:ahLst/>
              <a:cxnLst/>
              <a:rect l="l" t="t" r="r" b="b"/>
              <a:pathLst>
                <a:path w="2914" h="2261" extrusionOk="0">
                  <a:moveTo>
                    <a:pt x="1200" y="257"/>
                  </a:moveTo>
                  <a:cubicBezTo>
                    <a:pt x="1233" y="257"/>
                    <a:pt x="1266" y="260"/>
                    <a:pt x="1299" y="265"/>
                  </a:cubicBezTo>
                  <a:cubicBezTo>
                    <a:pt x="1362" y="360"/>
                    <a:pt x="1394" y="360"/>
                    <a:pt x="1457" y="360"/>
                  </a:cubicBezTo>
                  <a:cubicBezTo>
                    <a:pt x="1533" y="338"/>
                    <a:pt x="1612" y="328"/>
                    <a:pt x="1691" y="328"/>
                  </a:cubicBezTo>
                  <a:cubicBezTo>
                    <a:pt x="2078" y="328"/>
                    <a:pt x="2471" y="578"/>
                    <a:pt x="2471" y="1025"/>
                  </a:cubicBezTo>
                  <a:cubicBezTo>
                    <a:pt x="2471" y="1500"/>
                    <a:pt x="1995" y="1848"/>
                    <a:pt x="1520" y="1848"/>
                  </a:cubicBezTo>
                  <a:cubicBezTo>
                    <a:pt x="1486" y="1853"/>
                    <a:pt x="1450" y="1855"/>
                    <a:pt x="1414" y="1855"/>
                  </a:cubicBezTo>
                  <a:cubicBezTo>
                    <a:pt x="961" y="1855"/>
                    <a:pt x="444" y="1492"/>
                    <a:pt x="444" y="993"/>
                  </a:cubicBezTo>
                  <a:cubicBezTo>
                    <a:pt x="444" y="585"/>
                    <a:pt x="819" y="257"/>
                    <a:pt x="1200" y="257"/>
                  </a:cubicBezTo>
                  <a:close/>
                  <a:moveTo>
                    <a:pt x="1802" y="0"/>
                  </a:moveTo>
                  <a:cubicBezTo>
                    <a:pt x="1674" y="0"/>
                    <a:pt x="1546" y="33"/>
                    <a:pt x="1425" y="107"/>
                  </a:cubicBezTo>
                  <a:cubicBezTo>
                    <a:pt x="1334" y="67"/>
                    <a:pt x="1238" y="48"/>
                    <a:pt x="1142" y="48"/>
                  </a:cubicBezTo>
                  <a:cubicBezTo>
                    <a:pt x="706" y="48"/>
                    <a:pt x="262" y="425"/>
                    <a:pt x="159" y="867"/>
                  </a:cubicBezTo>
                  <a:cubicBezTo>
                    <a:pt x="0" y="1658"/>
                    <a:pt x="792" y="2260"/>
                    <a:pt x="1520" y="2260"/>
                  </a:cubicBezTo>
                  <a:cubicBezTo>
                    <a:pt x="2185" y="2260"/>
                    <a:pt x="2914" y="1627"/>
                    <a:pt x="2819" y="898"/>
                  </a:cubicBezTo>
                  <a:cubicBezTo>
                    <a:pt x="2744" y="449"/>
                    <a:pt x="2276" y="0"/>
                    <a:pt x="180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6841399" y="4003566"/>
              <a:ext cx="74630" cy="63385"/>
            </a:xfrm>
            <a:custGeom>
              <a:avLst/>
              <a:gdLst/>
              <a:ahLst/>
              <a:cxnLst/>
              <a:rect l="l" t="t" r="r" b="b"/>
              <a:pathLst>
                <a:path w="2376" h="2018" extrusionOk="0">
                  <a:moveTo>
                    <a:pt x="1276" y="373"/>
                  </a:moveTo>
                  <a:cubicBezTo>
                    <a:pt x="1450" y="373"/>
                    <a:pt x="1624" y="434"/>
                    <a:pt x="1743" y="587"/>
                  </a:cubicBezTo>
                  <a:cubicBezTo>
                    <a:pt x="1996" y="872"/>
                    <a:pt x="1869" y="1347"/>
                    <a:pt x="1584" y="1537"/>
                  </a:cubicBezTo>
                  <a:cubicBezTo>
                    <a:pt x="1460" y="1616"/>
                    <a:pt x="1320" y="1655"/>
                    <a:pt x="1179" y="1655"/>
                  </a:cubicBezTo>
                  <a:cubicBezTo>
                    <a:pt x="925" y="1655"/>
                    <a:pt x="671" y="1528"/>
                    <a:pt x="508" y="1284"/>
                  </a:cubicBezTo>
                  <a:cubicBezTo>
                    <a:pt x="381" y="1031"/>
                    <a:pt x="444" y="651"/>
                    <a:pt x="698" y="492"/>
                  </a:cubicBezTo>
                  <a:cubicBezTo>
                    <a:pt x="713" y="524"/>
                    <a:pt x="737" y="540"/>
                    <a:pt x="765" y="540"/>
                  </a:cubicBezTo>
                  <a:cubicBezTo>
                    <a:pt x="793" y="540"/>
                    <a:pt x="824" y="524"/>
                    <a:pt x="856" y="492"/>
                  </a:cubicBezTo>
                  <a:cubicBezTo>
                    <a:pt x="973" y="419"/>
                    <a:pt x="1125" y="373"/>
                    <a:pt x="1276" y="373"/>
                  </a:cubicBezTo>
                  <a:close/>
                  <a:moveTo>
                    <a:pt x="1259" y="1"/>
                  </a:moveTo>
                  <a:cubicBezTo>
                    <a:pt x="1087" y="1"/>
                    <a:pt x="913" y="46"/>
                    <a:pt x="761" y="144"/>
                  </a:cubicBezTo>
                  <a:cubicBezTo>
                    <a:pt x="317" y="239"/>
                    <a:pt x="1" y="714"/>
                    <a:pt x="127" y="1189"/>
                  </a:cubicBezTo>
                  <a:cubicBezTo>
                    <a:pt x="224" y="1695"/>
                    <a:pt x="687" y="2017"/>
                    <a:pt x="1154" y="2017"/>
                  </a:cubicBezTo>
                  <a:cubicBezTo>
                    <a:pt x="1301" y="2017"/>
                    <a:pt x="1448" y="1985"/>
                    <a:pt x="1584" y="1917"/>
                  </a:cubicBezTo>
                  <a:cubicBezTo>
                    <a:pt x="2154" y="1696"/>
                    <a:pt x="2376" y="967"/>
                    <a:pt x="2059" y="460"/>
                  </a:cubicBezTo>
                  <a:cubicBezTo>
                    <a:pt x="1914" y="169"/>
                    <a:pt x="1590" y="1"/>
                    <a:pt x="125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6838415" y="3821042"/>
              <a:ext cx="47775" cy="44916"/>
            </a:xfrm>
            <a:custGeom>
              <a:avLst/>
              <a:gdLst/>
              <a:ahLst/>
              <a:cxnLst/>
              <a:rect l="l" t="t" r="r" b="b"/>
              <a:pathLst>
                <a:path w="1521" h="1430" extrusionOk="0">
                  <a:moveTo>
                    <a:pt x="793" y="223"/>
                  </a:moveTo>
                  <a:cubicBezTo>
                    <a:pt x="793" y="254"/>
                    <a:pt x="824" y="349"/>
                    <a:pt x="888" y="349"/>
                  </a:cubicBezTo>
                  <a:cubicBezTo>
                    <a:pt x="1141" y="381"/>
                    <a:pt x="1268" y="571"/>
                    <a:pt x="1268" y="824"/>
                  </a:cubicBezTo>
                  <a:cubicBezTo>
                    <a:pt x="1268" y="1041"/>
                    <a:pt x="1120" y="1139"/>
                    <a:pt x="955" y="1139"/>
                  </a:cubicBezTo>
                  <a:cubicBezTo>
                    <a:pt x="879" y="1139"/>
                    <a:pt x="799" y="1118"/>
                    <a:pt x="729" y="1078"/>
                  </a:cubicBezTo>
                  <a:cubicBezTo>
                    <a:pt x="508" y="1014"/>
                    <a:pt x="349" y="698"/>
                    <a:pt x="508" y="444"/>
                  </a:cubicBezTo>
                  <a:cubicBezTo>
                    <a:pt x="539" y="349"/>
                    <a:pt x="666" y="254"/>
                    <a:pt x="793" y="223"/>
                  </a:cubicBezTo>
                  <a:close/>
                  <a:moveTo>
                    <a:pt x="908" y="1"/>
                  </a:moveTo>
                  <a:cubicBezTo>
                    <a:pt x="615" y="1"/>
                    <a:pt x="325" y="168"/>
                    <a:pt x="191" y="413"/>
                  </a:cubicBezTo>
                  <a:cubicBezTo>
                    <a:pt x="1" y="824"/>
                    <a:pt x="254" y="1236"/>
                    <a:pt x="666" y="1394"/>
                  </a:cubicBezTo>
                  <a:cubicBezTo>
                    <a:pt x="737" y="1418"/>
                    <a:pt x="811" y="1430"/>
                    <a:pt x="884" y="1430"/>
                  </a:cubicBezTo>
                  <a:cubicBezTo>
                    <a:pt x="1198" y="1430"/>
                    <a:pt x="1495" y="1216"/>
                    <a:pt x="1521" y="856"/>
                  </a:cubicBezTo>
                  <a:cubicBezTo>
                    <a:pt x="1521" y="603"/>
                    <a:pt x="1458" y="381"/>
                    <a:pt x="1268" y="223"/>
                  </a:cubicBezTo>
                  <a:cubicBezTo>
                    <a:pt x="1299" y="191"/>
                    <a:pt x="1331" y="128"/>
                    <a:pt x="1268" y="96"/>
                  </a:cubicBezTo>
                  <a:cubicBezTo>
                    <a:pt x="1155" y="30"/>
                    <a:pt x="1031" y="1"/>
                    <a:pt x="90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6732972" y="3866995"/>
              <a:ext cx="67689" cy="10836"/>
            </a:xfrm>
            <a:custGeom>
              <a:avLst/>
              <a:gdLst/>
              <a:ahLst/>
              <a:cxnLst/>
              <a:rect l="l" t="t" r="r" b="b"/>
              <a:pathLst>
                <a:path w="2155" h="345" extrusionOk="0">
                  <a:moveTo>
                    <a:pt x="1437" y="0"/>
                  </a:moveTo>
                  <a:cubicBezTo>
                    <a:pt x="997" y="0"/>
                    <a:pt x="531" y="45"/>
                    <a:pt x="128" y="90"/>
                  </a:cubicBezTo>
                  <a:cubicBezTo>
                    <a:pt x="1" y="153"/>
                    <a:pt x="64" y="312"/>
                    <a:pt x="191" y="312"/>
                  </a:cubicBezTo>
                  <a:cubicBezTo>
                    <a:pt x="382" y="334"/>
                    <a:pt x="592" y="344"/>
                    <a:pt x="810" y="344"/>
                  </a:cubicBezTo>
                  <a:cubicBezTo>
                    <a:pt x="1207" y="344"/>
                    <a:pt x="1628" y="310"/>
                    <a:pt x="1996" y="248"/>
                  </a:cubicBezTo>
                  <a:cubicBezTo>
                    <a:pt x="2154" y="248"/>
                    <a:pt x="2091" y="26"/>
                    <a:pt x="1964" y="26"/>
                  </a:cubicBezTo>
                  <a:cubicBezTo>
                    <a:pt x="1797" y="8"/>
                    <a:pt x="1620" y="0"/>
                    <a:pt x="1437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6734982" y="4063339"/>
              <a:ext cx="64673" cy="10397"/>
            </a:xfrm>
            <a:custGeom>
              <a:avLst/>
              <a:gdLst/>
              <a:ahLst/>
              <a:cxnLst/>
              <a:rect l="l" t="t" r="r" b="b"/>
              <a:pathLst>
                <a:path w="2059" h="331" extrusionOk="0">
                  <a:moveTo>
                    <a:pt x="1316" y="0"/>
                  </a:moveTo>
                  <a:cubicBezTo>
                    <a:pt x="901" y="0"/>
                    <a:pt x="486" y="56"/>
                    <a:pt x="127" y="141"/>
                  </a:cubicBezTo>
                  <a:cubicBezTo>
                    <a:pt x="0" y="173"/>
                    <a:pt x="32" y="331"/>
                    <a:pt x="159" y="331"/>
                  </a:cubicBezTo>
                  <a:cubicBezTo>
                    <a:pt x="729" y="268"/>
                    <a:pt x="1299" y="299"/>
                    <a:pt x="1900" y="268"/>
                  </a:cubicBezTo>
                  <a:cubicBezTo>
                    <a:pt x="2027" y="268"/>
                    <a:pt x="2059" y="109"/>
                    <a:pt x="1932" y="46"/>
                  </a:cubicBezTo>
                  <a:cubicBezTo>
                    <a:pt x="1731" y="14"/>
                    <a:pt x="1524" y="0"/>
                    <a:pt x="131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6727004" y="4140765"/>
              <a:ext cx="68976" cy="17024"/>
            </a:xfrm>
            <a:custGeom>
              <a:avLst/>
              <a:gdLst/>
              <a:ahLst/>
              <a:cxnLst/>
              <a:rect l="l" t="t" r="r" b="b"/>
              <a:pathLst>
                <a:path w="2196" h="542" extrusionOk="0">
                  <a:moveTo>
                    <a:pt x="2056" y="0"/>
                  </a:moveTo>
                  <a:cubicBezTo>
                    <a:pt x="2038" y="0"/>
                    <a:pt x="2018" y="6"/>
                    <a:pt x="1996" y="19"/>
                  </a:cubicBezTo>
                  <a:cubicBezTo>
                    <a:pt x="1442" y="213"/>
                    <a:pt x="936" y="310"/>
                    <a:pt x="373" y="310"/>
                  </a:cubicBezTo>
                  <a:cubicBezTo>
                    <a:pt x="292" y="310"/>
                    <a:pt x="211" y="308"/>
                    <a:pt x="128" y="304"/>
                  </a:cubicBezTo>
                  <a:cubicBezTo>
                    <a:pt x="1" y="304"/>
                    <a:pt x="1" y="399"/>
                    <a:pt x="96" y="463"/>
                  </a:cubicBezTo>
                  <a:cubicBezTo>
                    <a:pt x="312" y="517"/>
                    <a:pt x="536" y="541"/>
                    <a:pt x="762" y="541"/>
                  </a:cubicBezTo>
                  <a:cubicBezTo>
                    <a:pt x="1198" y="541"/>
                    <a:pt x="1642" y="450"/>
                    <a:pt x="2059" y="304"/>
                  </a:cubicBezTo>
                  <a:cubicBezTo>
                    <a:pt x="2196" y="223"/>
                    <a:pt x="2168" y="0"/>
                    <a:pt x="205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6724020" y="4212976"/>
              <a:ext cx="71646" cy="10962"/>
            </a:xfrm>
            <a:custGeom>
              <a:avLst/>
              <a:gdLst/>
              <a:ahLst/>
              <a:cxnLst/>
              <a:rect l="l" t="t" r="r" b="b"/>
              <a:pathLst>
                <a:path w="2281" h="349" extrusionOk="0">
                  <a:moveTo>
                    <a:pt x="2123" y="1"/>
                  </a:moveTo>
                  <a:cubicBezTo>
                    <a:pt x="1679" y="85"/>
                    <a:pt x="1236" y="113"/>
                    <a:pt x="774" y="113"/>
                  </a:cubicBezTo>
                  <a:cubicBezTo>
                    <a:pt x="543" y="113"/>
                    <a:pt x="307" y="106"/>
                    <a:pt x="64" y="96"/>
                  </a:cubicBezTo>
                  <a:cubicBezTo>
                    <a:pt x="1" y="96"/>
                    <a:pt x="1" y="254"/>
                    <a:pt x="64" y="254"/>
                  </a:cubicBezTo>
                  <a:cubicBezTo>
                    <a:pt x="428" y="317"/>
                    <a:pt x="785" y="349"/>
                    <a:pt x="1133" y="349"/>
                  </a:cubicBezTo>
                  <a:cubicBezTo>
                    <a:pt x="1481" y="349"/>
                    <a:pt x="1822" y="317"/>
                    <a:pt x="2154" y="254"/>
                  </a:cubicBezTo>
                  <a:cubicBezTo>
                    <a:pt x="2281" y="254"/>
                    <a:pt x="2281" y="1"/>
                    <a:pt x="2123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6728009" y="3938327"/>
              <a:ext cx="68348" cy="10491"/>
            </a:xfrm>
            <a:custGeom>
              <a:avLst/>
              <a:gdLst/>
              <a:ahLst/>
              <a:cxnLst/>
              <a:rect l="l" t="t" r="r" b="b"/>
              <a:pathLst>
                <a:path w="2176" h="334" extrusionOk="0">
                  <a:moveTo>
                    <a:pt x="1994" y="1"/>
                  </a:moveTo>
                  <a:cubicBezTo>
                    <a:pt x="1985" y="1"/>
                    <a:pt x="1974" y="2"/>
                    <a:pt x="1964" y="4"/>
                  </a:cubicBezTo>
                  <a:cubicBezTo>
                    <a:pt x="1417" y="59"/>
                    <a:pt x="894" y="137"/>
                    <a:pt x="354" y="137"/>
                  </a:cubicBezTo>
                  <a:cubicBezTo>
                    <a:pt x="268" y="137"/>
                    <a:pt x="182" y="135"/>
                    <a:pt x="96" y="131"/>
                  </a:cubicBezTo>
                  <a:cubicBezTo>
                    <a:pt x="1" y="131"/>
                    <a:pt x="1" y="289"/>
                    <a:pt x="96" y="289"/>
                  </a:cubicBezTo>
                  <a:cubicBezTo>
                    <a:pt x="380" y="317"/>
                    <a:pt x="671" y="333"/>
                    <a:pt x="963" y="333"/>
                  </a:cubicBezTo>
                  <a:cubicBezTo>
                    <a:pt x="1320" y="333"/>
                    <a:pt x="1679" y="310"/>
                    <a:pt x="2027" y="257"/>
                  </a:cubicBezTo>
                  <a:cubicBezTo>
                    <a:pt x="2175" y="198"/>
                    <a:pt x="2130" y="1"/>
                    <a:pt x="1994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6727035" y="4329036"/>
              <a:ext cx="68223" cy="10428"/>
            </a:xfrm>
            <a:custGeom>
              <a:avLst/>
              <a:gdLst/>
              <a:ahLst/>
              <a:cxnLst/>
              <a:rect l="l" t="t" r="r" b="b"/>
              <a:pathLst>
                <a:path w="2172" h="332" extrusionOk="0">
                  <a:moveTo>
                    <a:pt x="2043" y="1"/>
                  </a:moveTo>
                  <a:cubicBezTo>
                    <a:pt x="2028" y="1"/>
                    <a:pt x="2012" y="4"/>
                    <a:pt x="1995" y="11"/>
                  </a:cubicBezTo>
                  <a:cubicBezTo>
                    <a:pt x="1539" y="79"/>
                    <a:pt x="1098" y="131"/>
                    <a:pt x="651" y="131"/>
                  </a:cubicBezTo>
                  <a:cubicBezTo>
                    <a:pt x="478" y="131"/>
                    <a:pt x="303" y="124"/>
                    <a:pt x="127" y="106"/>
                  </a:cubicBezTo>
                  <a:cubicBezTo>
                    <a:pt x="117" y="103"/>
                    <a:pt x="108" y="102"/>
                    <a:pt x="100" y="102"/>
                  </a:cubicBezTo>
                  <a:cubicBezTo>
                    <a:pt x="1" y="102"/>
                    <a:pt x="10" y="264"/>
                    <a:pt x="127" y="264"/>
                  </a:cubicBezTo>
                  <a:cubicBezTo>
                    <a:pt x="420" y="308"/>
                    <a:pt x="721" y="332"/>
                    <a:pt x="1023" y="332"/>
                  </a:cubicBezTo>
                  <a:cubicBezTo>
                    <a:pt x="1370" y="332"/>
                    <a:pt x="1719" y="300"/>
                    <a:pt x="2058" y="233"/>
                  </a:cubicBezTo>
                  <a:cubicBezTo>
                    <a:pt x="2171" y="204"/>
                    <a:pt x="2158" y="1"/>
                    <a:pt x="2043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6724020" y="4377031"/>
              <a:ext cx="71426" cy="11182"/>
            </a:xfrm>
            <a:custGeom>
              <a:avLst/>
              <a:gdLst/>
              <a:ahLst/>
              <a:cxnLst/>
              <a:rect l="l" t="t" r="r" b="b"/>
              <a:pathLst>
                <a:path w="2274" h="356" extrusionOk="0">
                  <a:moveTo>
                    <a:pt x="2118" y="0"/>
                  </a:moveTo>
                  <a:cubicBezTo>
                    <a:pt x="2109" y="0"/>
                    <a:pt x="2100" y="1"/>
                    <a:pt x="2091" y="3"/>
                  </a:cubicBezTo>
                  <a:cubicBezTo>
                    <a:pt x="1583" y="100"/>
                    <a:pt x="1093" y="141"/>
                    <a:pt x="580" y="141"/>
                  </a:cubicBezTo>
                  <a:cubicBezTo>
                    <a:pt x="421" y="141"/>
                    <a:pt x="260" y="137"/>
                    <a:pt x="96" y="130"/>
                  </a:cubicBezTo>
                  <a:cubicBezTo>
                    <a:pt x="1" y="130"/>
                    <a:pt x="1" y="288"/>
                    <a:pt x="96" y="288"/>
                  </a:cubicBezTo>
                  <a:cubicBezTo>
                    <a:pt x="419" y="332"/>
                    <a:pt x="743" y="356"/>
                    <a:pt x="1063" y="356"/>
                  </a:cubicBezTo>
                  <a:cubicBezTo>
                    <a:pt x="1432" y="356"/>
                    <a:pt x="1798" y="324"/>
                    <a:pt x="2154" y="256"/>
                  </a:cubicBezTo>
                  <a:cubicBezTo>
                    <a:pt x="2274" y="227"/>
                    <a:pt x="2253" y="0"/>
                    <a:pt x="2118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6727004" y="4271525"/>
              <a:ext cx="68662" cy="13098"/>
            </a:xfrm>
            <a:custGeom>
              <a:avLst/>
              <a:gdLst/>
              <a:ahLst/>
              <a:cxnLst/>
              <a:rect l="l" t="t" r="r" b="b"/>
              <a:pathLst>
                <a:path w="2186" h="417" extrusionOk="0">
                  <a:moveTo>
                    <a:pt x="1857" y="1"/>
                  </a:moveTo>
                  <a:cubicBezTo>
                    <a:pt x="1276" y="1"/>
                    <a:pt x="676" y="137"/>
                    <a:pt x="128" y="195"/>
                  </a:cubicBezTo>
                  <a:cubicBezTo>
                    <a:pt x="1" y="195"/>
                    <a:pt x="1" y="417"/>
                    <a:pt x="128" y="417"/>
                  </a:cubicBezTo>
                  <a:cubicBezTo>
                    <a:pt x="761" y="353"/>
                    <a:pt x="1426" y="353"/>
                    <a:pt x="2059" y="258"/>
                  </a:cubicBezTo>
                  <a:cubicBezTo>
                    <a:pt x="2186" y="195"/>
                    <a:pt x="2154" y="5"/>
                    <a:pt x="2028" y="5"/>
                  </a:cubicBezTo>
                  <a:cubicBezTo>
                    <a:pt x="1971" y="2"/>
                    <a:pt x="1914" y="1"/>
                    <a:pt x="185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6727004" y="3813096"/>
              <a:ext cx="68662" cy="7004"/>
            </a:xfrm>
            <a:custGeom>
              <a:avLst/>
              <a:gdLst/>
              <a:ahLst/>
              <a:cxnLst/>
              <a:rect l="l" t="t" r="r" b="b"/>
              <a:pathLst>
                <a:path w="2186" h="223" extrusionOk="0">
                  <a:moveTo>
                    <a:pt x="2028" y="1"/>
                  </a:moveTo>
                  <a:cubicBezTo>
                    <a:pt x="1394" y="1"/>
                    <a:pt x="761" y="1"/>
                    <a:pt x="128" y="32"/>
                  </a:cubicBezTo>
                  <a:cubicBezTo>
                    <a:pt x="1" y="32"/>
                    <a:pt x="1" y="222"/>
                    <a:pt x="128" y="222"/>
                  </a:cubicBezTo>
                  <a:lnTo>
                    <a:pt x="2028" y="222"/>
                  </a:lnTo>
                  <a:cubicBezTo>
                    <a:pt x="2186" y="222"/>
                    <a:pt x="2186" y="1"/>
                    <a:pt x="202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722073" y="4004006"/>
              <a:ext cx="62380" cy="11810"/>
            </a:xfrm>
            <a:custGeom>
              <a:avLst/>
              <a:gdLst/>
              <a:ahLst/>
              <a:cxnLst/>
              <a:rect l="l" t="t" r="r" b="b"/>
              <a:pathLst>
                <a:path w="1986" h="376" extrusionOk="0">
                  <a:moveTo>
                    <a:pt x="1768" y="0"/>
                  </a:moveTo>
                  <a:cubicBezTo>
                    <a:pt x="1760" y="0"/>
                    <a:pt x="1751" y="1"/>
                    <a:pt x="1741" y="3"/>
                  </a:cubicBezTo>
                  <a:cubicBezTo>
                    <a:pt x="1366" y="121"/>
                    <a:pt x="972" y="186"/>
                    <a:pt x="562" y="186"/>
                  </a:cubicBezTo>
                  <a:cubicBezTo>
                    <a:pt x="419" y="186"/>
                    <a:pt x="273" y="178"/>
                    <a:pt x="126" y="161"/>
                  </a:cubicBezTo>
                  <a:cubicBezTo>
                    <a:pt x="116" y="159"/>
                    <a:pt x="107" y="158"/>
                    <a:pt x="99" y="158"/>
                  </a:cubicBezTo>
                  <a:cubicBezTo>
                    <a:pt x="0" y="158"/>
                    <a:pt x="9" y="320"/>
                    <a:pt x="126" y="320"/>
                  </a:cubicBezTo>
                  <a:cubicBezTo>
                    <a:pt x="364" y="357"/>
                    <a:pt x="591" y="375"/>
                    <a:pt x="814" y="375"/>
                  </a:cubicBezTo>
                  <a:cubicBezTo>
                    <a:pt x="1158" y="375"/>
                    <a:pt x="1491" y="333"/>
                    <a:pt x="1836" y="256"/>
                  </a:cubicBezTo>
                  <a:cubicBezTo>
                    <a:pt x="1985" y="227"/>
                    <a:pt x="1910" y="0"/>
                    <a:pt x="1768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51"/>
          <p:cNvGrpSpPr/>
          <p:nvPr/>
        </p:nvGrpSpPr>
        <p:grpSpPr>
          <a:xfrm>
            <a:off x="1210277" y="2290967"/>
            <a:ext cx="531206" cy="692559"/>
            <a:chOff x="1210277" y="2290967"/>
            <a:chExt cx="531206" cy="692559"/>
          </a:xfrm>
        </p:grpSpPr>
        <p:sp>
          <p:nvSpPr>
            <p:cNvPr id="1516" name="Google Shape;1516;p51"/>
            <p:cNvSpPr/>
            <p:nvPr/>
          </p:nvSpPr>
          <p:spPr>
            <a:xfrm>
              <a:off x="1230160" y="2301113"/>
              <a:ext cx="491441" cy="673462"/>
            </a:xfrm>
            <a:custGeom>
              <a:avLst/>
              <a:gdLst/>
              <a:ahLst/>
              <a:cxnLst/>
              <a:rect l="l" t="t" r="r" b="b"/>
              <a:pathLst>
                <a:path w="15646" h="21441" extrusionOk="0">
                  <a:moveTo>
                    <a:pt x="1612" y="1063"/>
                  </a:moveTo>
                  <a:cubicBezTo>
                    <a:pt x="1644" y="1063"/>
                    <a:pt x="1678" y="1077"/>
                    <a:pt x="1711" y="1109"/>
                  </a:cubicBezTo>
                  <a:cubicBezTo>
                    <a:pt x="2629" y="2091"/>
                    <a:pt x="3484" y="3136"/>
                    <a:pt x="4276" y="4245"/>
                  </a:cubicBezTo>
                  <a:cubicBezTo>
                    <a:pt x="4347" y="4292"/>
                    <a:pt x="4277" y="4374"/>
                    <a:pt x="4198" y="4374"/>
                  </a:cubicBezTo>
                  <a:cubicBezTo>
                    <a:pt x="4171" y="4374"/>
                    <a:pt x="4142" y="4364"/>
                    <a:pt x="4118" y="4340"/>
                  </a:cubicBezTo>
                  <a:cubicBezTo>
                    <a:pt x="3199" y="3358"/>
                    <a:pt x="2344" y="2344"/>
                    <a:pt x="1521" y="1299"/>
                  </a:cubicBezTo>
                  <a:cubicBezTo>
                    <a:pt x="1450" y="1181"/>
                    <a:pt x="1520" y="1063"/>
                    <a:pt x="1612" y="1063"/>
                  </a:cubicBezTo>
                  <a:close/>
                  <a:moveTo>
                    <a:pt x="7555" y="2769"/>
                  </a:moveTo>
                  <a:cubicBezTo>
                    <a:pt x="9465" y="2769"/>
                    <a:pt x="12290" y="3124"/>
                    <a:pt x="12827" y="3231"/>
                  </a:cubicBezTo>
                  <a:cubicBezTo>
                    <a:pt x="12953" y="3231"/>
                    <a:pt x="12953" y="3390"/>
                    <a:pt x="12858" y="3453"/>
                  </a:cubicBezTo>
                  <a:cubicBezTo>
                    <a:pt x="12890" y="3453"/>
                    <a:pt x="12890" y="3453"/>
                    <a:pt x="12890" y="3485"/>
                  </a:cubicBezTo>
                  <a:cubicBezTo>
                    <a:pt x="13302" y="6398"/>
                    <a:pt x="13270" y="9407"/>
                    <a:pt x="12985" y="12352"/>
                  </a:cubicBezTo>
                  <a:cubicBezTo>
                    <a:pt x="12985" y="12459"/>
                    <a:pt x="12883" y="12523"/>
                    <a:pt x="12787" y="12523"/>
                  </a:cubicBezTo>
                  <a:cubicBezTo>
                    <a:pt x="12742" y="12523"/>
                    <a:pt x="12699" y="12509"/>
                    <a:pt x="12668" y="12479"/>
                  </a:cubicBezTo>
                  <a:lnTo>
                    <a:pt x="12637" y="12415"/>
                  </a:lnTo>
                  <a:cubicBezTo>
                    <a:pt x="9945" y="9787"/>
                    <a:pt x="7474" y="6525"/>
                    <a:pt x="5543" y="3295"/>
                  </a:cubicBezTo>
                  <a:cubicBezTo>
                    <a:pt x="5443" y="3169"/>
                    <a:pt x="5580" y="3044"/>
                    <a:pt x="5704" y="3044"/>
                  </a:cubicBezTo>
                  <a:cubicBezTo>
                    <a:pt x="5737" y="3044"/>
                    <a:pt x="5770" y="3053"/>
                    <a:pt x="5796" y="3073"/>
                  </a:cubicBezTo>
                  <a:cubicBezTo>
                    <a:pt x="5949" y="2849"/>
                    <a:pt x="6649" y="2769"/>
                    <a:pt x="7555" y="2769"/>
                  </a:cubicBezTo>
                  <a:close/>
                  <a:moveTo>
                    <a:pt x="15645" y="1"/>
                  </a:moveTo>
                  <a:lnTo>
                    <a:pt x="15645" y="1"/>
                  </a:lnTo>
                  <a:cubicBezTo>
                    <a:pt x="10451" y="223"/>
                    <a:pt x="5226" y="159"/>
                    <a:pt x="1" y="191"/>
                  </a:cubicBezTo>
                  <a:cubicBezTo>
                    <a:pt x="2724" y="3548"/>
                    <a:pt x="5163" y="7158"/>
                    <a:pt x="7728" y="10642"/>
                  </a:cubicBezTo>
                  <a:cubicBezTo>
                    <a:pt x="10325" y="14157"/>
                    <a:pt x="13143" y="17609"/>
                    <a:pt x="15550" y="21441"/>
                  </a:cubicBezTo>
                  <a:cubicBezTo>
                    <a:pt x="15550" y="19921"/>
                    <a:pt x="15550" y="18337"/>
                    <a:pt x="15518" y="16786"/>
                  </a:cubicBezTo>
                  <a:lnTo>
                    <a:pt x="15138" y="16786"/>
                  </a:lnTo>
                  <a:cubicBezTo>
                    <a:pt x="15012" y="16786"/>
                    <a:pt x="15012" y="16627"/>
                    <a:pt x="15138" y="16627"/>
                  </a:cubicBezTo>
                  <a:cubicBezTo>
                    <a:pt x="15191" y="16617"/>
                    <a:pt x="15237" y="16613"/>
                    <a:pt x="15279" y="16613"/>
                  </a:cubicBezTo>
                  <a:cubicBezTo>
                    <a:pt x="15364" y="16613"/>
                    <a:pt x="15434" y="16627"/>
                    <a:pt x="15518" y="16627"/>
                  </a:cubicBezTo>
                  <a:lnTo>
                    <a:pt x="15518" y="15360"/>
                  </a:lnTo>
                  <a:lnTo>
                    <a:pt x="15012" y="15360"/>
                  </a:lnTo>
                  <a:cubicBezTo>
                    <a:pt x="14885" y="15360"/>
                    <a:pt x="14885" y="15202"/>
                    <a:pt x="15012" y="15202"/>
                  </a:cubicBezTo>
                  <a:lnTo>
                    <a:pt x="15518" y="15202"/>
                  </a:lnTo>
                  <a:lnTo>
                    <a:pt x="15518" y="13840"/>
                  </a:lnTo>
                  <a:cubicBezTo>
                    <a:pt x="15392" y="13904"/>
                    <a:pt x="15328" y="13904"/>
                    <a:pt x="15202" y="13935"/>
                  </a:cubicBezTo>
                  <a:cubicBezTo>
                    <a:pt x="15170" y="13967"/>
                    <a:pt x="15138" y="13967"/>
                    <a:pt x="15075" y="13967"/>
                  </a:cubicBezTo>
                  <a:cubicBezTo>
                    <a:pt x="15012" y="13967"/>
                    <a:pt x="14980" y="13999"/>
                    <a:pt x="14885" y="13999"/>
                  </a:cubicBezTo>
                  <a:lnTo>
                    <a:pt x="14853" y="13999"/>
                  </a:lnTo>
                  <a:cubicBezTo>
                    <a:pt x="14727" y="13999"/>
                    <a:pt x="14727" y="13840"/>
                    <a:pt x="14822" y="13809"/>
                  </a:cubicBezTo>
                  <a:cubicBezTo>
                    <a:pt x="14917" y="13777"/>
                    <a:pt x="15043" y="13777"/>
                    <a:pt x="15170" y="13745"/>
                  </a:cubicBezTo>
                  <a:cubicBezTo>
                    <a:pt x="15297" y="13745"/>
                    <a:pt x="15392" y="13682"/>
                    <a:pt x="15518" y="13682"/>
                  </a:cubicBezTo>
                  <a:lnTo>
                    <a:pt x="15518" y="12542"/>
                  </a:lnTo>
                  <a:cubicBezTo>
                    <a:pt x="15307" y="12542"/>
                    <a:pt x="15096" y="12556"/>
                    <a:pt x="14885" y="12556"/>
                  </a:cubicBezTo>
                  <a:cubicBezTo>
                    <a:pt x="14779" y="12556"/>
                    <a:pt x="14674" y="12552"/>
                    <a:pt x="14568" y="12542"/>
                  </a:cubicBezTo>
                  <a:cubicBezTo>
                    <a:pt x="14442" y="12510"/>
                    <a:pt x="14442" y="12352"/>
                    <a:pt x="14568" y="12352"/>
                  </a:cubicBezTo>
                  <a:cubicBezTo>
                    <a:pt x="14727" y="12336"/>
                    <a:pt x="14885" y="12328"/>
                    <a:pt x="15043" y="12328"/>
                  </a:cubicBezTo>
                  <a:cubicBezTo>
                    <a:pt x="15202" y="12328"/>
                    <a:pt x="15360" y="12336"/>
                    <a:pt x="15518" y="12352"/>
                  </a:cubicBezTo>
                  <a:lnTo>
                    <a:pt x="15518" y="10990"/>
                  </a:lnTo>
                  <a:lnTo>
                    <a:pt x="14695" y="10990"/>
                  </a:lnTo>
                  <a:cubicBezTo>
                    <a:pt x="14568" y="10990"/>
                    <a:pt x="14568" y="10832"/>
                    <a:pt x="14695" y="10832"/>
                  </a:cubicBezTo>
                  <a:lnTo>
                    <a:pt x="15518" y="10832"/>
                  </a:lnTo>
                  <a:lnTo>
                    <a:pt x="15518" y="9438"/>
                  </a:lnTo>
                  <a:lnTo>
                    <a:pt x="15487" y="9438"/>
                  </a:lnTo>
                  <a:cubicBezTo>
                    <a:pt x="15328" y="9438"/>
                    <a:pt x="15138" y="9438"/>
                    <a:pt x="14980" y="9502"/>
                  </a:cubicBezTo>
                  <a:lnTo>
                    <a:pt x="14505" y="9628"/>
                  </a:lnTo>
                  <a:cubicBezTo>
                    <a:pt x="14378" y="9628"/>
                    <a:pt x="14347" y="9502"/>
                    <a:pt x="14410" y="9438"/>
                  </a:cubicBezTo>
                  <a:cubicBezTo>
                    <a:pt x="14604" y="9341"/>
                    <a:pt x="14846" y="9304"/>
                    <a:pt x="15076" y="9304"/>
                  </a:cubicBezTo>
                  <a:cubicBezTo>
                    <a:pt x="15222" y="9304"/>
                    <a:pt x="15364" y="9319"/>
                    <a:pt x="15487" y="9343"/>
                  </a:cubicBezTo>
                  <a:lnTo>
                    <a:pt x="15518" y="9375"/>
                  </a:lnTo>
                  <a:lnTo>
                    <a:pt x="15518" y="7982"/>
                  </a:lnTo>
                  <a:lnTo>
                    <a:pt x="15075" y="7982"/>
                  </a:lnTo>
                  <a:cubicBezTo>
                    <a:pt x="14980" y="7950"/>
                    <a:pt x="14980" y="7792"/>
                    <a:pt x="15075" y="7792"/>
                  </a:cubicBezTo>
                  <a:lnTo>
                    <a:pt x="15518" y="7792"/>
                  </a:lnTo>
                  <a:lnTo>
                    <a:pt x="15518" y="6430"/>
                  </a:lnTo>
                  <a:lnTo>
                    <a:pt x="15487" y="6430"/>
                  </a:lnTo>
                  <a:cubicBezTo>
                    <a:pt x="15408" y="6414"/>
                    <a:pt x="15328" y="6406"/>
                    <a:pt x="15253" y="6406"/>
                  </a:cubicBezTo>
                  <a:cubicBezTo>
                    <a:pt x="15178" y="6406"/>
                    <a:pt x="15107" y="6414"/>
                    <a:pt x="15043" y="6430"/>
                  </a:cubicBezTo>
                  <a:cubicBezTo>
                    <a:pt x="15075" y="6493"/>
                    <a:pt x="15043" y="6556"/>
                    <a:pt x="14980" y="6556"/>
                  </a:cubicBezTo>
                  <a:lnTo>
                    <a:pt x="14663" y="6525"/>
                  </a:lnTo>
                  <a:cubicBezTo>
                    <a:pt x="14537" y="6493"/>
                    <a:pt x="14505" y="6366"/>
                    <a:pt x="14600" y="6335"/>
                  </a:cubicBezTo>
                  <a:cubicBezTo>
                    <a:pt x="14790" y="6250"/>
                    <a:pt x="14994" y="6222"/>
                    <a:pt x="15194" y="6222"/>
                  </a:cubicBezTo>
                  <a:cubicBezTo>
                    <a:pt x="15293" y="6222"/>
                    <a:pt x="15392" y="6229"/>
                    <a:pt x="15487" y="6240"/>
                  </a:cubicBezTo>
                  <a:lnTo>
                    <a:pt x="15487" y="4878"/>
                  </a:lnTo>
                  <a:lnTo>
                    <a:pt x="15043" y="4878"/>
                  </a:lnTo>
                  <a:cubicBezTo>
                    <a:pt x="15043" y="4941"/>
                    <a:pt x="15043" y="4973"/>
                    <a:pt x="14980" y="4973"/>
                  </a:cubicBezTo>
                  <a:lnTo>
                    <a:pt x="14537" y="4973"/>
                  </a:lnTo>
                  <a:cubicBezTo>
                    <a:pt x="14410" y="4973"/>
                    <a:pt x="14410" y="4815"/>
                    <a:pt x="14473" y="4783"/>
                  </a:cubicBezTo>
                  <a:cubicBezTo>
                    <a:pt x="14682" y="4690"/>
                    <a:pt x="14959" y="4631"/>
                    <a:pt x="15216" y="4631"/>
                  </a:cubicBezTo>
                  <a:cubicBezTo>
                    <a:pt x="15310" y="4631"/>
                    <a:pt x="15402" y="4639"/>
                    <a:pt x="15487" y="4656"/>
                  </a:cubicBezTo>
                  <a:lnTo>
                    <a:pt x="15487" y="3326"/>
                  </a:lnTo>
                  <a:cubicBezTo>
                    <a:pt x="15436" y="3321"/>
                    <a:pt x="15388" y="3318"/>
                    <a:pt x="15341" y="3318"/>
                  </a:cubicBezTo>
                  <a:cubicBezTo>
                    <a:pt x="15121" y="3318"/>
                    <a:pt x="14930" y="3375"/>
                    <a:pt x="14695" y="3453"/>
                  </a:cubicBezTo>
                  <a:cubicBezTo>
                    <a:pt x="14685" y="3455"/>
                    <a:pt x="14676" y="3456"/>
                    <a:pt x="14667" y="3456"/>
                  </a:cubicBezTo>
                  <a:cubicBezTo>
                    <a:pt x="14555" y="3456"/>
                    <a:pt x="14483" y="3290"/>
                    <a:pt x="14600" y="3231"/>
                  </a:cubicBezTo>
                  <a:cubicBezTo>
                    <a:pt x="14818" y="3134"/>
                    <a:pt x="15054" y="3093"/>
                    <a:pt x="15280" y="3093"/>
                  </a:cubicBezTo>
                  <a:cubicBezTo>
                    <a:pt x="15350" y="3093"/>
                    <a:pt x="15419" y="3097"/>
                    <a:pt x="15487" y="3105"/>
                  </a:cubicBezTo>
                  <a:cubicBezTo>
                    <a:pt x="15487" y="2566"/>
                    <a:pt x="15518" y="2059"/>
                    <a:pt x="15518" y="1489"/>
                  </a:cubicBezTo>
                  <a:cubicBezTo>
                    <a:pt x="15468" y="1484"/>
                    <a:pt x="15418" y="1482"/>
                    <a:pt x="15368" y="1482"/>
                  </a:cubicBezTo>
                  <a:cubicBezTo>
                    <a:pt x="15101" y="1482"/>
                    <a:pt x="14835" y="1556"/>
                    <a:pt x="14568" y="1743"/>
                  </a:cubicBezTo>
                  <a:cubicBezTo>
                    <a:pt x="14544" y="1767"/>
                    <a:pt x="14521" y="1778"/>
                    <a:pt x="14500" y="1778"/>
                  </a:cubicBezTo>
                  <a:cubicBezTo>
                    <a:pt x="14412" y="1778"/>
                    <a:pt x="14365" y="1598"/>
                    <a:pt x="14442" y="1521"/>
                  </a:cubicBezTo>
                  <a:cubicBezTo>
                    <a:pt x="14666" y="1364"/>
                    <a:pt x="14954" y="1302"/>
                    <a:pt x="15227" y="1302"/>
                  </a:cubicBezTo>
                  <a:cubicBezTo>
                    <a:pt x="15339" y="1302"/>
                    <a:pt x="15449" y="1313"/>
                    <a:pt x="15550" y="1331"/>
                  </a:cubicBezTo>
                  <a:cubicBezTo>
                    <a:pt x="15550" y="919"/>
                    <a:pt x="15613" y="508"/>
                    <a:pt x="15613" y="64"/>
                  </a:cubicBezTo>
                  <a:cubicBezTo>
                    <a:pt x="15613" y="33"/>
                    <a:pt x="15645" y="33"/>
                    <a:pt x="15645" y="1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210277" y="2290967"/>
              <a:ext cx="531206" cy="692559"/>
            </a:xfrm>
            <a:custGeom>
              <a:avLst/>
              <a:gdLst/>
              <a:ahLst/>
              <a:cxnLst/>
              <a:rect l="l" t="t" r="r" b="b"/>
              <a:pathLst>
                <a:path w="16912" h="22049" extrusionOk="0">
                  <a:moveTo>
                    <a:pt x="16380" y="73"/>
                  </a:moveTo>
                  <a:cubicBezTo>
                    <a:pt x="16341" y="81"/>
                    <a:pt x="16341" y="112"/>
                    <a:pt x="16341" y="166"/>
                  </a:cubicBezTo>
                  <a:cubicBezTo>
                    <a:pt x="16341" y="577"/>
                    <a:pt x="16310" y="989"/>
                    <a:pt x="16310" y="1432"/>
                  </a:cubicBezTo>
                  <a:cubicBezTo>
                    <a:pt x="16173" y="1401"/>
                    <a:pt x="16039" y="1383"/>
                    <a:pt x="15910" y="1383"/>
                  </a:cubicBezTo>
                  <a:cubicBezTo>
                    <a:pt x="15652" y="1383"/>
                    <a:pt x="15412" y="1454"/>
                    <a:pt x="15201" y="1622"/>
                  </a:cubicBezTo>
                  <a:cubicBezTo>
                    <a:pt x="15097" y="1675"/>
                    <a:pt x="15165" y="1836"/>
                    <a:pt x="15264" y="1836"/>
                  </a:cubicBezTo>
                  <a:cubicBezTo>
                    <a:pt x="15284" y="1836"/>
                    <a:pt x="15306" y="1829"/>
                    <a:pt x="15328" y="1812"/>
                  </a:cubicBezTo>
                  <a:cubicBezTo>
                    <a:pt x="15529" y="1662"/>
                    <a:pt x="15769" y="1571"/>
                    <a:pt x="16048" y="1571"/>
                  </a:cubicBezTo>
                  <a:cubicBezTo>
                    <a:pt x="16122" y="1571"/>
                    <a:pt x="16199" y="1578"/>
                    <a:pt x="16278" y="1591"/>
                  </a:cubicBezTo>
                  <a:cubicBezTo>
                    <a:pt x="16278" y="2129"/>
                    <a:pt x="16215" y="2636"/>
                    <a:pt x="16215" y="3206"/>
                  </a:cubicBezTo>
                  <a:cubicBezTo>
                    <a:pt x="16155" y="3198"/>
                    <a:pt x="16092" y="3194"/>
                    <a:pt x="16026" y="3194"/>
                  </a:cubicBezTo>
                  <a:cubicBezTo>
                    <a:pt x="15814" y="3194"/>
                    <a:pt x="15577" y="3236"/>
                    <a:pt x="15360" y="3333"/>
                  </a:cubicBezTo>
                  <a:cubicBezTo>
                    <a:pt x="15243" y="3362"/>
                    <a:pt x="15315" y="3526"/>
                    <a:pt x="15401" y="3526"/>
                  </a:cubicBezTo>
                  <a:cubicBezTo>
                    <a:pt x="15409" y="3526"/>
                    <a:pt x="15416" y="3525"/>
                    <a:pt x="15423" y="3523"/>
                  </a:cubicBezTo>
                  <a:cubicBezTo>
                    <a:pt x="15708" y="3428"/>
                    <a:pt x="15961" y="3396"/>
                    <a:pt x="16215" y="3396"/>
                  </a:cubicBezTo>
                  <a:lnTo>
                    <a:pt x="16215" y="4758"/>
                  </a:lnTo>
                  <a:cubicBezTo>
                    <a:pt x="16122" y="4730"/>
                    <a:pt x="16024" y="4718"/>
                    <a:pt x="15924" y="4718"/>
                  </a:cubicBezTo>
                  <a:cubicBezTo>
                    <a:pt x="15684" y="4718"/>
                    <a:pt x="15435" y="4785"/>
                    <a:pt x="15233" y="4853"/>
                  </a:cubicBezTo>
                  <a:cubicBezTo>
                    <a:pt x="15170" y="4916"/>
                    <a:pt x="15170" y="5074"/>
                    <a:pt x="15265" y="5074"/>
                  </a:cubicBezTo>
                  <a:lnTo>
                    <a:pt x="15708" y="5074"/>
                  </a:lnTo>
                  <a:cubicBezTo>
                    <a:pt x="15803" y="5074"/>
                    <a:pt x="15803" y="4979"/>
                    <a:pt x="15803" y="4948"/>
                  </a:cubicBezTo>
                  <a:lnTo>
                    <a:pt x="16246" y="4948"/>
                  </a:lnTo>
                  <a:lnTo>
                    <a:pt x="16246" y="6341"/>
                  </a:lnTo>
                  <a:cubicBezTo>
                    <a:pt x="16128" y="6315"/>
                    <a:pt x="16005" y="6299"/>
                    <a:pt x="15880" y="6299"/>
                  </a:cubicBezTo>
                  <a:cubicBezTo>
                    <a:pt x="15705" y="6299"/>
                    <a:pt x="15527" y="6330"/>
                    <a:pt x="15360" y="6404"/>
                  </a:cubicBezTo>
                  <a:cubicBezTo>
                    <a:pt x="15296" y="6436"/>
                    <a:pt x="15296" y="6594"/>
                    <a:pt x="15391" y="6594"/>
                  </a:cubicBezTo>
                  <a:lnTo>
                    <a:pt x="15708" y="6658"/>
                  </a:lnTo>
                  <a:cubicBezTo>
                    <a:pt x="15803" y="6658"/>
                    <a:pt x="15803" y="6563"/>
                    <a:pt x="15803" y="6531"/>
                  </a:cubicBezTo>
                  <a:lnTo>
                    <a:pt x="16278" y="6531"/>
                  </a:lnTo>
                  <a:lnTo>
                    <a:pt x="16278" y="7861"/>
                  </a:lnTo>
                  <a:lnTo>
                    <a:pt x="15835" y="7861"/>
                  </a:lnTo>
                  <a:cubicBezTo>
                    <a:pt x="15708" y="7925"/>
                    <a:pt x="15708" y="8083"/>
                    <a:pt x="15835" y="8083"/>
                  </a:cubicBezTo>
                  <a:lnTo>
                    <a:pt x="16278" y="8083"/>
                  </a:lnTo>
                  <a:lnTo>
                    <a:pt x="16278" y="9445"/>
                  </a:lnTo>
                  <a:cubicBezTo>
                    <a:pt x="16278" y="9413"/>
                    <a:pt x="16278" y="9413"/>
                    <a:pt x="16246" y="9413"/>
                  </a:cubicBezTo>
                  <a:cubicBezTo>
                    <a:pt x="16129" y="9403"/>
                    <a:pt x="16012" y="9396"/>
                    <a:pt x="15896" y="9396"/>
                  </a:cubicBezTo>
                  <a:cubicBezTo>
                    <a:pt x="15638" y="9396"/>
                    <a:pt x="15389" y="9430"/>
                    <a:pt x="15170" y="9540"/>
                  </a:cubicBezTo>
                  <a:cubicBezTo>
                    <a:pt x="15075" y="9571"/>
                    <a:pt x="15170" y="9698"/>
                    <a:pt x="15233" y="9698"/>
                  </a:cubicBezTo>
                  <a:lnTo>
                    <a:pt x="15708" y="9571"/>
                  </a:lnTo>
                  <a:cubicBezTo>
                    <a:pt x="15866" y="9540"/>
                    <a:pt x="16088" y="9540"/>
                    <a:pt x="16246" y="9540"/>
                  </a:cubicBezTo>
                  <a:lnTo>
                    <a:pt x="16278" y="9540"/>
                  </a:lnTo>
                  <a:lnTo>
                    <a:pt x="16278" y="10933"/>
                  </a:lnTo>
                  <a:lnTo>
                    <a:pt x="15455" y="10933"/>
                  </a:lnTo>
                  <a:cubicBezTo>
                    <a:pt x="15328" y="10933"/>
                    <a:pt x="15328" y="11091"/>
                    <a:pt x="15455" y="11091"/>
                  </a:cubicBezTo>
                  <a:lnTo>
                    <a:pt x="16278" y="11091"/>
                  </a:lnTo>
                  <a:lnTo>
                    <a:pt x="16278" y="12422"/>
                  </a:lnTo>
                  <a:cubicBezTo>
                    <a:pt x="16067" y="12422"/>
                    <a:pt x="15856" y="12407"/>
                    <a:pt x="15645" y="12407"/>
                  </a:cubicBezTo>
                  <a:cubicBezTo>
                    <a:pt x="15539" y="12407"/>
                    <a:pt x="15434" y="12411"/>
                    <a:pt x="15328" y="12422"/>
                  </a:cubicBezTo>
                  <a:cubicBezTo>
                    <a:pt x="15201" y="12453"/>
                    <a:pt x="15201" y="12612"/>
                    <a:pt x="15328" y="12612"/>
                  </a:cubicBezTo>
                  <a:cubicBezTo>
                    <a:pt x="15471" y="12643"/>
                    <a:pt x="15629" y="12659"/>
                    <a:pt x="15791" y="12659"/>
                  </a:cubicBezTo>
                  <a:cubicBezTo>
                    <a:pt x="15954" y="12659"/>
                    <a:pt x="16120" y="12643"/>
                    <a:pt x="16278" y="12612"/>
                  </a:cubicBezTo>
                  <a:lnTo>
                    <a:pt x="16278" y="13783"/>
                  </a:lnTo>
                  <a:cubicBezTo>
                    <a:pt x="16151" y="13783"/>
                    <a:pt x="16025" y="13815"/>
                    <a:pt x="15930" y="13815"/>
                  </a:cubicBezTo>
                  <a:cubicBezTo>
                    <a:pt x="15803" y="13847"/>
                    <a:pt x="15676" y="13847"/>
                    <a:pt x="15550" y="13878"/>
                  </a:cubicBezTo>
                  <a:cubicBezTo>
                    <a:pt x="15486" y="13942"/>
                    <a:pt x="15486" y="14100"/>
                    <a:pt x="15613" y="14100"/>
                  </a:cubicBezTo>
                  <a:lnTo>
                    <a:pt x="15645" y="14100"/>
                  </a:lnTo>
                  <a:cubicBezTo>
                    <a:pt x="15708" y="14100"/>
                    <a:pt x="15771" y="14037"/>
                    <a:pt x="15835" y="14037"/>
                  </a:cubicBezTo>
                  <a:cubicBezTo>
                    <a:pt x="15866" y="14005"/>
                    <a:pt x="15930" y="14005"/>
                    <a:pt x="15961" y="14005"/>
                  </a:cubicBezTo>
                  <a:cubicBezTo>
                    <a:pt x="16088" y="13973"/>
                    <a:pt x="16151" y="13973"/>
                    <a:pt x="16278" y="13942"/>
                  </a:cubicBezTo>
                  <a:lnTo>
                    <a:pt x="16278" y="15272"/>
                  </a:lnTo>
                  <a:lnTo>
                    <a:pt x="15771" y="15272"/>
                  </a:lnTo>
                  <a:cubicBezTo>
                    <a:pt x="15645" y="15272"/>
                    <a:pt x="15645" y="15430"/>
                    <a:pt x="15771" y="15430"/>
                  </a:cubicBezTo>
                  <a:lnTo>
                    <a:pt x="16278" y="15430"/>
                  </a:lnTo>
                  <a:lnTo>
                    <a:pt x="16278" y="16697"/>
                  </a:lnTo>
                  <a:lnTo>
                    <a:pt x="15866" y="16697"/>
                  </a:lnTo>
                  <a:cubicBezTo>
                    <a:pt x="15771" y="16697"/>
                    <a:pt x="15771" y="16855"/>
                    <a:pt x="15866" y="16855"/>
                  </a:cubicBezTo>
                  <a:cubicBezTo>
                    <a:pt x="15919" y="16866"/>
                    <a:pt x="15968" y="16869"/>
                    <a:pt x="16015" y="16869"/>
                  </a:cubicBezTo>
                  <a:cubicBezTo>
                    <a:pt x="16109" y="16869"/>
                    <a:pt x="16194" y="16855"/>
                    <a:pt x="16278" y="16855"/>
                  </a:cubicBezTo>
                  <a:cubicBezTo>
                    <a:pt x="16278" y="18407"/>
                    <a:pt x="16310" y="19990"/>
                    <a:pt x="16310" y="21542"/>
                  </a:cubicBezTo>
                  <a:cubicBezTo>
                    <a:pt x="13776" y="17932"/>
                    <a:pt x="10958" y="14480"/>
                    <a:pt x="8361" y="10965"/>
                  </a:cubicBezTo>
                  <a:cubicBezTo>
                    <a:pt x="5796" y="7513"/>
                    <a:pt x="3325" y="3871"/>
                    <a:pt x="634" y="514"/>
                  </a:cubicBezTo>
                  <a:cubicBezTo>
                    <a:pt x="5851" y="482"/>
                    <a:pt x="11068" y="545"/>
                    <a:pt x="16380" y="73"/>
                  </a:cubicBezTo>
                  <a:close/>
                  <a:moveTo>
                    <a:pt x="12871" y="0"/>
                  </a:moveTo>
                  <a:cubicBezTo>
                    <a:pt x="8665" y="0"/>
                    <a:pt x="4459" y="141"/>
                    <a:pt x="254" y="166"/>
                  </a:cubicBezTo>
                  <a:cubicBezTo>
                    <a:pt x="0" y="166"/>
                    <a:pt x="0" y="482"/>
                    <a:pt x="190" y="514"/>
                  </a:cubicBezTo>
                  <a:cubicBezTo>
                    <a:pt x="190" y="514"/>
                    <a:pt x="190" y="546"/>
                    <a:pt x="285" y="577"/>
                  </a:cubicBezTo>
                  <a:cubicBezTo>
                    <a:pt x="2692" y="4409"/>
                    <a:pt x="5637" y="7988"/>
                    <a:pt x="8361" y="11598"/>
                  </a:cubicBezTo>
                  <a:cubicBezTo>
                    <a:pt x="11021" y="15082"/>
                    <a:pt x="13555" y="18692"/>
                    <a:pt x="16405" y="22017"/>
                  </a:cubicBezTo>
                  <a:cubicBezTo>
                    <a:pt x="16436" y="22049"/>
                    <a:pt x="16468" y="22049"/>
                    <a:pt x="16500" y="22049"/>
                  </a:cubicBezTo>
                  <a:cubicBezTo>
                    <a:pt x="16626" y="22049"/>
                    <a:pt x="16753" y="22017"/>
                    <a:pt x="16753" y="21859"/>
                  </a:cubicBezTo>
                  <a:cubicBezTo>
                    <a:pt x="16658" y="14733"/>
                    <a:pt x="16911" y="7513"/>
                    <a:pt x="16563" y="387"/>
                  </a:cubicBezTo>
                  <a:cubicBezTo>
                    <a:pt x="16563" y="324"/>
                    <a:pt x="16500" y="261"/>
                    <a:pt x="16468" y="261"/>
                  </a:cubicBezTo>
                  <a:cubicBezTo>
                    <a:pt x="16563" y="229"/>
                    <a:pt x="16563" y="39"/>
                    <a:pt x="16405" y="39"/>
                  </a:cubicBezTo>
                  <a:cubicBezTo>
                    <a:pt x="15227" y="11"/>
                    <a:pt x="14049" y="0"/>
                    <a:pt x="12871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274856" y="2334627"/>
              <a:ext cx="92848" cy="103873"/>
            </a:xfrm>
            <a:custGeom>
              <a:avLst/>
              <a:gdLst/>
              <a:ahLst/>
              <a:cxnLst/>
              <a:rect l="l" t="t" r="r" b="b"/>
              <a:pathLst>
                <a:path w="2956" h="3307" extrusionOk="0">
                  <a:moveTo>
                    <a:pt x="194" y="1"/>
                  </a:moveTo>
                  <a:cubicBezTo>
                    <a:pt x="90" y="1"/>
                    <a:pt x="0" y="135"/>
                    <a:pt x="98" y="232"/>
                  </a:cubicBezTo>
                  <a:cubicBezTo>
                    <a:pt x="953" y="1277"/>
                    <a:pt x="1840" y="2291"/>
                    <a:pt x="2726" y="3273"/>
                  </a:cubicBezTo>
                  <a:cubicBezTo>
                    <a:pt x="2751" y="3297"/>
                    <a:pt x="2779" y="3307"/>
                    <a:pt x="2807" y="3307"/>
                  </a:cubicBezTo>
                  <a:cubicBezTo>
                    <a:pt x="2886" y="3307"/>
                    <a:pt x="2955" y="3225"/>
                    <a:pt x="2885" y="3178"/>
                  </a:cubicBezTo>
                  <a:cubicBezTo>
                    <a:pt x="2061" y="2069"/>
                    <a:pt x="1174" y="1024"/>
                    <a:pt x="288" y="42"/>
                  </a:cubicBezTo>
                  <a:cubicBezTo>
                    <a:pt x="258" y="13"/>
                    <a:pt x="225" y="1"/>
                    <a:pt x="194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400088" y="2387553"/>
              <a:ext cx="246883" cy="304865"/>
            </a:xfrm>
            <a:custGeom>
              <a:avLst/>
              <a:gdLst/>
              <a:ahLst/>
              <a:cxnLst/>
              <a:rect l="l" t="t" r="r" b="b"/>
              <a:pathLst>
                <a:path w="7860" h="9706" extrusionOk="0">
                  <a:moveTo>
                    <a:pt x="1138" y="415"/>
                  </a:moveTo>
                  <a:cubicBezTo>
                    <a:pt x="2514" y="415"/>
                    <a:pt x="6323" y="612"/>
                    <a:pt x="7258" y="638"/>
                  </a:cubicBezTo>
                  <a:cubicBezTo>
                    <a:pt x="7227" y="638"/>
                    <a:pt x="7227" y="701"/>
                    <a:pt x="7227" y="733"/>
                  </a:cubicBezTo>
                  <a:cubicBezTo>
                    <a:pt x="7322" y="3646"/>
                    <a:pt x="7417" y="6496"/>
                    <a:pt x="7227" y="9442"/>
                  </a:cubicBezTo>
                  <a:cubicBezTo>
                    <a:pt x="4978" y="6496"/>
                    <a:pt x="2730" y="3583"/>
                    <a:pt x="576" y="606"/>
                  </a:cubicBezTo>
                  <a:cubicBezTo>
                    <a:pt x="608" y="574"/>
                    <a:pt x="639" y="543"/>
                    <a:pt x="639" y="448"/>
                  </a:cubicBezTo>
                  <a:cubicBezTo>
                    <a:pt x="651" y="425"/>
                    <a:pt x="836" y="415"/>
                    <a:pt x="1138" y="415"/>
                  </a:cubicBezTo>
                  <a:close/>
                  <a:moveTo>
                    <a:pt x="2158" y="1"/>
                  </a:moveTo>
                  <a:cubicBezTo>
                    <a:pt x="1228" y="1"/>
                    <a:pt x="498" y="83"/>
                    <a:pt x="323" y="321"/>
                  </a:cubicBezTo>
                  <a:cubicBezTo>
                    <a:pt x="303" y="301"/>
                    <a:pt x="276" y="292"/>
                    <a:pt x="247" y="292"/>
                  </a:cubicBezTo>
                  <a:cubicBezTo>
                    <a:pt x="138" y="292"/>
                    <a:pt x="1" y="417"/>
                    <a:pt x="101" y="543"/>
                  </a:cubicBezTo>
                  <a:cubicBezTo>
                    <a:pt x="2033" y="3773"/>
                    <a:pt x="4535" y="7035"/>
                    <a:pt x="7195" y="9600"/>
                  </a:cubicBezTo>
                  <a:cubicBezTo>
                    <a:pt x="7195" y="9632"/>
                    <a:pt x="7227" y="9632"/>
                    <a:pt x="7227" y="9632"/>
                  </a:cubicBezTo>
                  <a:cubicBezTo>
                    <a:pt x="7251" y="9680"/>
                    <a:pt x="7304" y="9706"/>
                    <a:pt x="7359" y="9706"/>
                  </a:cubicBezTo>
                  <a:cubicBezTo>
                    <a:pt x="7447" y="9706"/>
                    <a:pt x="7543" y="9641"/>
                    <a:pt x="7543" y="9505"/>
                  </a:cubicBezTo>
                  <a:cubicBezTo>
                    <a:pt x="7828" y="6591"/>
                    <a:pt x="7860" y="3583"/>
                    <a:pt x="7448" y="638"/>
                  </a:cubicBezTo>
                  <a:lnTo>
                    <a:pt x="7417" y="606"/>
                  </a:lnTo>
                  <a:cubicBezTo>
                    <a:pt x="7480" y="574"/>
                    <a:pt x="7480" y="416"/>
                    <a:pt x="7385" y="416"/>
                  </a:cubicBezTo>
                  <a:cubicBezTo>
                    <a:pt x="6852" y="352"/>
                    <a:pt x="4077" y="1"/>
                    <a:pt x="215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51"/>
          <p:cNvGrpSpPr/>
          <p:nvPr/>
        </p:nvGrpSpPr>
        <p:grpSpPr>
          <a:xfrm>
            <a:off x="546638" y="3438745"/>
            <a:ext cx="1301128" cy="1234162"/>
            <a:chOff x="733788" y="3316095"/>
            <a:chExt cx="1301128" cy="1234162"/>
          </a:xfrm>
        </p:grpSpPr>
        <p:sp>
          <p:nvSpPr>
            <p:cNvPr id="1521" name="Google Shape;1521;p51"/>
            <p:cNvSpPr/>
            <p:nvPr/>
          </p:nvSpPr>
          <p:spPr>
            <a:xfrm>
              <a:off x="856161" y="3702690"/>
              <a:ext cx="616735" cy="241731"/>
            </a:xfrm>
            <a:custGeom>
              <a:avLst/>
              <a:gdLst/>
              <a:ahLst/>
              <a:cxnLst/>
              <a:rect l="l" t="t" r="r" b="b"/>
              <a:pathLst>
                <a:path w="19635" h="7696" extrusionOk="0">
                  <a:moveTo>
                    <a:pt x="285" y="0"/>
                  </a:moveTo>
                  <a:cubicBezTo>
                    <a:pt x="127" y="95"/>
                    <a:pt x="0" y="254"/>
                    <a:pt x="0" y="444"/>
                  </a:cubicBezTo>
                  <a:cubicBezTo>
                    <a:pt x="6334" y="3484"/>
                    <a:pt x="12858" y="5796"/>
                    <a:pt x="19603" y="7696"/>
                  </a:cubicBezTo>
                  <a:lnTo>
                    <a:pt x="19603" y="6778"/>
                  </a:lnTo>
                  <a:cubicBezTo>
                    <a:pt x="19603" y="6746"/>
                    <a:pt x="19603" y="6714"/>
                    <a:pt x="19635" y="6714"/>
                  </a:cubicBezTo>
                  <a:cubicBezTo>
                    <a:pt x="12858" y="5986"/>
                    <a:pt x="6366" y="2756"/>
                    <a:pt x="285" y="0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1566372" y="3828015"/>
              <a:ext cx="397933" cy="414832"/>
            </a:xfrm>
            <a:custGeom>
              <a:avLst/>
              <a:gdLst/>
              <a:ahLst/>
              <a:cxnLst/>
              <a:rect l="l" t="t" r="r" b="b"/>
              <a:pathLst>
                <a:path w="12669" h="13207" extrusionOk="0">
                  <a:moveTo>
                    <a:pt x="11813" y="1"/>
                  </a:moveTo>
                  <a:cubicBezTo>
                    <a:pt x="9280" y="1774"/>
                    <a:pt x="6651" y="3358"/>
                    <a:pt x="4023" y="5004"/>
                  </a:cubicBezTo>
                  <a:cubicBezTo>
                    <a:pt x="2693" y="6651"/>
                    <a:pt x="1331" y="8298"/>
                    <a:pt x="1" y="9976"/>
                  </a:cubicBezTo>
                  <a:lnTo>
                    <a:pt x="32" y="10008"/>
                  </a:lnTo>
                  <a:cubicBezTo>
                    <a:pt x="55" y="9986"/>
                    <a:pt x="109" y="9963"/>
                    <a:pt x="150" y="9963"/>
                  </a:cubicBezTo>
                  <a:cubicBezTo>
                    <a:pt x="167" y="9963"/>
                    <a:pt x="181" y="9967"/>
                    <a:pt x="191" y="9976"/>
                  </a:cubicBezTo>
                  <a:cubicBezTo>
                    <a:pt x="1489" y="10578"/>
                    <a:pt x="2629" y="11782"/>
                    <a:pt x="3009" y="13207"/>
                  </a:cubicBezTo>
                  <a:cubicBezTo>
                    <a:pt x="6208" y="9375"/>
                    <a:pt x="9375" y="5511"/>
                    <a:pt x="12447" y="1553"/>
                  </a:cubicBezTo>
                  <a:cubicBezTo>
                    <a:pt x="12447" y="1489"/>
                    <a:pt x="12510" y="1489"/>
                    <a:pt x="12510" y="1489"/>
                  </a:cubicBezTo>
                  <a:cubicBezTo>
                    <a:pt x="12668" y="856"/>
                    <a:pt x="12383" y="317"/>
                    <a:pt x="11813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1549474" y="4141362"/>
              <a:ext cx="107454" cy="136319"/>
            </a:xfrm>
            <a:custGeom>
              <a:avLst/>
              <a:gdLst/>
              <a:ahLst/>
              <a:cxnLst/>
              <a:rect l="l" t="t" r="r" b="b"/>
              <a:pathLst>
                <a:path w="3421" h="4340" extrusionOk="0">
                  <a:moveTo>
                    <a:pt x="539" y="0"/>
                  </a:moveTo>
                  <a:cubicBezTo>
                    <a:pt x="380" y="190"/>
                    <a:pt x="159" y="444"/>
                    <a:pt x="0" y="634"/>
                  </a:cubicBezTo>
                  <a:cubicBezTo>
                    <a:pt x="32" y="618"/>
                    <a:pt x="56" y="610"/>
                    <a:pt x="80" y="610"/>
                  </a:cubicBezTo>
                  <a:cubicBezTo>
                    <a:pt x="103" y="610"/>
                    <a:pt x="127" y="618"/>
                    <a:pt x="159" y="634"/>
                  </a:cubicBezTo>
                  <a:cubicBezTo>
                    <a:pt x="1520" y="1331"/>
                    <a:pt x="2534" y="2819"/>
                    <a:pt x="2661" y="4339"/>
                  </a:cubicBezTo>
                  <a:cubicBezTo>
                    <a:pt x="2914" y="4022"/>
                    <a:pt x="3167" y="3706"/>
                    <a:pt x="3421" y="3452"/>
                  </a:cubicBezTo>
                  <a:cubicBezTo>
                    <a:pt x="2819" y="2059"/>
                    <a:pt x="1996" y="982"/>
                    <a:pt x="602" y="285"/>
                  </a:cubicBezTo>
                  <a:cubicBezTo>
                    <a:pt x="475" y="222"/>
                    <a:pt x="507" y="127"/>
                    <a:pt x="570" y="64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1448993" y="4163254"/>
              <a:ext cx="180074" cy="245720"/>
            </a:xfrm>
            <a:custGeom>
              <a:avLst/>
              <a:gdLst/>
              <a:ahLst/>
              <a:cxnLst/>
              <a:rect l="l" t="t" r="r" b="b"/>
              <a:pathLst>
                <a:path w="5733" h="7823" extrusionOk="0">
                  <a:moveTo>
                    <a:pt x="3168" y="0"/>
                  </a:moveTo>
                  <a:lnTo>
                    <a:pt x="3168" y="0"/>
                  </a:lnTo>
                  <a:cubicBezTo>
                    <a:pt x="2091" y="1330"/>
                    <a:pt x="1046" y="2629"/>
                    <a:pt x="1" y="3927"/>
                  </a:cubicBezTo>
                  <a:lnTo>
                    <a:pt x="96" y="3927"/>
                  </a:lnTo>
                  <a:cubicBezTo>
                    <a:pt x="1394" y="4814"/>
                    <a:pt x="2218" y="6239"/>
                    <a:pt x="2376" y="7822"/>
                  </a:cubicBezTo>
                  <a:cubicBezTo>
                    <a:pt x="3484" y="6461"/>
                    <a:pt x="4624" y="5131"/>
                    <a:pt x="5733" y="3769"/>
                  </a:cubicBezTo>
                  <a:cubicBezTo>
                    <a:pt x="5353" y="2217"/>
                    <a:pt x="4561" y="1077"/>
                    <a:pt x="3199" y="158"/>
                  </a:cubicBezTo>
                  <a:cubicBezTo>
                    <a:pt x="3136" y="127"/>
                    <a:pt x="3136" y="63"/>
                    <a:pt x="3168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1429111" y="4291564"/>
              <a:ext cx="90555" cy="147250"/>
            </a:xfrm>
            <a:custGeom>
              <a:avLst/>
              <a:gdLst/>
              <a:ahLst/>
              <a:cxnLst/>
              <a:rect l="l" t="t" r="r" b="b"/>
              <a:pathLst>
                <a:path w="2883" h="4688" extrusionOk="0">
                  <a:moveTo>
                    <a:pt x="507" y="0"/>
                  </a:moveTo>
                  <a:cubicBezTo>
                    <a:pt x="349" y="254"/>
                    <a:pt x="159" y="444"/>
                    <a:pt x="0" y="665"/>
                  </a:cubicBezTo>
                  <a:cubicBezTo>
                    <a:pt x="1362" y="1552"/>
                    <a:pt x="2217" y="3104"/>
                    <a:pt x="2249" y="4687"/>
                  </a:cubicBezTo>
                  <a:cubicBezTo>
                    <a:pt x="2471" y="4434"/>
                    <a:pt x="2661" y="4149"/>
                    <a:pt x="2882" y="3927"/>
                  </a:cubicBezTo>
                  <a:cubicBezTo>
                    <a:pt x="2661" y="2344"/>
                    <a:pt x="1869" y="1077"/>
                    <a:pt x="602" y="95"/>
                  </a:cubicBezTo>
                  <a:cubicBezTo>
                    <a:pt x="507" y="32"/>
                    <a:pt x="507" y="0"/>
                    <a:pt x="507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1384351" y="4318420"/>
              <a:ext cx="109432" cy="219870"/>
            </a:xfrm>
            <a:custGeom>
              <a:avLst/>
              <a:gdLst/>
              <a:ahLst/>
              <a:cxnLst/>
              <a:rect l="l" t="t" r="r" b="b"/>
              <a:pathLst>
                <a:path w="3484" h="7000" extrusionOk="0">
                  <a:moveTo>
                    <a:pt x="1235" y="0"/>
                  </a:moveTo>
                  <a:cubicBezTo>
                    <a:pt x="919" y="444"/>
                    <a:pt x="507" y="919"/>
                    <a:pt x="159" y="1457"/>
                  </a:cubicBezTo>
                  <a:cubicBezTo>
                    <a:pt x="159" y="1521"/>
                    <a:pt x="64" y="1552"/>
                    <a:pt x="0" y="1552"/>
                  </a:cubicBezTo>
                  <a:cubicBezTo>
                    <a:pt x="982" y="3041"/>
                    <a:pt x="1900" y="5289"/>
                    <a:pt x="1045" y="6999"/>
                  </a:cubicBezTo>
                  <a:cubicBezTo>
                    <a:pt x="1869" y="5986"/>
                    <a:pt x="2661" y="5004"/>
                    <a:pt x="3484" y="4022"/>
                  </a:cubicBezTo>
                  <a:cubicBezTo>
                    <a:pt x="3262" y="2344"/>
                    <a:pt x="2534" y="1046"/>
                    <a:pt x="1235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741766" y="4205030"/>
              <a:ext cx="695323" cy="339228"/>
            </a:xfrm>
            <a:custGeom>
              <a:avLst/>
              <a:gdLst/>
              <a:ahLst/>
              <a:cxnLst/>
              <a:rect l="l" t="t" r="r" b="b"/>
              <a:pathLst>
                <a:path w="22137" h="10800" extrusionOk="0">
                  <a:moveTo>
                    <a:pt x="127" y="0"/>
                  </a:moveTo>
                  <a:cubicBezTo>
                    <a:pt x="32" y="190"/>
                    <a:pt x="0" y="475"/>
                    <a:pt x="63" y="665"/>
                  </a:cubicBezTo>
                  <a:lnTo>
                    <a:pt x="63" y="792"/>
                  </a:lnTo>
                  <a:lnTo>
                    <a:pt x="127" y="792"/>
                  </a:lnTo>
                  <a:cubicBezTo>
                    <a:pt x="6239" y="2565"/>
                    <a:pt x="12478" y="3991"/>
                    <a:pt x="18590" y="5701"/>
                  </a:cubicBezTo>
                  <a:cubicBezTo>
                    <a:pt x="18590" y="5701"/>
                    <a:pt x="18590" y="5637"/>
                    <a:pt x="18653" y="5637"/>
                  </a:cubicBezTo>
                  <a:cubicBezTo>
                    <a:pt x="18685" y="5621"/>
                    <a:pt x="18709" y="5614"/>
                    <a:pt x="18736" y="5614"/>
                  </a:cubicBezTo>
                  <a:cubicBezTo>
                    <a:pt x="18764" y="5614"/>
                    <a:pt x="18796" y="5621"/>
                    <a:pt x="18843" y="5637"/>
                  </a:cubicBezTo>
                  <a:lnTo>
                    <a:pt x="19002" y="5637"/>
                  </a:lnTo>
                  <a:cubicBezTo>
                    <a:pt x="19033" y="5637"/>
                    <a:pt x="19065" y="5701"/>
                    <a:pt x="19033" y="5732"/>
                  </a:cubicBezTo>
                  <a:cubicBezTo>
                    <a:pt x="19192" y="5764"/>
                    <a:pt x="19350" y="5764"/>
                    <a:pt x="19508" y="5796"/>
                  </a:cubicBezTo>
                  <a:cubicBezTo>
                    <a:pt x="19508" y="5716"/>
                    <a:pt x="19583" y="5649"/>
                    <a:pt x="19662" y="5649"/>
                  </a:cubicBezTo>
                  <a:cubicBezTo>
                    <a:pt x="19709" y="5649"/>
                    <a:pt x="19758" y="5673"/>
                    <a:pt x="19793" y="5732"/>
                  </a:cubicBezTo>
                  <a:cubicBezTo>
                    <a:pt x="20490" y="6904"/>
                    <a:pt x="20490" y="8488"/>
                    <a:pt x="19857" y="9723"/>
                  </a:cubicBezTo>
                  <a:cubicBezTo>
                    <a:pt x="19845" y="9758"/>
                    <a:pt x="19816" y="9771"/>
                    <a:pt x="19784" y="9771"/>
                  </a:cubicBezTo>
                  <a:cubicBezTo>
                    <a:pt x="19730" y="9771"/>
                    <a:pt x="19667" y="9731"/>
                    <a:pt x="19667" y="9691"/>
                  </a:cubicBezTo>
                  <a:cubicBezTo>
                    <a:pt x="19635" y="9723"/>
                    <a:pt x="19603" y="9723"/>
                    <a:pt x="19540" y="9723"/>
                  </a:cubicBezTo>
                  <a:cubicBezTo>
                    <a:pt x="13111" y="8076"/>
                    <a:pt x="6651" y="6334"/>
                    <a:pt x="158" y="4814"/>
                  </a:cubicBezTo>
                  <a:lnTo>
                    <a:pt x="158" y="4846"/>
                  </a:lnTo>
                  <a:lnTo>
                    <a:pt x="285" y="5226"/>
                  </a:lnTo>
                  <a:cubicBezTo>
                    <a:pt x="3705" y="6176"/>
                    <a:pt x="7126" y="7189"/>
                    <a:pt x="10514" y="8107"/>
                  </a:cubicBezTo>
                  <a:cubicBezTo>
                    <a:pt x="13966" y="9026"/>
                    <a:pt x="17450" y="9754"/>
                    <a:pt x="20870" y="10768"/>
                  </a:cubicBezTo>
                  <a:cubicBezTo>
                    <a:pt x="20902" y="10768"/>
                    <a:pt x="20902" y="10799"/>
                    <a:pt x="20933" y="10799"/>
                  </a:cubicBezTo>
                  <a:lnTo>
                    <a:pt x="20933" y="10768"/>
                  </a:lnTo>
                  <a:cubicBezTo>
                    <a:pt x="22137" y="8773"/>
                    <a:pt x="20648" y="7126"/>
                    <a:pt x="20237" y="5162"/>
                  </a:cubicBezTo>
                  <a:cubicBezTo>
                    <a:pt x="16816" y="4592"/>
                    <a:pt x="13428" y="3801"/>
                    <a:pt x="10103" y="2914"/>
                  </a:cubicBezTo>
                  <a:cubicBezTo>
                    <a:pt x="6809" y="1995"/>
                    <a:pt x="3357" y="1172"/>
                    <a:pt x="127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743745" y="3997127"/>
              <a:ext cx="925119" cy="358137"/>
            </a:xfrm>
            <a:custGeom>
              <a:avLst/>
              <a:gdLst/>
              <a:ahLst/>
              <a:cxnLst/>
              <a:rect l="l" t="t" r="r" b="b"/>
              <a:pathLst>
                <a:path w="29453" h="11402" extrusionOk="0">
                  <a:moveTo>
                    <a:pt x="21269" y="7964"/>
                  </a:moveTo>
                  <a:cubicBezTo>
                    <a:pt x="21334" y="7964"/>
                    <a:pt x="21371" y="8056"/>
                    <a:pt x="21345" y="8108"/>
                  </a:cubicBezTo>
                  <a:cubicBezTo>
                    <a:pt x="20902" y="8709"/>
                    <a:pt x="20395" y="9343"/>
                    <a:pt x="19857" y="9849"/>
                  </a:cubicBezTo>
                  <a:cubicBezTo>
                    <a:pt x="19828" y="9861"/>
                    <a:pt x="19799" y="9866"/>
                    <a:pt x="19771" y="9866"/>
                  </a:cubicBezTo>
                  <a:cubicBezTo>
                    <a:pt x="19649" y="9866"/>
                    <a:pt x="19558" y="9763"/>
                    <a:pt x="19635" y="9659"/>
                  </a:cubicBezTo>
                  <a:cubicBezTo>
                    <a:pt x="20174" y="9089"/>
                    <a:pt x="20712" y="8551"/>
                    <a:pt x="21219" y="7981"/>
                  </a:cubicBezTo>
                  <a:cubicBezTo>
                    <a:pt x="21237" y="7969"/>
                    <a:pt x="21254" y="7964"/>
                    <a:pt x="21269" y="7964"/>
                  </a:cubicBezTo>
                  <a:close/>
                  <a:moveTo>
                    <a:pt x="29453" y="0"/>
                  </a:moveTo>
                  <a:lnTo>
                    <a:pt x="29453" y="0"/>
                  </a:lnTo>
                  <a:cubicBezTo>
                    <a:pt x="29421" y="32"/>
                    <a:pt x="29389" y="32"/>
                    <a:pt x="29358" y="64"/>
                  </a:cubicBezTo>
                  <a:cubicBezTo>
                    <a:pt x="25652" y="2407"/>
                    <a:pt x="21915" y="4656"/>
                    <a:pt x="18147" y="6873"/>
                  </a:cubicBezTo>
                  <a:cubicBezTo>
                    <a:pt x="18110" y="6900"/>
                    <a:pt x="18073" y="6912"/>
                    <a:pt x="18038" y="6912"/>
                  </a:cubicBezTo>
                  <a:cubicBezTo>
                    <a:pt x="17954" y="6912"/>
                    <a:pt x="17884" y="6845"/>
                    <a:pt x="17862" y="6778"/>
                  </a:cubicBezTo>
                  <a:cubicBezTo>
                    <a:pt x="17590" y="6934"/>
                    <a:pt x="17304" y="6995"/>
                    <a:pt x="17012" y="6995"/>
                  </a:cubicBezTo>
                  <a:cubicBezTo>
                    <a:pt x="16418" y="6995"/>
                    <a:pt x="15796" y="6747"/>
                    <a:pt x="15202" y="6556"/>
                  </a:cubicBezTo>
                  <a:cubicBezTo>
                    <a:pt x="13681" y="6081"/>
                    <a:pt x="12098" y="5511"/>
                    <a:pt x="10578" y="4877"/>
                  </a:cubicBezTo>
                  <a:cubicBezTo>
                    <a:pt x="8393" y="3959"/>
                    <a:pt x="6334" y="2977"/>
                    <a:pt x="4244" y="1932"/>
                  </a:cubicBezTo>
                  <a:cubicBezTo>
                    <a:pt x="2851" y="3357"/>
                    <a:pt x="1394" y="4719"/>
                    <a:pt x="0" y="6144"/>
                  </a:cubicBezTo>
                  <a:cubicBezTo>
                    <a:pt x="3421" y="6999"/>
                    <a:pt x="6746" y="8139"/>
                    <a:pt x="10135" y="9026"/>
                  </a:cubicBezTo>
                  <a:cubicBezTo>
                    <a:pt x="13460" y="9881"/>
                    <a:pt x="16848" y="10610"/>
                    <a:pt x="20174" y="11401"/>
                  </a:cubicBezTo>
                  <a:cubicBezTo>
                    <a:pt x="23119" y="7474"/>
                    <a:pt x="26127" y="3547"/>
                    <a:pt x="29453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733788" y="3316095"/>
              <a:ext cx="1301128" cy="1234162"/>
            </a:xfrm>
            <a:custGeom>
              <a:avLst/>
              <a:gdLst/>
              <a:ahLst/>
              <a:cxnLst/>
              <a:rect l="l" t="t" r="r" b="b"/>
              <a:pathLst>
                <a:path w="41424" h="39292" extrusionOk="0">
                  <a:moveTo>
                    <a:pt x="37117" y="7463"/>
                  </a:moveTo>
                  <a:lnTo>
                    <a:pt x="37117" y="7463"/>
                  </a:lnTo>
                  <a:cubicBezTo>
                    <a:pt x="37339" y="7495"/>
                    <a:pt x="37624" y="7526"/>
                    <a:pt x="37845" y="7621"/>
                  </a:cubicBezTo>
                  <a:cubicBezTo>
                    <a:pt x="38225" y="7685"/>
                    <a:pt x="38542" y="7906"/>
                    <a:pt x="38890" y="7938"/>
                  </a:cubicBezTo>
                  <a:lnTo>
                    <a:pt x="38890" y="7970"/>
                  </a:lnTo>
                  <a:lnTo>
                    <a:pt x="38890" y="8001"/>
                  </a:lnTo>
                  <a:cubicBezTo>
                    <a:pt x="38384" y="8382"/>
                    <a:pt x="37909" y="8730"/>
                    <a:pt x="37434" y="9142"/>
                  </a:cubicBezTo>
                  <a:cubicBezTo>
                    <a:pt x="37434" y="8572"/>
                    <a:pt x="37307" y="8065"/>
                    <a:pt x="37149" y="7590"/>
                  </a:cubicBezTo>
                  <a:cubicBezTo>
                    <a:pt x="37149" y="7526"/>
                    <a:pt x="37117" y="7495"/>
                    <a:pt x="37117" y="7463"/>
                  </a:cubicBezTo>
                  <a:close/>
                  <a:moveTo>
                    <a:pt x="18622" y="433"/>
                  </a:moveTo>
                  <a:cubicBezTo>
                    <a:pt x="22422" y="1636"/>
                    <a:pt x="26318" y="2523"/>
                    <a:pt x="30086" y="3948"/>
                  </a:cubicBezTo>
                  <a:cubicBezTo>
                    <a:pt x="31733" y="4550"/>
                    <a:pt x="33823" y="5056"/>
                    <a:pt x="35280" y="6133"/>
                  </a:cubicBezTo>
                  <a:cubicBezTo>
                    <a:pt x="31321" y="8096"/>
                    <a:pt x="27489" y="10503"/>
                    <a:pt x="23848" y="13037"/>
                  </a:cubicBezTo>
                  <a:cubicBezTo>
                    <a:pt x="17704" y="11580"/>
                    <a:pt x="11845" y="8920"/>
                    <a:pt x="5986" y="6766"/>
                  </a:cubicBezTo>
                  <a:cubicBezTo>
                    <a:pt x="7823" y="5975"/>
                    <a:pt x="9565" y="4930"/>
                    <a:pt x="11338" y="4075"/>
                  </a:cubicBezTo>
                  <a:cubicBezTo>
                    <a:pt x="13745" y="2871"/>
                    <a:pt x="16184" y="1636"/>
                    <a:pt x="18622" y="433"/>
                  </a:cubicBezTo>
                  <a:close/>
                  <a:moveTo>
                    <a:pt x="5543" y="6893"/>
                  </a:moveTo>
                  <a:cubicBezTo>
                    <a:pt x="5606" y="6956"/>
                    <a:pt x="5606" y="6988"/>
                    <a:pt x="5638" y="6988"/>
                  </a:cubicBezTo>
                  <a:cubicBezTo>
                    <a:pt x="8646" y="8128"/>
                    <a:pt x="11687" y="9237"/>
                    <a:pt x="14727" y="10377"/>
                  </a:cubicBezTo>
                  <a:cubicBezTo>
                    <a:pt x="17672" y="11453"/>
                    <a:pt x="20649" y="12752"/>
                    <a:pt x="23753" y="13227"/>
                  </a:cubicBezTo>
                  <a:lnTo>
                    <a:pt x="23816" y="13227"/>
                  </a:lnTo>
                  <a:cubicBezTo>
                    <a:pt x="23839" y="13273"/>
                    <a:pt x="23862" y="13303"/>
                    <a:pt x="23910" y="13303"/>
                  </a:cubicBezTo>
                  <a:cubicBezTo>
                    <a:pt x="23928" y="13303"/>
                    <a:pt x="23949" y="13299"/>
                    <a:pt x="23974" y="13290"/>
                  </a:cubicBezTo>
                  <a:lnTo>
                    <a:pt x="23974" y="13290"/>
                  </a:lnTo>
                  <a:cubicBezTo>
                    <a:pt x="23911" y="13512"/>
                    <a:pt x="23911" y="13765"/>
                    <a:pt x="23879" y="13987"/>
                  </a:cubicBezTo>
                  <a:cubicBezTo>
                    <a:pt x="23879" y="14050"/>
                    <a:pt x="23848" y="14050"/>
                    <a:pt x="23848" y="14050"/>
                  </a:cubicBezTo>
                  <a:cubicBezTo>
                    <a:pt x="23816" y="14082"/>
                    <a:pt x="23753" y="14082"/>
                    <a:pt x="23753" y="14114"/>
                  </a:cubicBezTo>
                  <a:cubicBezTo>
                    <a:pt x="20839" y="12847"/>
                    <a:pt x="17735" y="11833"/>
                    <a:pt x="14695" y="10757"/>
                  </a:cubicBezTo>
                  <a:cubicBezTo>
                    <a:pt x="11370" y="9585"/>
                    <a:pt x="8076" y="8255"/>
                    <a:pt x="4719" y="7210"/>
                  </a:cubicBezTo>
                  <a:cubicBezTo>
                    <a:pt x="5004" y="7146"/>
                    <a:pt x="5289" y="7020"/>
                    <a:pt x="5543" y="6893"/>
                  </a:cubicBezTo>
                  <a:close/>
                  <a:moveTo>
                    <a:pt x="39017" y="8160"/>
                  </a:moveTo>
                  <a:cubicBezTo>
                    <a:pt x="40379" y="10060"/>
                    <a:pt x="40917" y="12023"/>
                    <a:pt x="40442" y="14335"/>
                  </a:cubicBezTo>
                  <a:lnTo>
                    <a:pt x="40442" y="14430"/>
                  </a:lnTo>
                  <a:cubicBezTo>
                    <a:pt x="39809" y="14779"/>
                    <a:pt x="39175" y="15127"/>
                    <a:pt x="38574" y="15539"/>
                  </a:cubicBezTo>
                  <a:cubicBezTo>
                    <a:pt x="39334" y="13544"/>
                    <a:pt x="39714" y="10630"/>
                    <a:pt x="37497" y="9395"/>
                  </a:cubicBezTo>
                  <a:cubicBezTo>
                    <a:pt x="38004" y="9015"/>
                    <a:pt x="38542" y="8603"/>
                    <a:pt x="39017" y="8160"/>
                  </a:cubicBezTo>
                  <a:close/>
                  <a:moveTo>
                    <a:pt x="37402" y="9712"/>
                  </a:moveTo>
                  <a:cubicBezTo>
                    <a:pt x="39492" y="11042"/>
                    <a:pt x="38859" y="13512"/>
                    <a:pt x="38447" y="15539"/>
                  </a:cubicBezTo>
                  <a:cubicBezTo>
                    <a:pt x="38447" y="15570"/>
                    <a:pt x="38447" y="15634"/>
                    <a:pt x="38479" y="15634"/>
                  </a:cubicBezTo>
                  <a:cubicBezTo>
                    <a:pt x="38289" y="15729"/>
                    <a:pt x="38130" y="15855"/>
                    <a:pt x="37940" y="15982"/>
                  </a:cubicBezTo>
                  <a:cubicBezTo>
                    <a:pt x="38542" y="14399"/>
                    <a:pt x="38289" y="12530"/>
                    <a:pt x="37244" y="11137"/>
                  </a:cubicBezTo>
                  <a:cubicBezTo>
                    <a:pt x="37212" y="11137"/>
                    <a:pt x="37180" y="11105"/>
                    <a:pt x="37149" y="11105"/>
                  </a:cubicBezTo>
                  <a:cubicBezTo>
                    <a:pt x="37307" y="10662"/>
                    <a:pt x="37370" y="10187"/>
                    <a:pt x="37402" y="9712"/>
                  </a:cubicBezTo>
                  <a:close/>
                  <a:moveTo>
                    <a:pt x="35470" y="7431"/>
                  </a:moveTo>
                  <a:cubicBezTo>
                    <a:pt x="35565" y="7970"/>
                    <a:pt x="35628" y="8508"/>
                    <a:pt x="35660" y="9015"/>
                  </a:cubicBezTo>
                  <a:cubicBezTo>
                    <a:pt x="35755" y="9933"/>
                    <a:pt x="35755" y="10820"/>
                    <a:pt x="35755" y="11770"/>
                  </a:cubicBezTo>
                  <a:cubicBezTo>
                    <a:pt x="35755" y="11833"/>
                    <a:pt x="35787" y="11865"/>
                    <a:pt x="35818" y="11897"/>
                  </a:cubicBezTo>
                  <a:cubicBezTo>
                    <a:pt x="31923" y="14145"/>
                    <a:pt x="28123" y="16584"/>
                    <a:pt x="24228" y="18801"/>
                  </a:cubicBezTo>
                  <a:cubicBezTo>
                    <a:pt x="24354" y="18262"/>
                    <a:pt x="24449" y="17756"/>
                    <a:pt x="24481" y="17249"/>
                  </a:cubicBezTo>
                  <a:lnTo>
                    <a:pt x="24544" y="17249"/>
                  </a:lnTo>
                  <a:cubicBezTo>
                    <a:pt x="24544" y="17249"/>
                    <a:pt x="24608" y="17217"/>
                    <a:pt x="24544" y="17217"/>
                  </a:cubicBezTo>
                  <a:cubicBezTo>
                    <a:pt x="24513" y="17154"/>
                    <a:pt x="24513" y="17154"/>
                    <a:pt x="24481" y="17154"/>
                  </a:cubicBezTo>
                  <a:cubicBezTo>
                    <a:pt x="24513" y="16742"/>
                    <a:pt x="24513" y="16330"/>
                    <a:pt x="24481" y="15887"/>
                  </a:cubicBezTo>
                  <a:cubicBezTo>
                    <a:pt x="24449" y="15412"/>
                    <a:pt x="24386" y="14937"/>
                    <a:pt x="24323" y="14462"/>
                  </a:cubicBezTo>
                  <a:cubicBezTo>
                    <a:pt x="24323" y="14385"/>
                    <a:pt x="24288" y="14343"/>
                    <a:pt x="24253" y="14343"/>
                  </a:cubicBezTo>
                  <a:cubicBezTo>
                    <a:pt x="24231" y="14343"/>
                    <a:pt x="24208" y="14361"/>
                    <a:pt x="24196" y="14399"/>
                  </a:cubicBezTo>
                  <a:lnTo>
                    <a:pt x="24196" y="14367"/>
                  </a:lnTo>
                  <a:cubicBezTo>
                    <a:pt x="24671" y="14114"/>
                    <a:pt x="25178" y="13892"/>
                    <a:pt x="25684" y="13607"/>
                  </a:cubicBezTo>
                  <a:cubicBezTo>
                    <a:pt x="29105" y="11865"/>
                    <a:pt x="32493" y="9775"/>
                    <a:pt x="35470" y="7431"/>
                  </a:cubicBezTo>
                  <a:close/>
                  <a:moveTo>
                    <a:pt x="4814" y="7716"/>
                  </a:moveTo>
                  <a:cubicBezTo>
                    <a:pt x="7886" y="8920"/>
                    <a:pt x="11085" y="9965"/>
                    <a:pt x="14220" y="11073"/>
                  </a:cubicBezTo>
                  <a:cubicBezTo>
                    <a:pt x="17419" y="12213"/>
                    <a:pt x="20649" y="13480"/>
                    <a:pt x="23911" y="14399"/>
                  </a:cubicBezTo>
                  <a:cubicBezTo>
                    <a:pt x="23879" y="14430"/>
                    <a:pt x="23879" y="14494"/>
                    <a:pt x="23879" y="14557"/>
                  </a:cubicBezTo>
                  <a:cubicBezTo>
                    <a:pt x="24006" y="15380"/>
                    <a:pt x="24038" y="16204"/>
                    <a:pt x="24006" y="17059"/>
                  </a:cubicBezTo>
                  <a:cubicBezTo>
                    <a:pt x="19477" y="15665"/>
                    <a:pt x="15012" y="14304"/>
                    <a:pt x="10673" y="12372"/>
                  </a:cubicBezTo>
                  <a:cubicBezTo>
                    <a:pt x="10665" y="12369"/>
                    <a:pt x="10656" y="12368"/>
                    <a:pt x="10647" y="12368"/>
                  </a:cubicBezTo>
                  <a:cubicBezTo>
                    <a:pt x="10557" y="12368"/>
                    <a:pt x="10463" y="12501"/>
                    <a:pt x="10578" y="12530"/>
                  </a:cubicBezTo>
                  <a:cubicBezTo>
                    <a:pt x="13555" y="13829"/>
                    <a:pt x="16595" y="15064"/>
                    <a:pt x="19731" y="16014"/>
                  </a:cubicBezTo>
                  <a:cubicBezTo>
                    <a:pt x="21156" y="16457"/>
                    <a:pt x="22581" y="16805"/>
                    <a:pt x="24038" y="17122"/>
                  </a:cubicBezTo>
                  <a:cubicBezTo>
                    <a:pt x="24038" y="17692"/>
                    <a:pt x="23974" y="18262"/>
                    <a:pt x="23879" y="18832"/>
                  </a:cubicBezTo>
                  <a:cubicBezTo>
                    <a:pt x="23879" y="18769"/>
                    <a:pt x="23848" y="18769"/>
                    <a:pt x="23848" y="18769"/>
                  </a:cubicBezTo>
                  <a:cubicBezTo>
                    <a:pt x="20522" y="18072"/>
                    <a:pt x="17324" y="17280"/>
                    <a:pt x="14093" y="16077"/>
                  </a:cubicBezTo>
                  <a:cubicBezTo>
                    <a:pt x="11465" y="15095"/>
                    <a:pt x="8836" y="13955"/>
                    <a:pt x="6271" y="12752"/>
                  </a:cubicBezTo>
                  <a:cubicBezTo>
                    <a:pt x="5669" y="12498"/>
                    <a:pt x="5131" y="12245"/>
                    <a:pt x="4498" y="11928"/>
                  </a:cubicBezTo>
                  <a:cubicBezTo>
                    <a:pt x="5448" y="10757"/>
                    <a:pt x="5479" y="9047"/>
                    <a:pt x="4814" y="7716"/>
                  </a:cubicBezTo>
                  <a:close/>
                  <a:moveTo>
                    <a:pt x="37054" y="11422"/>
                  </a:moveTo>
                  <a:cubicBezTo>
                    <a:pt x="37972" y="12878"/>
                    <a:pt x="38225" y="14462"/>
                    <a:pt x="37687" y="16140"/>
                  </a:cubicBezTo>
                  <a:cubicBezTo>
                    <a:pt x="36483" y="16900"/>
                    <a:pt x="35280" y="17724"/>
                    <a:pt x="34045" y="18516"/>
                  </a:cubicBezTo>
                  <a:lnTo>
                    <a:pt x="33348" y="18991"/>
                  </a:lnTo>
                  <a:cubicBezTo>
                    <a:pt x="33570" y="17724"/>
                    <a:pt x="33190" y="16457"/>
                    <a:pt x="32272" y="15507"/>
                  </a:cubicBezTo>
                  <a:cubicBezTo>
                    <a:pt x="32588" y="15254"/>
                    <a:pt x="32905" y="15064"/>
                    <a:pt x="33190" y="14905"/>
                  </a:cubicBezTo>
                  <a:cubicBezTo>
                    <a:pt x="33728" y="16014"/>
                    <a:pt x="33982" y="17090"/>
                    <a:pt x="33823" y="18357"/>
                  </a:cubicBezTo>
                  <a:cubicBezTo>
                    <a:pt x="33823" y="18402"/>
                    <a:pt x="33855" y="18447"/>
                    <a:pt x="33896" y="18447"/>
                  </a:cubicBezTo>
                  <a:cubicBezTo>
                    <a:pt x="33913" y="18447"/>
                    <a:pt x="33931" y="18439"/>
                    <a:pt x="33950" y="18421"/>
                  </a:cubicBezTo>
                  <a:cubicBezTo>
                    <a:pt x="33982" y="18421"/>
                    <a:pt x="33982" y="18421"/>
                    <a:pt x="33982" y="18389"/>
                  </a:cubicBezTo>
                  <a:cubicBezTo>
                    <a:pt x="34330" y="17154"/>
                    <a:pt x="34172" y="15792"/>
                    <a:pt x="33412" y="14747"/>
                  </a:cubicBezTo>
                  <a:cubicBezTo>
                    <a:pt x="34362" y="14114"/>
                    <a:pt x="35375" y="13480"/>
                    <a:pt x="36325" y="12847"/>
                  </a:cubicBezTo>
                  <a:cubicBezTo>
                    <a:pt x="36388" y="12847"/>
                    <a:pt x="36483" y="12847"/>
                    <a:pt x="36515" y="12783"/>
                  </a:cubicBezTo>
                  <a:cubicBezTo>
                    <a:pt x="36705" y="12372"/>
                    <a:pt x="36895" y="11897"/>
                    <a:pt x="37054" y="11422"/>
                  </a:cubicBezTo>
                  <a:close/>
                  <a:moveTo>
                    <a:pt x="35438" y="6196"/>
                  </a:moveTo>
                  <a:cubicBezTo>
                    <a:pt x="35628" y="6355"/>
                    <a:pt x="35850" y="6545"/>
                    <a:pt x="36008" y="6703"/>
                  </a:cubicBezTo>
                  <a:cubicBezTo>
                    <a:pt x="37624" y="8318"/>
                    <a:pt x="36864" y="10693"/>
                    <a:pt x="36198" y="12593"/>
                  </a:cubicBezTo>
                  <a:lnTo>
                    <a:pt x="36198" y="12657"/>
                  </a:lnTo>
                  <a:cubicBezTo>
                    <a:pt x="33950" y="13924"/>
                    <a:pt x="31733" y="15317"/>
                    <a:pt x="29516" y="16647"/>
                  </a:cubicBezTo>
                  <a:cubicBezTo>
                    <a:pt x="28471" y="17280"/>
                    <a:pt x="27489" y="17882"/>
                    <a:pt x="26444" y="18484"/>
                  </a:cubicBezTo>
                  <a:cubicBezTo>
                    <a:pt x="25969" y="18737"/>
                    <a:pt x="25494" y="18991"/>
                    <a:pt x="25019" y="19276"/>
                  </a:cubicBezTo>
                  <a:cubicBezTo>
                    <a:pt x="24614" y="19488"/>
                    <a:pt x="24291" y="19759"/>
                    <a:pt x="24079" y="19759"/>
                  </a:cubicBezTo>
                  <a:cubicBezTo>
                    <a:pt x="23943" y="19759"/>
                    <a:pt x="23853" y="19648"/>
                    <a:pt x="23816" y="19339"/>
                  </a:cubicBezTo>
                  <a:lnTo>
                    <a:pt x="23816" y="19339"/>
                  </a:lnTo>
                  <a:cubicBezTo>
                    <a:pt x="23832" y="19355"/>
                    <a:pt x="23855" y="19363"/>
                    <a:pt x="23887" y="19363"/>
                  </a:cubicBezTo>
                  <a:cubicBezTo>
                    <a:pt x="23919" y="19363"/>
                    <a:pt x="23958" y="19355"/>
                    <a:pt x="24006" y="19339"/>
                  </a:cubicBezTo>
                  <a:cubicBezTo>
                    <a:pt x="27996" y="17059"/>
                    <a:pt x="32050" y="14715"/>
                    <a:pt x="35882" y="12150"/>
                  </a:cubicBezTo>
                  <a:cubicBezTo>
                    <a:pt x="35945" y="12055"/>
                    <a:pt x="35913" y="11992"/>
                    <a:pt x="35882" y="11928"/>
                  </a:cubicBezTo>
                  <a:cubicBezTo>
                    <a:pt x="35913" y="11897"/>
                    <a:pt x="35945" y="11865"/>
                    <a:pt x="35945" y="11833"/>
                  </a:cubicBezTo>
                  <a:cubicBezTo>
                    <a:pt x="36167" y="10282"/>
                    <a:pt x="36040" y="8698"/>
                    <a:pt x="35723" y="7146"/>
                  </a:cubicBezTo>
                  <a:cubicBezTo>
                    <a:pt x="35723" y="7042"/>
                    <a:pt x="35647" y="6995"/>
                    <a:pt x="35567" y="6995"/>
                  </a:cubicBezTo>
                  <a:cubicBezTo>
                    <a:pt x="35502" y="6995"/>
                    <a:pt x="35435" y="7026"/>
                    <a:pt x="35407" y="7083"/>
                  </a:cubicBezTo>
                  <a:lnTo>
                    <a:pt x="35375" y="7083"/>
                  </a:lnTo>
                  <a:cubicBezTo>
                    <a:pt x="31606" y="9395"/>
                    <a:pt x="27870" y="11643"/>
                    <a:pt x="24069" y="13892"/>
                  </a:cubicBezTo>
                  <a:cubicBezTo>
                    <a:pt x="24164" y="13670"/>
                    <a:pt x="24196" y="13449"/>
                    <a:pt x="24228" y="13227"/>
                  </a:cubicBezTo>
                  <a:cubicBezTo>
                    <a:pt x="24291" y="13195"/>
                    <a:pt x="24228" y="13164"/>
                    <a:pt x="24228" y="13132"/>
                  </a:cubicBezTo>
                  <a:cubicBezTo>
                    <a:pt x="27933" y="10693"/>
                    <a:pt x="31670" y="8445"/>
                    <a:pt x="35438" y="6196"/>
                  </a:cubicBezTo>
                  <a:close/>
                  <a:moveTo>
                    <a:pt x="4213" y="12308"/>
                  </a:moveTo>
                  <a:cubicBezTo>
                    <a:pt x="10293" y="15095"/>
                    <a:pt x="16785" y="18294"/>
                    <a:pt x="23531" y="19022"/>
                  </a:cubicBezTo>
                  <a:cubicBezTo>
                    <a:pt x="23499" y="19022"/>
                    <a:pt x="23499" y="19054"/>
                    <a:pt x="23499" y="19086"/>
                  </a:cubicBezTo>
                  <a:lnTo>
                    <a:pt x="23499" y="20004"/>
                  </a:lnTo>
                  <a:cubicBezTo>
                    <a:pt x="16754" y="18072"/>
                    <a:pt x="10230" y="15792"/>
                    <a:pt x="3928" y="12752"/>
                  </a:cubicBezTo>
                  <a:cubicBezTo>
                    <a:pt x="3928" y="12562"/>
                    <a:pt x="4054" y="12403"/>
                    <a:pt x="4213" y="12308"/>
                  </a:cubicBezTo>
                  <a:close/>
                  <a:moveTo>
                    <a:pt x="4434" y="13449"/>
                  </a:moveTo>
                  <a:cubicBezTo>
                    <a:pt x="9660" y="16014"/>
                    <a:pt x="15202" y="18167"/>
                    <a:pt x="20839" y="19624"/>
                  </a:cubicBezTo>
                  <a:cubicBezTo>
                    <a:pt x="19952" y="20067"/>
                    <a:pt x="19129" y="20542"/>
                    <a:pt x="18274" y="21017"/>
                  </a:cubicBezTo>
                  <a:cubicBezTo>
                    <a:pt x="18210" y="21049"/>
                    <a:pt x="18179" y="21081"/>
                    <a:pt x="18179" y="21112"/>
                  </a:cubicBezTo>
                  <a:cubicBezTo>
                    <a:pt x="13048" y="18516"/>
                    <a:pt x="7380" y="16679"/>
                    <a:pt x="1838" y="15032"/>
                  </a:cubicBezTo>
                  <a:cubicBezTo>
                    <a:pt x="2756" y="14557"/>
                    <a:pt x="3611" y="13987"/>
                    <a:pt x="4434" y="13449"/>
                  </a:cubicBezTo>
                  <a:close/>
                  <a:moveTo>
                    <a:pt x="32081" y="15570"/>
                  </a:moveTo>
                  <a:cubicBezTo>
                    <a:pt x="32081" y="15602"/>
                    <a:pt x="32081" y="15602"/>
                    <a:pt x="32113" y="15665"/>
                  </a:cubicBezTo>
                  <a:cubicBezTo>
                    <a:pt x="32937" y="16520"/>
                    <a:pt x="33317" y="17660"/>
                    <a:pt x="33158" y="18896"/>
                  </a:cubicBezTo>
                  <a:cubicBezTo>
                    <a:pt x="33158" y="18991"/>
                    <a:pt x="33190" y="19022"/>
                    <a:pt x="33222" y="19022"/>
                  </a:cubicBezTo>
                  <a:cubicBezTo>
                    <a:pt x="31986" y="19846"/>
                    <a:pt x="30783" y="20637"/>
                    <a:pt x="29516" y="21429"/>
                  </a:cubicBezTo>
                  <a:cubicBezTo>
                    <a:pt x="25906" y="23709"/>
                    <a:pt x="22296" y="25926"/>
                    <a:pt x="18622" y="28016"/>
                  </a:cubicBezTo>
                  <a:cubicBezTo>
                    <a:pt x="19857" y="25958"/>
                    <a:pt x="19857" y="23266"/>
                    <a:pt x="18559" y="21207"/>
                  </a:cubicBezTo>
                  <a:cubicBezTo>
                    <a:pt x="19477" y="20701"/>
                    <a:pt x="20364" y="20162"/>
                    <a:pt x="21219" y="19656"/>
                  </a:cubicBezTo>
                  <a:cubicBezTo>
                    <a:pt x="22011" y="19846"/>
                    <a:pt x="22771" y="20067"/>
                    <a:pt x="23531" y="20226"/>
                  </a:cubicBezTo>
                  <a:cubicBezTo>
                    <a:pt x="23554" y="20294"/>
                    <a:pt x="23626" y="20346"/>
                    <a:pt x="23712" y="20346"/>
                  </a:cubicBezTo>
                  <a:cubicBezTo>
                    <a:pt x="23745" y="20346"/>
                    <a:pt x="23780" y="20338"/>
                    <a:pt x="23816" y="20321"/>
                  </a:cubicBezTo>
                  <a:cubicBezTo>
                    <a:pt x="26603" y="18864"/>
                    <a:pt x="29390" y="17280"/>
                    <a:pt x="32081" y="15570"/>
                  </a:cubicBezTo>
                  <a:close/>
                  <a:moveTo>
                    <a:pt x="1711" y="15380"/>
                  </a:moveTo>
                  <a:lnTo>
                    <a:pt x="1711" y="15380"/>
                  </a:lnTo>
                  <a:cubicBezTo>
                    <a:pt x="1711" y="15380"/>
                    <a:pt x="1743" y="15412"/>
                    <a:pt x="1806" y="15412"/>
                  </a:cubicBezTo>
                  <a:cubicBezTo>
                    <a:pt x="7411" y="17154"/>
                    <a:pt x="12763" y="19371"/>
                    <a:pt x="18274" y="21366"/>
                  </a:cubicBezTo>
                  <a:lnTo>
                    <a:pt x="18274" y="21397"/>
                  </a:lnTo>
                  <a:cubicBezTo>
                    <a:pt x="19382" y="23709"/>
                    <a:pt x="19382" y="25958"/>
                    <a:pt x="18210" y="28238"/>
                  </a:cubicBezTo>
                  <a:lnTo>
                    <a:pt x="18210" y="28365"/>
                  </a:lnTo>
                  <a:cubicBezTo>
                    <a:pt x="17984" y="28430"/>
                    <a:pt x="17745" y="28459"/>
                    <a:pt x="17497" y="28459"/>
                  </a:cubicBezTo>
                  <a:cubicBezTo>
                    <a:pt x="16188" y="28459"/>
                    <a:pt x="14647" y="27656"/>
                    <a:pt x="13555" y="27256"/>
                  </a:cubicBezTo>
                  <a:cubicBezTo>
                    <a:pt x="12193" y="26749"/>
                    <a:pt x="10863" y="26179"/>
                    <a:pt x="9565" y="25609"/>
                  </a:cubicBezTo>
                  <a:cubicBezTo>
                    <a:pt x="7063" y="24501"/>
                    <a:pt x="4593" y="23234"/>
                    <a:pt x="2154" y="21999"/>
                  </a:cubicBezTo>
                  <a:cubicBezTo>
                    <a:pt x="2107" y="21983"/>
                    <a:pt x="2067" y="21975"/>
                    <a:pt x="2035" y="21975"/>
                  </a:cubicBezTo>
                  <a:cubicBezTo>
                    <a:pt x="2004" y="21975"/>
                    <a:pt x="1980" y="21983"/>
                    <a:pt x="1964" y="21999"/>
                  </a:cubicBezTo>
                  <a:lnTo>
                    <a:pt x="1996" y="21967"/>
                  </a:lnTo>
                  <a:cubicBezTo>
                    <a:pt x="2123" y="21746"/>
                    <a:pt x="2154" y="21492"/>
                    <a:pt x="2154" y="21239"/>
                  </a:cubicBezTo>
                  <a:cubicBezTo>
                    <a:pt x="6936" y="23963"/>
                    <a:pt x="12320" y="26306"/>
                    <a:pt x="17577" y="27890"/>
                  </a:cubicBezTo>
                  <a:cubicBezTo>
                    <a:pt x="17586" y="27899"/>
                    <a:pt x="17598" y="27903"/>
                    <a:pt x="17611" y="27903"/>
                  </a:cubicBezTo>
                  <a:cubicBezTo>
                    <a:pt x="17643" y="27903"/>
                    <a:pt x="17681" y="27880"/>
                    <a:pt x="17704" y="27858"/>
                  </a:cubicBezTo>
                  <a:cubicBezTo>
                    <a:pt x="17735" y="27858"/>
                    <a:pt x="17830" y="27858"/>
                    <a:pt x="17862" y="27763"/>
                  </a:cubicBezTo>
                  <a:cubicBezTo>
                    <a:pt x="18749" y="26084"/>
                    <a:pt x="18907" y="23963"/>
                    <a:pt x="17957" y="22221"/>
                  </a:cubicBezTo>
                  <a:cubicBezTo>
                    <a:pt x="18020" y="22189"/>
                    <a:pt x="18020" y="22126"/>
                    <a:pt x="17957" y="22062"/>
                  </a:cubicBezTo>
                  <a:cubicBezTo>
                    <a:pt x="12795" y="19466"/>
                    <a:pt x="7348" y="17534"/>
                    <a:pt x="1806" y="16014"/>
                  </a:cubicBezTo>
                  <a:cubicBezTo>
                    <a:pt x="1806" y="15982"/>
                    <a:pt x="1806" y="15982"/>
                    <a:pt x="1838" y="15982"/>
                  </a:cubicBezTo>
                  <a:cubicBezTo>
                    <a:pt x="1743" y="15792"/>
                    <a:pt x="1711" y="15570"/>
                    <a:pt x="1711" y="15380"/>
                  </a:cubicBezTo>
                  <a:close/>
                  <a:moveTo>
                    <a:pt x="38289" y="16330"/>
                  </a:moveTo>
                  <a:cubicBezTo>
                    <a:pt x="38859" y="16647"/>
                    <a:pt x="39112" y="17185"/>
                    <a:pt x="38954" y="17819"/>
                  </a:cubicBezTo>
                  <a:cubicBezTo>
                    <a:pt x="38954" y="17819"/>
                    <a:pt x="38922" y="17819"/>
                    <a:pt x="38922" y="17882"/>
                  </a:cubicBezTo>
                  <a:cubicBezTo>
                    <a:pt x="35818" y="21841"/>
                    <a:pt x="32652" y="25704"/>
                    <a:pt x="29453" y="29536"/>
                  </a:cubicBezTo>
                  <a:cubicBezTo>
                    <a:pt x="29105" y="28143"/>
                    <a:pt x="27965" y="26908"/>
                    <a:pt x="26634" y="26306"/>
                  </a:cubicBezTo>
                  <a:cubicBezTo>
                    <a:pt x="26625" y="26297"/>
                    <a:pt x="26613" y="26293"/>
                    <a:pt x="26599" y="26293"/>
                  </a:cubicBezTo>
                  <a:cubicBezTo>
                    <a:pt x="26566" y="26293"/>
                    <a:pt x="26521" y="26315"/>
                    <a:pt x="26476" y="26338"/>
                  </a:cubicBezTo>
                  <a:cubicBezTo>
                    <a:pt x="26444" y="26401"/>
                    <a:pt x="26413" y="26496"/>
                    <a:pt x="26539" y="26559"/>
                  </a:cubicBezTo>
                  <a:cubicBezTo>
                    <a:pt x="27901" y="27256"/>
                    <a:pt x="28756" y="28333"/>
                    <a:pt x="29358" y="29726"/>
                  </a:cubicBezTo>
                  <a:cubicBezTo>
                    <a:pt x="29105" y="29980"/>
                    <a:pt x="28820" y="30296"/>
                    <a:pt x="28598" y="30613"/>
                  </a:cubicBezTo>
                  <a:cubicBezTo>
                    <a:pt x="28471" y="29093"/>
                    <a:pt x="27458" y="27605"/>
                    <a:pt x="26096" y="26908"/>
                  </a:cubicBezTo>
                  <a:cubicBezTo>
                    <a:pt x="26088" y="26899"/>
                    <a:pt x="26079" y="26895"/>
                    <a:pt x="26069" y="26895"/>
                  </a:cubicBezTo>
                  <a:cubicBezTo>
                    <a:pt x="26043" y="26895"/>
                    <a:pt x="26007" y="26925"/>
                    <a:pt x="25938" y="26971"/>
                  </a:cubicBezTo>
                  <a:cubicBezTo>
                    <a:pt x="26096" y="26781"/>
                    <a:pt x="26286" y="26528"/>
                    <a:pt x="26444" y="26338"/>
                  </a:cubicBezTo>
                  <a:lnTo>
                    <a:pt x="30498" y="21366"/>
                  </a:lnTo>
                  <a:cubicBezTo>
                    <a:pt x="33095" y="19687"/>
                    <a:pt x="35755" y="18104"/>
                    <a:pt x="38289" y="16330"/>
                  </a:cubicBezTo>
                  <a:close/>
                  <a:moveTo>
                    <a:pt x="29833" y="21746"/>
                  </a:moveTo>
                  <a:lnTo>
                    <a:pt x="29833" y="21746"/>
                  </a:lnTo>
                  <a:cubicBezTo>
                    <a:pt x="26444" y="25356"/>
                    <a:pt x="23436" y="29283"/>
                    <a:pt x="20522" y="33147"/>
                  </a:cubicBezTo>
                  <a:cubicBezTo>
                    <a:pt x="17165" y="32355"/>
                    <a:pt x="13840" y="31658"/>
                    <a:pt x="10515" y="30771"/>
                  </a:cubicBezTo>
                  <a:cubicBezTo>
                    <a:pt x="7095" y="29885"/>
                    <a:pt x="3769" y="28713"/>
                    <a:pt x="412" y="27953"/>
                  </a:cubicBezTo>
                  <a:cubicBezTo>
                    <a:pt x="1743" y="26464"/>
                    <a:pt x="3231" y="25103"/>
                    <a:pt x="4593" y="23678"/>
                  </a:cubicBezTo>
                  <a:cubicBezTo>
                    <a:pt x="6683" y="24723"/>
                    <a:pt x="8805" y="25704"/>
                    <a:pt x="10927" y="26623"/>
                  </a:cubicBezTo>
                  <a:cubicBezTo>
                    <a:pt x="12447" y="27256"/>
                    <a:pt x="13998" y="27858"/>
                    <a:pt x="15582" y="28333"/>
                  </a:cubicBezTo>
                  <a:cubicBezTo>
                    <a:pt x="16152" y="28502"/>
                    <a:pt x="16764" y="28741"/>
                    <a:pt x="17353" y="28741"/>
                  </a:cubicBezTo>
                  <a:cubicBezTo>
                    <a:pt x="17647" y="28741"/>
                    <a:pt x="17936" y="28681"/>
                    <a:pt x="18210" y="28523"/>
                  </a:cubicBezTo>
                  <a:cubicBezTo>
                    <a:pt x="18210" y="28616"/>
                    <a:pt x="18278" y="28674"/>
                    <a:pt x="18377" y="28674"/>
                  </a:cubicBezTo>
                  <a:cubicBezTo>
                    <a:pt x="18413" y="28674"/>
                    <a:pt x="18453" y="28667"/>
                    <a:pt x="18495" y="28650"/>
                  </a:cubicBezTo>
                  <a:cubicBezTo>
                    <a:pt x="22264" y="26433"/>
                    <a:pt x="25969" y="24153"/>
                    <a:pt x="29706" y="21841"/>
                  </a:cubicBezTo>
                  <a:cubicBezTo>
                    <a:pt x="29738" y="21809"/>
                    <a:pt x="29770" y="21809"/>
                    <a:pt x="29833" y="21746"/>
                  </a:cubicBezTo>
                  <a:close/>
                  <a:moveTo>
                    <a:pt x="25938" y="26971"/>
                  </a:moveTo>
                  <a:cubicBezTo>
                    <a:pt x="25906" y="27034"/>
                    <a:pt x="25906" y="27098"/>
                    <a:pt x="25969" y="27129"/>
                  </a:cubicBezTo>
                  <a:cubicBezTo>
                    <a:pt x="27331" y="28048"/>
                    <a:pt x="28123" y="29188"/>
                    <a:pt x="28503" y="30740"/>
                  </a:cubicBezTo>
                  <a:cubicBezTo>
                    <a:pt x="27394" y="32102"/>
                    <a:pt x="26254" y="33432"/>
                    <a:pt x="25146" y="34793"/>
                  </a:cubicBezTo>
                  <a:cubicBezTo>
                    <a:pt x="24988" y="33242"/>
                    <a:pt x="24164" y="31816"/>
                    <a:pt x="22866" y="30930"/>
                  </a:cubicBezTo>
                  <a:lnTo>
                    <a:pt x="22771" y="30930"/>
                  </a:lnTo>
                  <a:cubicBezTo>
                    <a:pt x="23816" y="29600"/>
                    <a:pt x="24861" y="28301"/>
                    <a:pt x="25938" y="26971"/>
                  </a:cubicBezTo>
                  <a:close/>
                  <a:moveTo>
                    <a:pt x="22644" y="31056"/>
                  </a:moveTo>
                  <a:cubicBezTo>
                    <a:pt x="22644" y="31088"/>
                    <a:pt x="22644" y="31088"/>
                    <a:pt x="22707" y="31151"/>
                  </a:cubicBezTo>
                  <a:cubicBezTo>
                    <a:pt x="23974" y="32133"/>
                    <a:pt x="24766" y="33400"/>
                    <a:pt x="24988" y="34983"/>
                  </a:cubicBezTo>
                  <a:cubicBezTo>
                    <a:pt x="24766" y="35205"/>
                    <a:pt x="24544" y="35490"/>
                    <a:pt x="24354" y="35743"/>
                  </a:cubicBezTo>
                  <a:cubicBezTo>
                    <a:pt x="24323" y="34160"/>
                    <a:pt x="23436" y="32577"/>
                    <a:pt x="22137" y="31721"/>
                  </a:cubicBezTo>
                  <a:cubicBezTo>
                    <a:pt x="22296" y="31500"/>
                    <a:pt x="22486" y="31310"/>
                    <a:pt x="22644" y="31056"/>
                  </a:cubicBezTo>
                  <a:close/>
                  <a:moveTo>
                    <a:pt x="1838" y="29821"/>
                  </a:moveTo>
                  <a:lnTo>
                    <a:pt x="1838" y="29821"/>
                  </a:lnTo>
                  <a:cubicBezTo>
                    <a:pt x="7696" y="31531"/>
                    <a:pt x="13618" y="33273"/>
                    <a:pt x="19636" y="34350"/>
                  </a:cubicBezTo>
                  <a:cubicBezTo>
                    <a:pt x="19731" y="34350"/>
                    <a:pt x="19762" y="34223"/>
                    <a:pt x="19699" y="34192"/>
                  </a:cubicBezTo>
                  <a:lnTo>
                    <a:pt x="19794" y="34192"/>
                  </a:lnTo>
                  <a:cubicBezTo>
                    <a:pt x="20364" y="35458"/>
                    <a:pt x="20427" y="36598"/>
                    <a:pt x="19952" y="37865"/>
                  </a:cubicBezTo>
                  <a:cubicBezTo>
                    <a:pt x="19952" y="37834"/>
                    <a:pt x="19921" y="37802"/>
                    <a:pt x="19889" y="37802"/>
                  </a:cubicBezTo>
                  <a:cubicBezTo>
                    <a:pt x="13555" y="35807"/>
                    <a:pt x="7095" y="34192"/>
                    <a:pt x="634" y="32767"/>
                  </a:cubicBezTo>
                  <a:cubicBezTo>
                    <a:pt x="1679" y="32323"/>
                    <a:pt x="2376" y="30898"/>
                    <a:pt x="1838" y="29821"/>
                  </a:cubicBezTo>
                  <a:close/>
                  <a:moveTo>
                    <a:pt x="21979" y="31911"/>
                  </a:moveTo>
                  <a:cubicBezTo>
                    <a:pt x="23277" y="32957"/>
                    <a:pt x="24006" y="34255"/>
                    <a:pt x="24228" y="35933"/>
                  </a:cubicBezTo>
                  <a:cubicBezTo>
                    <a:pt x="23404" y="36915"/>
                    <a:pt x="22612" y="37897"/>
                    <a:pt x="21789" y="38910"/>
                  </a:cubicBezTo>
                  <a:cubicBezTo>
                    <a:pt x="22612" y="37200"/>
                    <a:pt x="21694" y="34952"/>
                    <a:pt x="20712" y="33463"/>
                  </a:cubicBezTo>
                  <a:cubicBezTo>
                    <a:pt x="20807" y="33463"/>
                    <a:pt x="20871" y="33432"/>
                    <a:pt x="20871" y="33368"/>
                  </a:cubicBezTo>
                  <a:cubicBezTo>
                    <a:pt x="21219" y="32862"/>
                    <a:pt x="21631" y="32387"/>
                    <a:pt x="21979" y="31911"/>
                  </a:cubicBezTo>
                  <a:close/>
                  <a:moveTo>
                    <a:pt x="381" y="28238"/>
                  </a:moveTo>
                  <a:cubicBezTo>
                    <a:pt x="3611" y="29473"/>
                    <a:pt x="7063" y="30296"/>
                    <a:pt x="10388" y="31183"/>
                  </a:cubicBezTo>
                  <a:cubicBezTo>
                    <a:pt x="13713" y="32038"/>
                    <a:pt x="17102" y="32830"/>
                    <a:pt x="20522" y="33432"/>
                  </a:cubicBezTo>
                  <a:cubicBezTo>
                    <a:pt x="20966" y="35363"/>
                    <a:pt x="22422" y="37042"/>
                    <a:pt x="21219" y="39005"/>
                  </a:cubicBezTo>
                  <a:lnTo>
                    <a:pt x="21219" y="39069"/>
                  </a:lnTo>
                  <a:cubicBezTo>
                    <a:pt x="21187" y="39069"/>
                    <a:pt x="21187" y="39005"/>
                    <a:pt x="21156" y="39005"/>
                  </a:cubicBezTo>
                  <a:cubicBezTo>
                    <a:pt x="17735" y="38024"/>
                    <a:pt x="14252" y="37264"/>
                    <a:pt x="10832" y="36377"/>
                  </a:cubicBezTo>
                  <a:cubicBezTo>
                    <a:pt x="7411" y="35458"/>
                    <a:pt x="4023" y="34413"/>
                    <a:pt x="571" y="33463"/>
                  </a:cubicBezTo>
                  <a:lnTo>
                    <a:pt x="444" y="33115"/>
                  </a:lnTo>
                  <a:lnTo>
                    <a:pt x="444" y="33083"/>
                  </a:lnTo>
                  <a:cubicBezTo>
                    <a:pt x="6936" y="34572"/>
                    <a:pt x="13397" y="36313"/>
                    <a:pt x="19857" y="37992"/>
                  </a:cubicBezTo>
                  <a:cubicBezTo>
                    <a:pt x="19889" y="37992"/>
                    <a:pt x="19921" y="37992"/>
                    <a:pt x="19952" y="37929"/>
                  </a:cubicBezTo>
                  <a:cubicBezTo>
                    <a:pt x="19952" y="37990"/>
                    <a:pt x="20018" y="38025"/>
                    <a:pt x="20082" y="38025"/>
                  </a:cubicBezTo>
                  <a:cubicBezTo>
                    <a:pt x="20117" y="38025"/>
                    <a:pt x="20151" y="38014"/>
                    <a:pt x="20174" y="37992"/>
                  </a:cubicBezTo>
                  <a:cubicBezTo>
                    <a:pt x="20807" y="36757"/>
                    <a:pt x="20807" y="35173"/>
                    <a:pt x="20079" y="33970"/>
                  </a:cubicBezTo>
                  <a:cubicBezTo>
                    <a:pt x="20058" y="33917"/>
                    <a:pt x="20019" y="33896"/>
                    <a:pt x="19977" y="33896"/>
                  </a:cubicBezTo>
                  <a:cubicBezTo>
                    <a:pt x="19892" y="33896"/>
                    <a:pt x="19794" y="33981"/>
                    <a:pt x="19794" y="34065"/>
                  </a:cubicBezTo>
                  <a:cubicBezTo>
                    <a:pt x="19636" y="34033"/>
                    <a:pt x="19477" y="34033"/>
                    <a:pt x="19319" y="33970"/>
                  </a:cubicBezTo>
                  <a:cubicBezTo>
                    <a:pt x="19382" y="33938"/>
                    <a:pt x="19319" y="33907"/>
                    <a:pt x="19287" y="33907"/>
                  </a:cubicBezTo>
                  <a:lnTo>
                    <a:pt x="19129" y="33907"/>
                  </a:lnTo>
                  <a:cubicBezTo>
                    <a:pt x="19097" y="33891"/>
                    <a:pt x="19066" y="33883"/>
                    <a:pt x="19034" y="33883"/>
                  </a:cubicBezTo>
                  <a:cubicBezTo>
                    <a:pt x="19002" y="33883"/>
                    <a:pt x="18971" y="33891"/>
                    <a:pt x="18939" y="33907"/>
                  </a:cubicBezTo>
                  <a:cubicBezTo>
                    <a:pt x="18907" y="33907"/>
                    <a:pt x="18907" y="33938"/>
                    <a:pt x="18907" y="33938"/>
                  </a:cubicBezTo>
                  <a:cubicBezTo>
                    <a:pt x="12732" y="32260"/>
                    <a:pt x="6493" y="30866"/>
                    <a:pt x="381" y="29030"/>
                  </a:cubicBezTo>
                  <a:cubicBezTo>
                    <a:pt x="381" y="29030"/>
                    <a:pt x="381" y="28998"/>
                    <a:pt x="317" y="28935"/>
                  </a:cubicBezTo>
                  <a:cubicBezTo>
                    <a:pt x="254" y="28713"/>
                    <a:pt x="286" y="28460"/>
                    <a:pt x="381" y="28238"/>
                  </a:cubicBezTo>
                  <a:close/>
                  <a:moveTo>
                    <a:pt x="18472" y="1"/>
                  </a:moveTo>
                  <a:cubicBezTo>
                    <a:pt x="18438" y="1"/>
                    <a:pt x="18404" y="7"/>
                    <a:pt x="18369" y="21"/>
                  </a:cubicBezTo>
                  <a:cubicBezTo>
                    <a:pt x="16025" y="1161"/>
                    <a:pt x="13650" y="2364"/>
                    <a:pt x="11338" y="3536"/>
                  </a:cubicBezTo>
                  <a:cubicBezTo>
                    <a:pt x="9058" y="4740"/>
                    <a:pt x="6588" y="5721"/>
                    <a:pt x="4434" y="7146"/>
                  </a:cubicBezTo>
                  <a:cubicBezTo>
                    <a:pt x="4413" y="7138"/>
                    <a:pt x="4391" y="7134"/>
                    <a:pt x="4369" y="7134"/>
                  </a:cubicBezTo>
                  <a:cubicBezTo>
                    <a:pt x="4230" y="7134"/>
                    <a:pt x="4103" y="7295"/>
                    <a:pt x="4213" y="7431"/>
                  </a:cubicBezTo>
                  <a:cubicBezTo>
                    <a:pt x="5194" y="8857"/>
                    <a:pt x="5068" y="10472"/>
                    <a:pt x="4244" y="11897"/>
                  </a:cubicBezTo>
                  <a:cubicBezTo>
                    <a:pt x="4086" y="11897"/>
                    <a:pt x="3959" y="12087"/>
                    <a:pt x="4054" y="12213"/>
                  </a:cubicBezTo>
                  <a:cubicBezTo>
                    <a:pt x="3801" y="12340"/>
                    <a:pt x="3674" y="12562"/>
                    <a:pt x="3643" y="12815"/>
                  </a:cubicBezTo>
                  <a:cubicBezTo>
                    <a:pt x="3579" y="12878"/>
                    <a:pt x="3579" y="13037"/>
                    <a:pt x="3674" y="13100"/>
                  </a:cubicBezTo>
                  <a:cubicBezTo>
                    <a:pt x="3896" y="13164"/>
                    <a:pt x="4054" y="13259"/>
                    <a:pt x="4213" y="13322"/>
                  </a:cubicBezTo>
                  <a:cubicBezTo>
                    <a:pt x="3326" y="13797"/>
                    <a:pt x="2471" y="14272"/>
                    <a:pt x="1616" y="14842"/>
                  </a:cubicBezTo>
                  <a:cubicBezTo>
                    <a:pt x="1553" y="14905"/>
                    <a:pt x="1521" y="14937"/>
                    <a:pt x="1553" y="15032"/>
                  </a:cubicBezTo>
                  <a:cubicBezTo>
                    <a:pt x="1458" y="15064"/>
                    <a:pt x="1426" y="15064"/>
                    <a:pt x="1426" y="15159"/>
                  </a:cubicBezTo>
                  <a:cubicBezTo>
                    <a:pt x="1363" y="15507"/>
                    <a:pt x="1426" y="15824"/>
                    <a:pt x="1584" y="16109"/>
                  </a:cubicBezTo>
                  <a:cubicBezTo>
                    <a:pt x="1458" y="16172"/>
                    <a:pt x="1458" y="16362"/>
                    <a:pt x="1616" y="16425"/>
                  </a:cubicBezTo>
                  <a:cubicBezTo>
                    <a:pt x="1901" y="16489"/>
                    <a:pt x="2186" y="16584"/>
                    <a:pt x="2408" y="16647"/>
                  </a:cubicBezTo>
                  <a:cubicBezTo>
                    <a:pt x="7696" y="18167"/>
                    <a:pt x="12700" y="20099"/>
                    <a:pt x="17735" y="22284"/>
                  </a:cubicBezTo>
                  <a:cubicBezTo>
                    <a:pt x="18369" y="24121"/>
                    <a:pt x="18464" y="25926"/>
                    <a:pt x="17577" y="27700"/>
                  </a:cubicBezTo>
                  <a:lnTo>
                    <a:pt x="17577" y="27731"/>
                  </a:lnTo>
                  <a:cubicBezTo>
                    <a:pt x="14885" y="26654"/>
                    <a:pt x="12162" y="25641"/>
                    <a:pt x="9501" y="24501"/>
                  </a:cubicBezTo>
                  <a:cubicBezTo>
                    <a:pt x="7095" y="23424"/>
                    <a:pt x="4751" y="22221"/>
                    <a:pt x="2376" y="21081"/>
                  </a:cubicBezTo>
                  <a:cubicBezTo>
                    <a:pt x="3294" y="19846"/>
                    <a:pt x="3326" y="18104"/>
                    <a:pt x="2503" y="16837"/>
                  </a:cubicBezTo>
                  <a:cubicBezTo>
                    <a:pt x="2471" y="16805"/>
                    <a:pt x="2439" y="16774"/>
                    <a:pt x="2376" y="16774"/>
                  </a:cubicBezTo>
                  <a:cubicBezTo>
                    <a:pt x="2362" y="16771"/>
                    <a:pt x="2348" y="16770"/>
                    <a:pt x="2335" y="16770"/>
                  </a:cubicBezTo>
                  <a:cubicBezTo>
                    <a:pt x="2192" y="16770"/>
                    <a:pt x="2067" y="16914"/>
                    <a:pt x="2154" y="17059"/>
                  </a:cubicBezTo>
                  <a:cubicBezTo>
                    <a:pt x="2851" y="18326"/>
                    <a:pt x="2819" y="19687"/>
                    <a:pt x="2154" y="20954"/>
                  </a:cubicBezTo>
                  <a:cubicBezTo>
                    <a:pt x="2091" y="20954"/>
                    <a:pt x="2091" y="20922"/>
                    <a:pt x="2059" y="20922"/>
                  </a:cubicBezTo>
                  <a:cubicBezTo>
                    <a:pt x="2038" y="20914"/>
                    <a:pt x="2016" y="20910"/>
                    <a:pt x="1995" y="20910"/>
                  </a:cubicBezTo>
                  <a:cubicBezTo>
                    <a:pt x="1863" y="20910"/>
                    <a:pt x="1760" y="21066"/>
                    <a:pt x="1869" y="21176"/>
                  </a:cubicBezTo>
                  <a:cubicBezTo>
                    <a:pt x="1869" y="21429"/>
                    <a:pt x="1838" y="21682"/>
                    <a:pt x="1711" y="21904"/>
                  </a:cubicBezTo>
                  <a:cubicBezTo>
                    <a:pt x="1687" y="22000"/>
                    <a:pt x="1772" y="22096"/>
                    <a:pt x="1842" y="22096"/>
                  </a:cubicBezTo>
                  <a:cubicBezTo>
                    <a:pt x="1850" y="22096"/>
                    <a:pt x="1859" y="22094"/>
                    <a:pt x="1866" y="22091"/>
                  </a:cubicBezTo>
                  <a:lnTo>
                    <a:pt x="1866" y="22091"/>
                  </a:lnTo>
                  <a:cubicBezTo>
                    <a:pt x="1775" y="22177"/>
                    <a:pt x="1787" y="22262"/>
                    <a:pt x="1901" y="22347"/>
                  </a:cubicBezTo>
                  <a:cubicBezTo>
                    <a:pt x="2661" y="22728"/>
                    <a:pt x="3421" y="23108"/>
                    <a:pt x="4149" y="23488"/>
                  </a:cubicBezTo>
                  <a:cubicBezTo>
                    <a:pt x="2661" y="24691"/>
                    <a:pt x="1267" y="26211"/>
                    <a:pt x="96" y="27731"/>
                  </a:cubicBezTo>
                  <a:cubicBezTo>
                    <a:pt x="1" y="27858"/>
                    <a:pt x="96" y="27953"/>
                    <a:pt x="159" y="28016"/>
                  </a:cubicBezTo>
                  <a:cubicBezTo>
                    <a:pt x="127" y="28080"/>
                    <a:pt x="127" y="28175"/>
                    <a:pt x="222" y="28238"/>
                  </a:cubicBezTo>
                  <a:cubicBezTo>
                    <a:pt x="96" y="28523"/>
                    <a:pt x="64" y="28745"/>
                    <a:pt x="64" y="29030"/>
                  </a:cubicBezTo>
                  <a:cubicBezTo>
                    <a:pt x="64" y="29125"/>
                    <a:pt x="127" y="29156"/>
                    <a:pt x="222" y="29156"/>
                  </a:cubicBezTo>
                  <a:cubicBezTo>
                    <a:pt x="127" y="29251"/>
                    <a:pt x="159" y="29346"/>
                    <a:pt x="286" y="29410"/>
                  </a:cubicBezTo>
                  <a:cubicBezTo>
                    <a:pt x="697" y="29473"/>
                    <a:pt x="1046" y="29600"/>
                    <a:pt x="1426" y="29726"/>
                  </a:cubicBezTo>
                  <a:lnTo>
                    <a:pt x="1426" y="29758"/>
                  </a:lnTo>
                  <a:cubicBezTo>
                    <a:pt x="1869" y="30898"/>
                    <a:pt x="1584" y="32165"/>
                    <a:pt x="381" y="32640"/>
                  </a:cubicBezTo>
                  <a:cubicBezTo>
                    <a:pt x="317" y="32640"/>
                    <a:pt x="286" y="32672"/>
                    <a:pt x="286" y="32735"/>
                  </a:cubicBezTo>
                  <a:cubicBezTo>
                    <a:pt x="249" y="32707"/>
                    <a:pt x="214" y="32696"/>
                    <a:pt x="183" y="32696"/>
                  </a:cubicBezTo>
                  <a:cubicBezTo>
                    <a:pt x="109" y="32696"/>
                    <a:pt x="55" y="32763"/>
                    <a:pt x="32" y="32830"/>
                  </a:cubicBezTo>
                  <a:cubicBezTo>
                    <a:pt x="32" y="32957"/>
                    <a:pt x="159" y="33083"/>
                    <a:pt x="191" y="33210"/>
                  </a:cubicBezTo>
                  <a:cubicBezTo>
                    <a:pt x="254" y="33273"/>
                    <a:pt x="317" y="33400"/>
                    <a:pt x="349" y="33463"/>
                  </a:cubicBezTo>
                  <a:cubicBezTo>
                    <a:pt x="286" y="33558"/>
                    <a:pt x="286" y="33748"/>
                    <a:pt x="444" y="33780"/>
                  </a:cubicBezTo>
                  <a:cubicBezTo>
                    <a:pt x="3833" y="34888"/>
                    <a:pt x="7285" y="35807"/>
                    <a:pt x="10737" y="36725"/>
                  </a:cubicBezTo>
                  <a:cubicBezTo>
                    <a:pt x="14188" y="37644"/>
                    <a:pt x="17672" y="38594"/>
                    <a:pt x="21156" y="39164"/>
                  </a:cubicBezTo>
                  <a:cubicBezTo>
                    <a:pt x="21219" y="39164"/>
                    <a:pt x="21219" y="39164"/>
                    <a:pt x="21251" y="39132"/>
                  </a:cubicBezTo>
                  <a:cubicBezTo>
                    <a:pt x="21290" y="39210"/>
                    <a:pt x="21365" y="39264"/>
                    <a:pt x="21440" y="39264"/>
                  </a:cubicBezTo>
                  <a:cubicBezTo>
                    <a:pt x="21486" y="39264"/>
                    <a:pt x="21531" y="39244"/>
                    <a:pt x="21567" y="39195"/>
                  </a:cubicBezTo>
                  <a:cubicBezTo>
                    <a:pt x="21608" y="39257"/>
                    <a:pt x="21649" y="39292"/>
                    <a:pt x="21699" y="39292"/>
                  </a:cubicBezTo>
                  <a:cubicBezTo>
                    <a:pt x="21726" y="39292"/>
                    <a:pt x="21755" y="39281"/>
                    <a:pt x="21789" y="39259"/>
                  </a:cubicBezTo>
                  <a:cubicBezTo>
                    <a:pt x="28123" y="32703"/>
                    <a:pt x="33887" y="25388"/>
                    <a:pt x="39365" y="18104"/>
                  </a:cubicBezTo>
                  <a:cubicBezTo>
                    <a:pt x="39429" y="17977"/>
                    <a:pt x="39365" y="17882"/>
                    <a:pt x="39270" y="17787"/>
                  </a:cubicBezTo>
                  <a:cubicBezTo>
                    <a:pt x="39524" y="17154"/>
                    <a:pt x="39239" y="16362"/>
                    <a:pt x="38637" y="16045"/>
                  </a:cubicBezTo>
                  <a:cubicBezTo>
                    <a:pt x="39302" y="15539"/>
                    <a:pt x="39999" y="15064"/>
                    <a:pt x="40664" y="14557"/>
                  </a:cubicBezTo>
                  <a:cubicBezTo>
                    <a:pt x="40695" y="14494"/>
                    <a:pt x="40727" y="14462"/>
                    <a:pt x="40727" y="14430"/>
                  </a:cubicBezTo>
                  <a:cubicBezTo>
                    <a:pt x="41424" y="12182"/>
                    <a:pt x="40790" y="9490"/>
                    <a:pt x="38985" y="7843"/>
                  </a:cubicBezTo>
                  <a:lnTo>
                    <a:pt x="38890" y="7843"/>
                  </a:lnTo>
                  <a:cubicBezTo>
                    <a:pt x="38352" y="7431"/>
                    <a:pt x="37529" y="7273"/>
                    <a:pt x="36864" y="7178"/>
                  </a:cubicBezTo>
                  <a:cubicBezTo>
                    <a:pt x="36103" y="5880"/>
                    <a:pt x="34647" y="5278"/>
                    <a:pt x="33285" y="4740"/>
                  </a:cubicBezTo>
                  <a:cubicBezTo>
                    <a:pt x="28693" y="2808"/>
                    <a:pt x="23689" y="876"/>
                    <a:pt x="18717" y="179"/>
                  </a:cubicBezTo>
                  <a:cubicBezTo>
                    <a:pt x="18692" y="80"/>
                    <a:pt x="18590" y="1"/>
                    <a:pt x="1847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786525" y="3798176"/>
              <a:ext cx="555078" cy="411817"/>
            </a:xfrm>
            <a:custGeom>
              <a:avLst/>
              <a:gdLst/>
              <a:ahLst/>
              <a:cxnLst/>
              <a:rect l="l" t="t" r="r" b="b"/>
              <a:pathLst>
                <a:path w="17672" h="1311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91"/>
                    <a:pt x="32" y="381"/>
                    <a:pt x="95" y="571"/>
                  </a:cubicBezTo>
                  <a:lnTo>
                    <a:pt x="95" y="666"/>
                  </a:lnTo>
                  <a:cubicBezTo>
                    <a:pt x="5637" y="2154"/>
                    <a:pt x="11116" y="4118"/>
                    <a:pt x="16246" y="6714"/>
                  </a:cubicBezTo>
                  <a:cubicBezTo>
                    <a:pt x="16341" y="6778"/>
                    <a:pt x="16341" y="6841"/>
                    <a:pt x="16246" y="6873"/>
                  </a:cubicBezTo>
                  <a:cubicBezTo>
                    <a:pt x="17196" y="8615"/>
                    <a:pt x="17038" y="10705"/>
                    <a:pt x="16183" y="12415"/>
                  </a:cubicBezTo>
                  <a:cubicBezTo>
                    <a:pt x="16151" y="12510"/>
                    <a:pt x="16056" y="12510"/>
                    <a:pt x="16025" y="12510"/>
                  </a:cubicBezTo>
                  <a:cubicBezTo>
                    <a:pt x="16002" y="12532"/>
                    <a:pt x="15964" y="12555"/>
                    <a:pt x="15932" y="12555"/>
                  </a:cubicBezTo>
                  <a:cubicBezTo>
                    <a:pt x="15919" y="12555"/>
                    <a:pt x="15907" y="12551"/>
                    <a:pt x="15898" y="12542"/>
                  </a:cubicBezTo>
                  <a:cubicBezTo>
                    <a:pt x="10641" y="10958"/>
                    <a:pt x="5257" y="8615"/>
                    <a:pt x="475" y="5891"/>
                  </a:cubicBezTo>
                  <a:cubicBezTo>
                    <a:pt x="475" y="6113"/>
                    <a:pt x="412" y="6398"/>
                    <a:pt x="317" y="6588"/>
                  </a:cubicBezTo>
                  <a:lnTo>
                    <a:pt x="254" y="6651"/>
                  </a:lnTo>
                  <a:cubicBezTo>
                    <a:pt x="285" y="6619"/>
                    <a:pt x="317" y="6604"/>
                    <a:pt x="353" y="6604"/>
                  </a:cubicBezTo>
                  <a:cubicBezTo>
                    <a:pt x="388" y="6604"/>
                    <a:pt x="428" y="6619"/>
                    <a:pt x="475" y="6651"/>
                  </a:cubicBezTo>
                  <a:cubicBezTo>
                    <a:pt x="2914" y="7886"/>
                    <a:pt x="5384" y="9153"/>
                    <a:pt x="7886" y="10261"/>
                  </a:cubicBezTo>
                  <a:cubicBezTo>
                    <a:pt x="9184" y="10831"/>
                    <a:pt x="10514" y="11401"/>
                    <a:pt x="11876" y="11908"/>
                  </a:cubicBezTo>
                  <a:cubicBezTo>
                    <a:pt x="12968" y="12308"/>
                    <a:pt x="14509" y="13111"/>
                    <a:pt x="15818" y="13111"/>
                  </a:cubicBezTo>
                  <a:cubicBezTo>
                    <a:pt x="16066" y="13111"/>
                    <a:pt x="16305" y="13082"/>
                    <a:pt x="16531" y="13017"/>
                  </a:cubicBezTo>
                  <a:lnTo>
                    <a:pt x="16531" y="12890"/>
                  </a:lnTo>
                  <a:cubicBezTo>
                    <a:pt x="17672" y="10610"/>
                    <a:pt x="17672" y="8361"/>
                    <a:pt x="16595" y="6049"/>
                  </a:cubicBezTo>
                  <a:lnTo>
                    <a:pt x="16595" y="6018"/>
                  </a:lnTo>
                  <a:cubicBezTo>
                    <a:pt x="11084" y="4023"/>
                    <a:pt x="5732" y="1806"/>
                    <a:pt x="95" y="64"/>
                  </a:cubicBezTo>
                  <a:cubicBezTo>
                    <a:pt x="32" y="32"/>
                    <a:pt x="0" y="32"/>
                    <a:pt x="0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753702" y="4252773"/>
              <a:ext cx="620724" cy="252693"/>
            </a:xfrm>
            <a:custGeom>
              <a:avLst/>
              <a:gdLst/>
              <a:ahLst/>
              <a:cxnLst/>
              <a:rect l="l" t="t" r="r" b="b"/>
              <a:pathLst>
                <a:path w="19762" h="8045" extrusionOk="0">
                  <a:moveTo>
                    <a:pt x="3108" y="1074"/>
                  </a:moveTo>
                  <a:cubicBezTo>
                    <a:pt x="3116" y="1074"/>
                    <a:pt x="3126" y="1075"/>
                    <a:pt x="3135" y="1077"/>
                  </a:cubicBezTo>
                  <a:cubicBezTo>
                    <a:pt x="4180" y="1330"/>
                    <a:pt x="5194" y="1584"/>
                    <a:pt x="6239" y="1900"/>
                  </a:cubicBezTo>
                  <a:cubicBezTo>
                    <a:pt x="6271" y="1964"/>
                    <a:pt x="6271" y="2027"/>
                    <a:pt x="6176" y="2027"/>
                  </a:cubicBezTo>
                  <a:cubicBezTo>
                    <a:pt x="5162" y="1837"/>
                    <a:pt x="4117" y="1552"/>
                    <a:pt x="3104" y="1235"/>
                  </a:cubicBezTo>
                  <a:cubicBezTo>
                    <a:pt x="2987" y="1235"/>
                    <a:pt x="3005" y="1074"/>
                    <a:pt x="3108" y="1074"/>
                  </a:cubicBezTo>
                  <a:close/>
                  <a:moveTo>
                    <a:pt x="2821" y="1707"/>
                  </a:moveTo>
                  <a:cubicBezTo>
                    <a:pt x="2830" y="1707"/>
                    <a:pt x="2840" y="1708"/>
                    <a:pt x="2850" y="1710"/>
                  </a:cubicBezTo>
                  <a:cubicBezTo>
                    <a:pt x="7379" y="2946"/>
                    <a:pt x="11939" y="3959"/>
                    <a:pt x="16436" y="5131"/>
                  </a:cubicBezTo>
                  <a:cubicBezTo>
                    <a:pt x="16468" y="5162"/>
                    <a:pt x="16468" y="5226"/>
                    <a:pt x="16405" y="5226"/>
                  </a:cubicBezTo>
                  <a:cubicBezTo>
                    <a:pt x="11813" y="4339"/>
                    <a:pt x="7284" y="3167"/>
                    <a:pt x="2787" y="1964"/>
                  </a:cubicBezTo>
                  <a:cubicBezTo>
                    <a:pt x="2669" y="1905"/>
                    <a:pt x="2688" y="1707"/>
                    <a:pt x="2821" y="1707"/>
                  </a:cubicBezTo>
                  <a:close/>
                  <a:moveTo>
                    <a:pt x="2259" y="2586"/>
                  </a:moveTo>
                  <a:cubicBezTo>
                    <a:pt x="2275" y="2586"/>
                    <a:pt x="2293" y="2589"/>
                    <a:pt x="2312" y="2597"/>
                  </a:cubicBezTo>
                  <a:cubicBezTo>
                    <a:pt x="6461" y="3801"/>
                    <a:pt x="10609" y="4909"/>
                    <a:pt x="14821" y="6081"/>
                  </a:cubicBezTo>
                  <a:cubicBezTo>
                    <a:pt x="14853" y="6081"/>
                    <a:pt x="14853" y="6144"/>
                    <a:pt x="14790" y="6144"/>
                  </a:cubicBezTo>
                  <a:cubicBezTo>
                    <a:pt x="10546" y="5194"/>
                    <a:pt x="6397" y="4022"/>
                    <a:pt x="2280" y="2819"/>
                  </a:cubicBezTo>
                  <a:cubicBezTo>
                    <a:pt x="2141" y="2763"/>
                    <a:pt x="2149" y="2586"/>
                    <a:pt x="2259" y="2586"/>
                  </a:cubicBezTo>
                  <a:close/>
                  <a:moveTo>
                    <a:pt x="1204" y="0"/>
                  </a:moveTo>
                  <a:cubicBezTo>
                    <a:pt x="1742" y="1077"/>
                    <a:pt x="1077" y="2502"/>
                    <a:pt x="0" y="2946"/>
                  </a:cubicBezTo>
                  <a:cubicBezTo>
                    <a:pt x="6461" y="4371"/>
                    <a:pt x="12921" y="5986"/>
                    <a:pt x="19255" y="7981"/>
                  </a:cubicBezTo>
                  <a:cubicBezTo>
                    <a:pt x="19287" y="7981"/>
                    <a:pt x="19318" y="8013"/>
                    <a:pt x="19318" y="8044"/>
                  </a:cubicBezTo>
                  <a:cubicBezTo>
                    <a:pt x="19762" y="6746"/>
                    <a:pt x="19698" y="5606"/>
                    <a:pt x="19160" y="4371"/>
                  </a:cubicBezTo>
                  <a:lnTo>
                    <a:pt x="19065" y="4371"/>
                  </a:lnTo>
                  <a:cubicBezTo>
                    <a:pt x="19128" y="4402"/>
                    <a:pt x="19097" y="4529"/>
                    <a:pt x="19002" y="4529"/>
                  </a:cubicBezTo>
                  <a:cubicBezTo>
                    <a:pt x="13079" y="3009"/>
                    <a:pt x="7062" y="171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808386" y="3837972"/>
              <a:ext cx="505355" cy="347175"/>
            </a:xfrm>
            <a:custGeom>
              <a:avLst/>
              <a:gdLst/>
              <a:ahLst/>
              <a:cxnLst/>
              <a:rect l="l" t="t" r="r" b="b"/>
              <a:pathLst>
                <a:path w="16089" h="11053" extrusionOk="0">
                  <a:moveTo>
                    <a:pt x="2134" y="1731"/>
                  </a:moveTo>
                  <a:cubicBezTo>
                    <a:pt x="2149" y="1731"/>
                    <a:pt x="2167" y="1734"/>
                    <a:pt x="2186" y="1742"/>
                  </a:cubicBezTo>
                  <a:cubicBezTo>
                    <a:pt x="6018" y="3231"/>
                    <a:pt x="9882" y="4656"/>
                    <a:pt x="13682" y="6239"/>
                  </a:cubicBezTo>
                  <a:cubicBezTo>
                    <a:pt x="13709" y="6294"/>
                    <a:pt x="13713" y="6372"/>
                    <a:pt x="13652" y="6372"/>
                  </a:cubicBezTo>
                  <a:cubicBezTo>
                    <a:pt x="13643" y="6372"/>
                    <a:pt x="13632" y="6370"/>
                    <a:pt x="13619" y="6366"/>
                  </a:cubicBezTo>
                  <a:cubicBezTo>
                    <a:pt x="9755" y="4972"/>
                    <a:pt x="5923" y="3484"/>
                    <a:pt x="2123" y="1964"/>
                  </a:cubicBezTo>
                  <a:cubicBezTo>
                    <a:pt x="2012" y="1908"/>
                    <a:pt x="2022" y="1731"/>
                    <a:pt x="2134" y="1731"/>
                  </a:cubicBezTo>
                  <a:close/>
                  <a:moveTo>
                    <a:pt x="1509" y="2649"/>
                  </a:moveTo>
                  <a:cubicBezTo>
                    <a:pt x="1522" y="2649"/>
                    <a:pt x="1537" y="2653"/>
                    <a:pt x="1553" y="2661"/>
                  </a:cubicBezTo>
                  <a:cubicBezTo>
                    <a:pt x="5670" y="4307"/>
                    <a:pt x="9882" y="5828"/>
                    <a:pt x="14094" y="7189"/>
                  </a:cubicBezTo>
                  <a:cubicBezTo>
                    <a:pt x="14157" y="7253"/>
                    <a:pt x="14157" y="7316"/>
                    <a:pt x="14062" y="7316"/>
                  </a:cubicBezTo>
                  <a:cubicBezTo>
                    <a:pt x="9818" y="6018"/>
                    <a:pt x="5638" y="4561"/>
                    <a:pt x="1521" y="2851"/>
                  </a:cubicBezTo>
                  <a:cubicBezTo>
                    <a:pt x="1382" y="2823"/>
                    <a:pt x="1414" y="2649"/>
                    <a:pt x="1509" y="2649"/>
                  </a:cubicBezTo>
                  <a:close/>
                  <a:moveTo>
                    <a:pt x="758" y="3758"/>
                  </a:moveTo>
                  <a:cubicBezTo>
                    <a:pt x="769" y="3758"/>
                    <a:pt x="781" y="3761"/>
                    <a:pt x="793" y="3769"/>
                  </a:cubicBezTo>
                  <a:cubicBezTo>
                    <a:pt x="4435" y="5194"/>
                    <a:pt x="8077" y="6556"/>
                    <a:pt x="11687" y="8076"/>
                  </a:cubicBezTo>
                  <a:cubicBezTo>
                    <a:pt x="11718" y="8076"/>
                    <a:pt x="11718" y="8108"/>
                    <a:pt x="11687" y="8108"/>
                  </a:cubicBezTo>
                  <a:cubicBezTo>
                    <a:pt x="8013" y="6809"/>
                    <a:pt x="4403" y="5384"/>
                    <a:pt x="761" y="3959"/>
                  </a:cubicBezTo>
                  <a:cubicBezTo>
                    <a:pt x="622" y="3931"/>
                    <a:pt x="678" y="3758"/>
                    <a:pt x="758" y="3758"/>
                  </a:cubicBezTo>
                  <a:close/>
                  <a:moveTo>
                    <a:pt x="64" y="0"/>
                  </a:moveTo>
                  <a:lnTo>
                    <a:pt x="1" y="64"/>
                  </a:lnTo>
                  <a:cubicBezTo>
                    <a:pt x="64" y="64"/>
                    <a:pt x="96" y="95"/>
                    <a:pt x="128" y="159"/>
                  </a:cubicBezTo>
                  <a:cubicBezTo>
                    <a:pt x="919" y="1426"/>
                    <a:pt x="919" y="3167"/>
                    <a:pt x="1" y="4402"/>
                  </a:cubicBezTo>
                  <a:cubicBezTo>
                    <a:pt x="2376" y="5542"/>
                    <a:pt x="4720" y="6714"/>
                    <a:pt x="7126" y="7791"/>
                  </a:cubicBezTo>
                  <a:cubicBezTo>
                    <a:pt x="9787" y="8994"/>
                    <a:pt x="12510" y="9976"/>
                    <a:pt x="15202" y="11053"/>
                  </a:cubicBezTo>
                  <a:lnTo>
                    <a:pt x="15202" y="10990"/>
                  </a:lnTo>
                  <a:cubicBezTo>
                    <a:pt x="16089" y="9216"/>
                    <a:pt x="15994" y="7411"/>
                    <a:pt x="15360" y="5574"/>
                  </a:cubicBezTo>
                  <a:cubicBezTo>
                    <a:pt x="10357" y="3389"/>
                    <a:pt x="5290" y="1457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818720" y="4332240"/>
              <a:ext cx="401514" cy="113547"/>
            </a:xfrm>
            <a:custGeom>
              <a:avLst/>
              <a:gdLst/>
              <a:ahLst/>
              <a:cxnLst/>
              <a:rect l="l" t="t" r="r" b="b"/>
              <a:pathLst>
                <a:path w="12783" h="3615" extrusionOk="0">
                  <a:moveTo>
                    <a:pt x="176" y="0"/>
                  </a:moveTo>
                  <a:cubicBezTo>
                    <a:pt x="44" y="0"/>
                    <a:pt x="1" y="169"/>
                    <a:pt x="147" y="257"/>
                  </a:cubicBezTo>
                  <a:cubicBezTo>
                    <a:pt x="4327" y="1492"/>
                    <a:pt x="8476" y="2664"/>
                    <a:pt x="12720" y="3614"/>
                  </a:cubicBezTo>
                  <a:cubicBezTo>
                    <a:pt x="12783" y="3614"/>
                    <a:pt x="12783" y="3551"/>
                    <a:pt x="12751" y="3551"/>
                  </a:cubicBezTo>
                  <a:cubicBezTo>
                    <a:pt x="8539" y="2379"/>
                    <a:pt x="4359" y="1271"/>
                    <a:pt x="210" y="4"/>
                  </a:cubicBezTo>
                  <a:cubicBezTo>
                    <a:pt x="198" y="1"/>
                    <a:pt x="187" y="0"/>
                    <a:pt x="17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827923" y="3955980"/>
              <a:ext cx="350536" cy="136665"/>
            </a:xfrm>
            <a:custGeom>
              <a:avLst/>
              <a:gdLst/>
              <a:ahLst/>
              <a:cxnLst/>
              <a:rect l="l" t="t" r="r" b="b"/>
              <a:pathLst>
                <a:path w="11160" h="4351" extrusionOk="0">
                  <a:moveTo>
                    <a:pt x="136" y="1"/>
                  </a:moveTo>
                  <a:cubicBezTo>
                    <a:pt x="56" y="1"/>
                    <a:pt x="0" y="174"/>
                    <a:pt x="139" y="202"/>
                  </a:cubicBezTo>
                  <a:cubicBezTo>
                    <a:pt x="3781" y="1627"/>
                    <a:pt x="7423" y="3052"/>
                    <a:pt x="11096" y="4351"/>
                  </a:cubicBezTo>
                  <a:cubicBezTo>
                    <a:pt x="11160" y="4351"/>
                    <a:pt x="11160" y="4319"/>
                    <a:pt x="11096" y="4319"/>
                  </a:cubicBezTo>
                  <a:cubicBezTo>
                    <a:pt x="7455" y="2799"/>
                    <a:pt x="3813" y="1437"/>
                    <a:pt x="171" y="12"/>
                  </a:cubicBezTo>
                  <a:cubicBezTo>
                    <a:pt x="159" y="4"/>
                    <a:pt x="147" y="1"/>
                    <a:pt x="136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837503" y="4306390"/>
              <a:ext cx="433458" cy="110532"/>
            </a:xfrm>
            <a:custGeom>
              <a:avLst/>
              <a:gdLst/>
              <a:ahLst/>
              <a:cxnLst/>
              <a:rect l="l" t="t" r="r" b="b"/>
              <a:pathLst>
                <a:path w="13800" h="3519" extrusionOk="0">
                  <a:moveTo>
                    <a:pt x="153" y="0"/>
                  </a:moveTo>
                  <a:cubicBezTo>
                    <a:pt x="20" y="0"/>
                    <a:pt x="1" y="198"/>
                    <a:pt x="119" y="257"/>
                  </a:cubicBezTo>
                  <a:cubicBezTo>
                    <a:pt x="4616" y="1429"/>
                    <a:pt x="9145" y="2632"/>
                    <a:pt x="13737" y="3519"/>
                  </a:cubicBezTo>
                  <a:cubicBezTo>
                    <a:pt x="13800" y="3519"/>
                    <a:pt x="13800" y="3455"/>
                    <a:pt x="13768" y="3424"/>
                  </a:cubicBezTo>
                  <a:cubicBezTo>
                    <a:pt x="9208" y="2252"/>
                    <a:pt x="4711" y="1239"/>
                    <a:pt x="182" y="3"/>
                  </a:cubicBezTo>
                  <a:cubicBezTo>
                    <a:pt x="172" y="1"/>
                    <a:pt x="162" y="0"/>
                    <a:pt x="153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847492" y="4287481"/>
              <a:ext cx="103182" cy="28991"/>
            </a:xfrm>
            <a:custGeom>
              <a:avLst/>
              <a:gdLst/>
              <a:ahLst/>
              <a:cxnLst/>
              <a:rect l="l" t="t" r="r" b="b"/>
              <a:pathLst>
                <a:path w="3285" h="923" extrusionOk="0">
                  <a:moveTo>
                    <a:pt x="122" y="0"/>
                  </a:moveTo>
                  <a:cubicBezTo>
                    <a:pt x="19" y="0"/>
                    <a:pt x="1" y="162"/>
                    <a:pt x="118" y="162"/>
                  </a:cubicBezTo>
                  <a:cubicBezTo>
                    <a:pt x="1131" y="447"/>
                    <a:pt x="2176" y="732"/>
                    <a:pt x="3190" y="922"/>
                  </a:cubicBezTo>
                  <a:cubicBezTo>
                    <a:pt x="3285" y="922"/>
                    <a:pt x="3285" y="859"/>
                    <a:pt x="3253" y="795"/>
                  </a:cubicBezTo>
                  <a:cubicBezTo>
                    <a:pt x="2208" y="542"/>
                    <a:pt x="1194" y="225"/>
                    <a:pt x="149" y="4"/>
                  </a:cubicBezTo>
                  <a:cubicBezTo>
                    <a:pt x="140" y="1"/>
                    <a:pt x="130" y="0"/>
                    <a:pt x="12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851795" y="3922151"/>
              <a:ext cx="402268" cy="145617"/>
            </a:xfrm>
            <a:custGeom>
              <a:avLst/>
              <a:gdLst/>
              <a:ahLst/>
              <a:cxnLst/>
              <a:rect l="l" t="t" r="r" b="b"/>
              <a:pathLst>
                <a:path w="12807" h="4636" extrusionOk="0">
                  <a:moveTo>
                    <a:pt x="127" y="1"/>
                  </a:moveTo>
                  <a:cubicBezTo>
                    <a:pt x="32" y="1"/>
                    <a:pt x="0" y="175"/>
                    <a:pt x="139" y="202"/>
                  </a:cubicBezTo>
                  <a:cubicBezTo>
                    <a:pt x="4256" y="1817"/>
                    <a:pt x="8436" y="3338"/>
                    <a:pt x="12712" y="4636"/>
                  </a:cubicBezTo>
                  <a:cubicBezTo>
                    <a:pt x="12807" y="4636"/>
                    <a:pt x="12807" y="4541"/>
                    <a:pt x="12775" y="4509"/>
                  </a:cubicBezTo>
                  <a:cubicBezTo>
                    <a:pt x="8500" y="3148"/>
                    <a:pt x="4288" y="1659"/>
                    <a:pt x="171" y="12"/>
                  </a:cubicBezTo>
                  <a:cubicBezTo>
                    <a:pt x="155" y="4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792493" y="3737492"/>
              <a:ext cx="595848" cy="240758"/>
            </a:xfrm>
            <a:custGeom>
              <a:avLst/>
              <a:gdLst/>
              <a:ahLst/>
              <a:cxnLst/>
              <a:rect l="l" t="t" r="r" b="b"/>
              <a:pathLst>
                <a:path w="18970" h="7665" extrusionOk="0">
                  <a:moveTo>
                    <a:pt x="2941" y="1083"/>
                  </a:moveTo>
                  <a:cubicBezTo>
                    <a:pt x="2962" y="1083"/>
                    <a:pt x="2985" y="1091"/>
                    <a:pt x="3009" y="1109"/>
                  </a:cubicBezTo>
                  <a:cubicBezTo>
                    <a:pt x="3420" y="1331"/>
                    <a:pt x="3769" y="1616"/>
                    <a:pt x="4149" y="1901"/>
                  </a:cubicBezTo>
                  <a:cubicBezTo>
                    <a:pt x="4255" y="1954"/>
                    <a:pt x="4183" y="2074"/>
                    <a:pt x="4120" y="2074"/>
                  </a:cubicBezTo>
                  <a:cubicBezTo>
                    <a:pt x="4108" y="2074"/>
                    <a:pt x="4096" y="2070"/>
                    <a:pt x="4086" y="2059"/>
                  </a:cubicBezTo>
                  <a:cubicBezTo>
                    <a:pt x="3674" y="1806"/>
                    <a:pt x="3262" y="1584"/>
                    <a:pt x="2882" y="1299"/>
                  </a:cubicBezTo>
                  <a:cubicBezTo>
                    <a:pt x="2805" y="1222"/>
                    <a:pt x="2853" y="1083"/>
                    <a:pt x="2941" y="1083"/>
                  </a:cubicBezTo>
                  <a:close/>
                  <a:moveTo>
                    <a:pt x="2629" y="1"/>
                  </a:moveTo>
                  <a:cubicBezTo>
                    <a:pt x="1774" y="539"/>
                    <a:pt x="919" y="1109"/>
                    <a:pt x="0" y="1584"/>
                  </a:cubicBezTo>
                  <a:cubicBezTo>
                    <a:pt x="5511" y="3231"/>
                    <a:pt x="11179" y="5100"/>
                    <a:pt x="16310" y="7665"/>
                  </a:cubicBezTo>
                  <a:cubicBezTo>
                    <a:pt x="16310" y="7633"/>
                    <a:pt x="16341" y="7601"/>
                    <a:pt x="16405" y="7538"/>
                  </a:cubicBezTo>
                  <a:cubicBezTo>
                    <a:pt x="17228" y="7063"/>
                    <a:pt x="18083" y="6588"/>
                    <a:pt x="18970" y="6176"/>
                  </a:cubicBezTo>
                  <a:cubicBezTo>
                    <a:pt x="13333" y="4688"/>
                    <a:pt x="7854" y="2566"/>
                    <a:pt x="2629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870295" y="3893568"/>
              <a:ext cx="367811" cy="144580"/>
            </a:xfrm>
            <a:custGeom>
              <a:avLst/>
              <a:gdLst/>
              <a:ahLst/>
              <a:cxnLst/>
              <a:rect l="l" t="t" r="r" b="b"/>
              <a:pathLst>
                <a:path w="11710" h="4603" extrusionOk="0">
                  <a:moveTo>
                    <a:pt x="150" y="0"/>
                  </a:moveTo>
                  <a:cubicBezTo>
                    <a:pt x="21" y="0"/>
                    <a:pt x="1" y="169"/>
                    <a:pt x="88" y="257"/>
                  </a:cubicBezTo>
                  <a:cubicBezTo>
                    <a:pt x="3952" y="1714"/>
                    <a:pt x="7721" y="3266"/>
                    <a:pt x="11616" y="4596"/>
                  </a:cubicBezTo>
                  <a:cubicBezTo>
                    <a:pt x="11629" y="4600"/>
                    <a:pt x="11640" y="4602"/>
                    <a:pt x="11650" y="4602"/>
                  </a:cubicBezTo>
                  <a:cubicBezTo>
                    <a:pt x="11710" y="4602"/>
                    <a:pt x="11702" y="4524"/>
                    <a:pt x="11648" y="4469"/>
                  </a:cubicBezTo>
                  <a:cubicBezTo>
                    <a:pt x="7911" y="2886"/>
                    <a:pt x="4015" y="1461"/>
                    <a:pt x="183" y="4"/>
                  </a:cubicBezTo>
                  <a:cubicBezTo>
                    <a:pt x="171" y="1"/>
                    <a:pt x="160" y="0"/>
                    <a:pt x="150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880598" y="3771509"/>
              <a:ext cx="45576" cy="31159"/>
            </a:xfrm>
            <a:custGeom>
              <a:avLst/>
              <a:gdLst/>
              <a:ahLst/>
              <a:cxnLst/>
              <a:rect l="l" t="t" r="r" b="b"/>
              <a:pathLst>
                <a:path w="1451" h="992" extrusionOk="0">
                  <a:moveTo>
                    <a:pt x="136" y="0"/>
                  </a:moveTo>
                  <a:cubicBezTo>
                    <a:pt x="48" y="0"/>
                    <a:pt x="0" y="139"/>
                    <a:pt x="77" y="216"/>
                  </a:cubicBezTo>
                  <a:cubicBezTo>
                    <a:pt x="489" y="438"/>
                    <a:pt x="869" y="691"/>
                    <a:pt x="1281" y="976"/>
                  </a:cubicBezTo>
                  <a:cubicBezTo>
                    <a:pt x="1291" y="987"/>
                    <a:pt x="1303" y="991"/>
                    <a:pt x="1315" y="991"/>
                  </a:cubicBezTo>
                  <a:cubicBezTo>
                    <a:pt x="1378" y="991"/>
                    <a:pt x="1450" y="871"/>
                    <a:pt x="1344" y="818"/>
                  </a:cubicBezTo>
                  <a:cubicBezTo>
                    <a:pt x="964" y="565"/>
                    <a:pt x="615" y="280"/>
                    <a:pt x="204" y="26"/>
                  </a:cubicBezTo>
                  <a:cubicBezTo>
                    <a:pt x="180" y="8"/>
                    <a:pt x="157" y="0"/>
                    <a:pt x="13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882011" y="3533578"/>
              <a:ext cx="604831" cy="225838"/>
            </a:xfrm>
            <a:custGeom>
              <a:avLst/>
              <a:gdLst/>
              <a:ahLst/>
              <a:cxnLst/>
              <a:rect l="l" t="t" r="r" b="b"/>
              <a:pathLst>
                <a:path w="19256" h="7190" extrusionOk="0">
                  <a:moveTo>
                    <a:pt x="824" y="1"/>
                  </a:moveTo>
                  <a:cubicBezTo>
                    <a:pt x="570" y="96"/>
                    <a:pt x="285" y="222"/>
                    <a:pt x="0" y="317"/>
                  </a:cubicBezTo>
                  <a:cubicBezTo>
                    <a:pt x="3357" y="1331"/>
                    <a:pt x="6651" y="2629"/>
                    <a:pt x="9976" y="3833"/>
                  </a:cubicBezTo>
                  <a:cubicBezTo>
                    <a:pt x="13016" y="4909"/>
                    <a:pt x="16120" y="5923"/>
                    <a:pt x="19034" y="7190"/>
                  </a:cubicBezTo>
                  <a:cubicBezTo>
                    <a:pt x="19034" y="7158"/>
                    <a:pt x="19097" y="7158"/>
                    <a:pt x="19129" y="7126"/>
                  </a:cubicBezTo>
                  <a:cubicBezTo>
                    <a:pt x="19129" y="7126"/>
                    <a:pt x="19160" y="7126"/>
                    <a:pt x="19160" y="7063"/>
                  </a:cubicBezTo>
                  <a:cubicBezTo>
                    <a:pt x="19192" y="6841"/>
                    <a:pt x="19192" y="6588"/>
                    <a:pt x="19255" y="6366"/>
                  </a:cubicBezTo>
                  <a:lnTo>
                    <a:pt x="19255" y="6366"/>
                  </a:lnTo>
                  <a:cubicBezTo>
                    <a:pt x="19230" y="6375"/>
                    <a:pt x="19209" y="6379"/>
                    <a:pt x="19191" y="6379"/>
                  </a:cubicBezTo>
                  <a:cubicBezTo>
                    <a:pt x="19143" y="6379"/>
                    <a:pt x="19120" y="6349"/>
                    <a:pt x="19097" y="6303"/>
                  </a:cubicBezTo>
                  <a:lnTo>
                    <a:pt x="19034" y="6303"/>
                  </a:lnTo>
                  <a:cubicBezTo>
                    <a:pt x="15930" y="5828"/>
                    <a:pt x="12953" y="4529"/>
                    <a:pt x="10008" y="3453"/>
                  </a:cubicBezTo>
                  <a:cubicBezTo>
                    <a:pt x="6968" y="2313"/>
                    <a:pt x="3927" y="1204"/>
                    <a:pt x="919" y="64"/>
                  </a:cubicBezTo>
                  <a:lnTo>
                    <a:pt x="824" y="1"/>
                  </a:ln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926142" y="3619987"/>
              <a:ext cx="428401" cy="163301"/>
            </a:xfrm>
            <a:custGeom>
              <a:avLst/>
              <a:gdLst/>
              <a:ahLst/>
              <a:cxnLst/>
              <a:rect l="l" t="t" r="r" b="b"/>
              <a:pathLst>
                <a:path w="13639" h="5199" extrusionOk="0">
                  <a:moveTo>
                    <a:pt x="115" y="1"/>
                  </a:moveTo>
                  <a:cubicBezTo>
                    <a:pt x="16" y="1"/>
                    <a:pt x="0" y="134"/>
                    <a:pt x="116" y="163"/>
                  </a:cubicBezTo>
                  <a:cubicBezTo>
                    <a:pt x="4581" y="1873"/>
                    <a:pt x="9046" y="3584"/>
                    <a:pt x="13575" y="5199"/>
                  </a:cubicBezTo>
                  <a:cubicBezTo>
                    <a:pt x="13607" y="5199"/>
                    <a:pt x="13638" y="5135"/>
                    <a:pt x="13607" y="5104"/>
                  </a:cubicBezTo>
                  <a:cubicBezTo>
                    <a:pt x="9078" y="3362"/>
                    <a:pt x="4613" y="1683"/>
                    <a:pt x="147" y="5"/>
                  </a:cubicBezTo>
                  <a:cubicBezTo>
                    <a:pt x="136" y="2"/>
                    <a:pt x="125" y="1"/>
                    <a:pt x="115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877049" y="3558455"/>
              <a:ext cx="614757" cy="348180"/>
            </a:xfrm>
            <a:custGeom>
              <a:avLst/>
              <a:gdLst/>
              <a:ahLst/>
              <a:cxnLst/>
              <a:rect l="l" t="t" r="r" b="b"/>
              <a:pathLst>
                <a:path w="19572" h="11085" extrusionOk="0">
                  <a:moveTo>
                    <a:pt x="1846" y="3153"/>
                  </a:moveTo>
                  <a:cubicBezTo>
                    <a:pt x="1862" y="3153"/>
                    <a:pt x="1880" y="3157"/>
                    <a:pt x="1900" y="3167"/>
                  </a:cubicBezTo>
                  <a:cubicBezTo>
                    <a:pt x="2692" y="3421"/>
                    <a:pt x="3452" y="3674"/>
                    <a:pt x="4244" y="3991"/>
                  </a:cubicBezTo>
                  <a:cubicBezTo>
                    <a:pt x="4268" y="4015"/>
                    <a:pt x="4274" y="4075"/>
                    <a:pt x="4247" y="4075"/>
                  </a:cubicBezTo>
                  <a:cubicBezTo>
                    <a:pt x="4239" y="4075"/>
                    <a:pt x="4227" y="4069"/>
                    <a:pt x="4212" y="4054"/>
                  </a:cubicBezTo>
                  <a:cubicBezTo>
                    <a:pt x="3420" y="3832"/>
                    <a:pt x="2629" y="3579"/>
                    <a:pt x="1837" y="3326"/>
                  </a:cubicBezTo>
                  <a:cubicBezTo>
                    <a:pt x="1757" y="3273"/>
                    <a:pt x="1767" y="3153"/>
                    <a:pt x="1846" y="3153"/>
                  </a:cubicBezTo>
                  <a:close/>
                  <a:moveTo>
                    <a:pt x="1686" y="1960"/>
                  </a:moveTo>
                  <a:cubicBezTo>
                    <a:pt x="1694" y="1960"/>
                    <a:pt x="1702" y="1961"/>
                    <a:pt x="1710" y="1964"/>
                  </a:cubicBezTo>
                  <a:cubicBezTo>
                    <a:pt x="6176" y="3674"/>
                    <a:pt x="10704" y="5321"/>
                    <a:pt x="15170" y="7126"/>
                  </a:cubicBezTo>
                  <a:cubicBezTo>
                    <a:pt x="15201" y="7126"/>
                    <a:pt x="15201" y="7189"/>
                    <a:pt x="15138" y="7189"/>
                  </a:cubicBezTo>
                  <a:cubicBezTo>
                    <a:pt x="10609" y="5479"/>
                    <a:pt x="6144" y="3801"/>
                    <a:pt x="1679" y="2122"/>
                  </a:cubicBezTo>
                  <a:cubicBezTo>
                    <a:pt x="1592" y="2093"/>
                    <a:pt x="1611" y="1960"/>
                    <a:pt x="1686" y="1960"/>
                  </a:cubicBezTo>
                  <a:close/>
                  <a:moveTo>
                    <a:pt x="2001" y="4335"/>
                  </a:moveTo>
                  <a:cubicBezTo>
                    <a:pt x="2010" y="4335"/>
                    <a:pt x="2018" y="4336"/>
                    <a:pt x="2027" y="4339"/>
                  </a:cubicBezTo>
                  <a:cubicBezTo>
                    <a:pt x="6271" y="6239"/>
                    <a:pt x="10578" y="7696"/>
                    <a:pt x="14980" y="8994"/>
                  </a:cubicBezTo>
                  <a:cubicBezTo>
                    <a:pt x="15233" y="9089"/>
                    <a:pt x="15550" y="9153"/>
                    <a:pt x="15835" y="9279"/>
                  </a:cubicBezTo>
                  <a:cubicBezTo>
                    <a:pt x="15862" y="9279"/>
                    <a:pt x="15866" y="9349"/>
                    <a:pt x="15846" y="9349"/>
                  </a:cubicBezTo>
                  <a:cubicBezTo>
                    <a:pt x="15843" y="9349"/>
                    <a:pt x="15839" y="9347"/>
                    <a:pt x="15835" y="9343"/>
                  </a:cubicBezTo>
                  <a:cubicBezTo>
                    <a:pt x="11053" y="8203"/>
                    <a:pt x="6429" y="6524"/>
                    <a:pt x="1932" y="4497"/>
                  </a:cubicBezTo>
                  <a:cubicBezTo>
                    <a:pt x="1845" y="4469"/>
                    <a:pt x="1916" y="4335"/>
                    <a:pt x="2001" y="4335"/>
                  </a:cubicBezTo>
                  <a:close/>
                  <a:moveTo>
                    <a:pt x="317" y="0"/>
                  </a:moveTo>
                  <a:lnTo>
                    <a:pt x="317" y="0"/>
                  </a:lnTo>
                  <a:cubicBezTo>
                    <a:pt x="982" y="1331"/>
                    <a:pt x="950" y="3041"/>
                    <a:pt x="0" y="4212"/>
                  </a:cubicBezTo>
                  <a:cubicBezTo>
                    <a:pt x="602" y="4497"/>
                    <a:pt x="1140" y="4751"/>
                    <a:pt x="1742" y="5004"/>
                  </a:cubicBezTo>
                  <a:cubicBezTo>
                    <a:pt x="4307" y="6208"/>
                    <a:pt x="6936" y="7348"/>
                    <a:pt x="9596" y="8329"/>
                  </a:cubicBezTo>
                  <a:cubicBezTo>
                    <a:pt x="12794" y="9533"/>
                    <a:pt x="15993" y="10325"/>
                    <a:pt x="19318" y="11021"/>
                  </a:cubicBezTo>
                  <a:cubicBezTo>
                    <a:pt x="19318" y="11021"/>
                    <a:pt x="19350" y="11021"/>
                    <a:pt x="19350" y="11085"/>
                  </a:cubicBezTo>
                  <a:cubicBezTo>
                    <a:pt x="19445" y="10515"/>
                    <a:pt x="19508" y="9913"/>
                    <a:pt x="19508" y="9374"/>
                  </a:cubicBezTo>
                  <a:cubicBezTo>
                    <a:pt x="18051" y="9058"/>
                    <a:pt x="16626" y="8709"/>
                    <a:pt x="15201" y="8266"/>
                  </a:cubicBezTo>
                  <a:cubicBezTo>
                    <a:pt x="12066" y="7316"/>
                    <a:pt x="9026" y="6081"/>
                    <a:pt x="6049" y="4782"/>
                  </a:cubicBezTo>
                  <a:cubicBezTo>
                    <a:pt x="5991" y="4782"/>
                    <a:pt x="6038" y="4652"/>
                    <a:pt x="6143" y="4652"/>
                  </a:cubicBezTo>
                  <a:cubicBezTo>
                    <a:pt x="6153" y="4652"/>
                    <a:pt x="6164" y="4653"/>
                    <a:pt x="6176" y="4656"/>
                  </a:cubicBezTo>
                  <a:cubicBezTo>
                    <a:pt x="10546" y="6588"/>
                    <a:pt x="15011" y="7949"/>
                    <a:pt x="19508" y="9343"/>
                  </a:cubicBezTo>
                  <a:cubicBezTo>
                    <a:pt x="19572" y="8488"/>
                    <a:pt x="19508" y="7664"/>
                    <a:pt x="19413" y="6841"/>
                  </a:cubicBezTo>
                  <a:cubicBezTo>
                    <a:pt x="19413" y="6778"/>
                    <a:pt x="19413" y="6714"/>
                    <a:pt x="19445" y="6683"/>
                  </a:cubicBezTo>
                  <a:cubicBezTo>
                    <a:pt x="16151" y="5764"/>
                    <a:pt x="12953" y="4497"/>
                    <a:pt x="9754" y="3357"/>
                  </a:cubicBezTo>
                  <a:cubicBezTo>
                    <a:pt x="6619" y="2249"/>
                    <a:pt x="3420" y="1204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932393" y="3657459"/>
              <a:ext cx="79970" cy="28363"/>
            </a:xfrm>
            <a:custGeom>
              <a:avLst/>
              <a:gdLst/>
              <a:ahLst/>
              <a:cxnLst/>
              <a:rect l="l" t="t" r="r" b="b"/>
              <a:pathLst>
                <a:path w="2546" h="903" extrusionOk="0">
                  <a:moveTo>
                    <a:pt x="85" y="1"/>
                  </a:moveTo>
                  <a:cubicBezTo>
                    <a:pt x="5" y="1"/>
                    <a:pt x="0" y="121"/>
                    <a:pt x="107" y="174"/>
                  </a:cubicBezTo>
                  <a:cubicBezTo>
                    <a:pt x="898" y="427"/>
                    <a:pt x="1690" y="680"/>
                    <a:pt x="2482" y="902"/>
                  </a:cubicBezTo>
                  <a:cubicBezTo>
                    <a:pt x="2513" y="902"/>
                    <a:pt x="2545" y="839"/>
                    <a:pt x="2513" y="839"/>
                  </a:cubicBezTo>
                  <a:cubicBezTo>
                    <a:pt x="1690" y="522"/>
                    <a:pt x="898" y="237"/>
                    <a:pt x="138" y="15"/>
                  </a:cubicBezTo>
                  <a:cubicBezTo>
                    <a:pt x="118" y="5"/>
                    <a:pt x="100" y="1"/>
                    <a:pt x="85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936005" y="3694586"/>
              <a:ext cx="441405" cy="157333"/>
            </a:xfrm>
            <a:custGeom>
              <a:avLst/>
              <a:gdLst/>
              <a:ahLst/>
              <a:cxnLst/>
              <a:rect l="l" t="t" r="r" b="b"/>
              <a:pathLst>
                <a:path w="14053" h="5009" extrusionOk="0">
                  <a:moveTo>
                    <a:pt x="149" y="1"/>
                  </a:moveTo>
                  <a:cubicBezTo>
                    <a:pt x="45" y="1"/>
                    <a:pt x="0" y="135"/>
                    <a:pt x="87" y="163"/>
                  </a:cubicBezTo>
                  <a:cubicBezTo>
                    <a:pt x="4584" y="2190"/>
                    <a:pt x="9207" y="3869"/>
                    <a:pt x="13989" y="5009"/>
                  </a:cubicBezTo>
                  <a:cubicBezTo>
                    <a:pt x="14053" y="5009"/>
                    <a:pt x="14053" y="4945"/>
                    <a:pt x="13989" y="4945"/>
                  </a:cubicBezTo>
                  <a:cubicBezTo>
                    <a:pt x="13704" y="4882"/>
                    <a:pt x="13419" y="4787"/>
                    <a:pt x="13134" y="4660"/>
                  </a:cubicBezTo>
                  <a:cubicBezTo>
                    <a:pt x="8701" y="3362"/>
                    <a:pt x="4394" y="1905"/>
                    <a:pt x="182" y="5"/>
                  </a:cubicBezTo>
                  <a:cubicBezTo>
                    <a:pt x="170" y="2"/>
                    <a:pt x="159" y="1"/>
                    <a:pt x="14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921808" y="3329664"/>
              <a:ext cx="920156" cy="395923"/>
            </a:xfrm>
            <a:custGeom>
              <a:avLst/>
              <a:gdLst/>
              <a:ahLst/>
              <a:cxnLst/>
              <a:rect l="l" t="t" r="r" b="b"/>
              <a:pathLst>
                <a:path w="29295" h="12605" extrusionOk="0">
                  <a:moveTo>
                    <a:pt x="22395" y="7975"/>
                  </a:moveTo>
                  <a:cubicBezTo>
                    <a:pt x="22469" y="7975"/>
                    <a:pt x="22508" y="8053"/>
                    <a:pt x="22454" y="8108"/>
                  </a:cubicBezTo>
                  <a:cubicBezTo>
                    <a:pt x="21979" y="8361"/>
                    <a:pt x="21535" y="8741"/>
                    <a:pt x="21123" y="9121"/>
                  </a:cubicBezTo>
                  <a:cubicBezTo>
                    <a:pt x="21107" y="9154"/>
                    <a:pt x="21082" y="9168"/>
                    <a:pt x="21056" y="9168"/>
                  </a:cubicBezTo>
                  <a:cubicBezTo>
                    <a:pt x="20983" y="9168"/>
                    <a:pt x="20903" y="9057"/>
                    <a:pt x="20997" y="8963"/>
                  </a:cubicBezTo>
                  <a:cubicBezTo>
                    <a:pt x="21377" y="8583"/>
                    <a:pt x="21852" y="8266"/>
                    <a:pt x="22359" y="7981"/>
                  </a:cubicBezTo>
                  <a:cubicBezTo>
                    <a:pt x="22372" y="7977"/>
                    <a:pt x="22384" y="7975"/>
                    <a:pt x="22395" y="7975"/>
                  </a:cubicBezTo>
                  <a:close/>
                  <a:moveTo>
                    <a:pt x="23499" y="8235"/>
                  </a:moveTo>
                  <a:cubicBezTo>
                    <a:pt x="23625" y="8235"/>
                    <a:pt x="23689" y="8330"/>
                    <a:pt x="23594" y="8361"/>
                  </a:cubicBezTo>
                  <a:cubicBezTo>
                    <a:pt x="22960" y="8710"/>
                    <a:pt x="22327" y="9058"/>
                    <a:pt x="21693" y="9438"/>
                  </a:cubicBezTo>
                  <a:cubicBezTo>
                    <a:pt x="21669" y="9456"/>
                    <a:pt x="21646" y="9464"/>
                    <a:pt x="21625" y="9464"/>
                  </a:cubicBezTo>
                  <a:cubicBezTo>
                    <a:pt x="21537" y="9464"/>
                    <a:pt x="21490" y="9325"/>
                    <a:pt x="21567" y="9248"/>
                  </a:cubicBezTo>
                  <a:cubicBezTo>
                    <a:pt x="22169" y="8805"/>
                    <a:pt x="22834" y="8488"/>
                    <a:pt x="23499" y="8235"/>
                  </a:cubicBezTo>
                  <a:close/>
                  <a:moveTo>
                    <a:pt x="12636" y="1"/>
                  </a:moveTo>
                  <a:cubicBezTo>
                    <a:pt x="10166" y="1204"/>
                    <a:pt x="7759" y="2407"/>
                    <a:pt x="5352" y="3611"/>
                  </a:cubicBezTo>
                  <a:cubicBezTo>
                    <a:pt x="3610" y="4498"/>
                    <a:pt x="1837" y="5543"/>
                    <a:pt x="0" y="6334"/>
                  </a:cubicBezTo>
                  <a:cubicBezTo>
                    <a:pt x="5891" y="8488"/>
                    <a:pt x="11749" y="11148"/>
                    <a:pt x="17893" y="12605"/>
                  </a:cubicBezTo>
                  <a:cubicBezTo>
                    <a:pt x="21503" y="10071"/>
                    <a:pt x="25335" y="7696"/>
                    <a:pt x="29294" y="5669"/>
                  </a:cubicBezTo>
                  <a:cubicBezTo>
                    <a:pt x="27806" y="4656"/>
                    <a:pt x="25747" y="4086"/>
                    <a:pt x="24100" y="3516"/>
                  </a:cubicBezTo>
                  <a:cubicBezTo>
                    <a:pt x="20363" y="2091"/>
                    <a:pt x="16468" y="1204"/>
                    <a:pt x="12636" y="1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1317699" y="3806154"/>
              <a:ext cx="462575" cy="390929"/>
            </a:xfrm>
            <a:custGeom>
              <a:avLst/>
              <a:gdLst/>
              <a:ahLst/>
              <a:cxnLst/>
              <a:rect l="l" t="t" r="r" b="b"/>
              <a:pathLst>
                <a:path w="14727" h="12446" extrusionOk="0">
                  <a:moveTo>
                    <a:pt x="13491" y="0"/>
                  </a:moveTo>
                  <a:cubicBezTo>
                    <a:pt x="10800" y="1710"/>
                    <a:pt x="8013" y="3294"/>
                    <a:pt x="5226" y="4750"/>
                  </a:cubicBezTo>
                  <a:cubicBezTo>
                    <a:pt x="5190" y="4768"/>
                    <a:pt x="5155" y="4776"/>
                    <a:pt x="5122" y="4776"/>
                  </a:cubicBezTo>
                  <a:cubicBezTo>
                    <a:pt x="5036" y="4776"/>
                    <a:pt x="4964" y="4724"/>
                    <a:pt x="4941" y="4655"/>
                  </a:cubicBezTo>
                  <a:cubicBezTo>
                    <a:pt x="4181" y="4497"/>
                    <a:pt x="3421" y="4275"/>
                    <a:pt x="2629" y="4085"/>
                  </a:cubicBezTo>
                  <a:cubicBezTo>
                    <a:pt x="1774" y="4624"/>
                    <a:pt x="887" y="5130"/>
                    <a:pt x="0" y="5637"/>
                  </a:cubicBezTo>
                  <a:cubicBezTo>
                    <a:pt x="1267" y="7696"/>
                    <a:pt x="1267" y="10387"/>
                    <a:pt x="32" y="12446"/>
                  </a:cubicBezTo>
                  <a:cubicBezTo>
                    <a:pt x="3674" y="10324"/>
                    <a:pt x="7316" y="8139"/>
                    <a:pt x="10926" y="5859"/>
                  </a:cubicBezTo>
                  <a:cubicBezTo>
                    <a:pt x="12193" y="5067"/>
                    <a:pt x="13396" y="4275"/>
                    <a:pt x="14632" y="3452"/>
                  </a:cubicBezTo>
                  <a:cubicBezTo>
                    <a:pt x="14600" y="3452"/>
                    <a:pt x="14568" y="3420"/>
                    <a:pt x="14568" y="3325"/>
                  </a:cubicBezTo>
                  <a:cubicBezTo>
                    <a:pt x="14727" y="2122"/>
                    <a:pt x="14347" y="950"/>
                    <a:pt x="13523" y="95"/>
                  </a:cubicBezTo>
                  <a:cubicBezTo>
                    <a:pt x="13491" y="63"/>
                    <a:pt x="13491" y="63"/>
                    <a:pt x="13491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1359318" y="4247245"/>
              <a:ext cx="57512" cy="60182"/>
            </a:xfrm>
            <a:custGeom>
              <a:avLst/>
              <a:gdLst/>
              <a:ahLst/>
              <a:cxnLst/>
              <a:rect l="l" t="t" r="r" b="b"/>
              <a:pathLst>
                <a:path w="1831" h="1916" extrusionOk="0">
                  <a:moveTo>
                    <a:pt x="1722" y="1"/>
                  </a:moveTo>
                  <a:cubicBezTo>
                    <a:pt x="1709" y="1"/>
                    <a:pt x="1696" y="6"/>
                    <a:pt x="1684" y="18"/>
                  </a:cubicBezTo>
                  <a:cubicBezTo>
                    <a:pt x="1146" y="588"/>
                    <a:pt x="576" y="1126"/>
                    <a:pt x="101" y="1696"/>
                  </a:cubicBezTo>
                  <a:cubicBezTo>
                    <a:pt x="1" y="1796"/>
                    <a:pt x="78" y="1915"/>
                    <a:pt x="192" y="1915"/>
                  </a:cubicBezTo>
                  <a:cubicBezTo>
                    <a:pt x="223" y="1915"/>
                    <a:pt x="257" y="1907"/>
                    <a:pt x="291" y="1886"/>
                  </a:cubicBezTo>
                  <a:cubicBezTo>
                    <a:pt x="829" y="1380"/>
                    <a:pt x="1304" y="746"/>
                    <a:pt x="1779" y="145"/>
                  </a:cubicBezTo>
                  <a:cubicBezTo>
                    <a:pt x="1830" y="93"/>
                    <a:pt x="1778" y="1"/>
                    <a:pt x="172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1482822" y="3511717"/>
              <a:ext cx="431730" cy="424977"/>
            </a:xfrm>
            <a:custGeom>
              <a:avLst/>
              <a:gdLst/>
              <a:ahLst/>
              <a:cxnLst/>
              <a:rect l="l" t="t" r="r" b="b"/>
              <a:pathLst>
                <a:path w="13745" h="13530" extrusionOk="0">
                  <a:moveTo>
                    <a:pt x="11560" y="0"/>
                  </a:moveTo>
                  <a:cubicBezTo>
                    <a:pt x="7791" y="2249"/>
                    <a:pt x="4023" y="4529"/>
                    <a:pt x="349" y="6936"/>
                  </a:cubicBezTo>
                  <a:cubicBezTo>
                    <a:pt x="349" y="6967"/>
                    <a:pt x="381" y="6999"/>
                    <a:pt x="349" y="7062"/>
                  </a:cubicBezTo>
                  <a:cubicBezTo>
                    <a:pt x="317" y="7252"/>
                    <a:pt x="286" y="7506"/>
                    <a:pt x="191" y="7696"/>
                  </a:cubicBezTo>
                  <a:cubicBezTo>
                    <a:pt x="3991" y="5479"/>
                    <a:pt x="7728" y="3230"/>
                    <a:pt x="11465" y="887"/>
                  </a:cubicBezTo>
                  <a:lnTo>
                    <a:pt x="11528" y="887"/>
                  </a:lnTo>
                  <a:cubicBezTo>
                    <a:pt x="11557" y="830"/>
                    <a:pt x="11623" y="798"/>
                    <a:pt x="11688" y="798"/>
                  </a:cubicBezTo>
                  <a:cubicBezTo>
                    <a:pt x="11768" y="798"/>
                    <a:pt x="11845" y="845"/>
                    <a:pt x="11845" y="950"/>
                  </a:cubicBezTo>
                  <a:cubicBezTo>
                    <a:pt x="12161" y="2502"/>
                    <a:pt x="12256" y="4085"/>
                    <a:pt x="12066" y="5637"/>
                  </a:cubicBezTo>
                  <a:cubicBezTo>
                    <a:pt x="12066" y="5669"/>
                    <a:pt x="12035" y="5700"/>
                    <a:pt x="12003" y="5764"/>
                  </a:cubicBezTo>
                  <a:cubicBezTo>
                    <a:pt x="12035" y="5795"/>
                    <a:pt x="12066" y="5859"/>
                    <a:pt x="12003" y="5954"/>
                  </a:cubicBezTo>
                  <a:cubicBezTo>
                    <a:pt x="8266" y="8392"/>
                    <a:pt x="4181" y="10704"/>
                    <a:pt x="191" y="13048"/>
                  </a:cubicBezTo>
                  <a:cubicBezTo>
                    <a:pt x="143" y="13063"/>
                    <a:pt x="103" y="13071"/>
                    <a:pt x="72" y="13071"/>
                  </a:cubicBezTo>
                  <a:cubicBezTo>
                    <a:pt x="40" y="13071"/>
                    <a:pt x="16" y="13063"/>
                    <a:pt x="1" y="13048"/>
                  </a:cubicBezTo>
                  <a:lnTo>
                    <a:pt x="1" y="13048"/>
                  </a:lnTo>
                  <a:cubicBezTo>
                    <a:pt x="14" y="13404"/>
                    <a:pt x="104" y="13529"/>
                    <a:pt x="250" y="13529"/>
                  </a:cubicBezTo>
                  <a:cubicBezTo>
                    <a:pt x="455" y="13529"/>
                    <a:pt x="771" y="13283"/>
                    <a:pt x="1141" y="13079"/>
                  </a:cubicBezTo>
                  <a:cubicBezTo>
                    <a:pt x="1616" y="12794"/>
                    <a:pt x="2091" y="12573"/>
                    <a:pt x="2566" y="12288"/>
                  </a:cubicBezTo>
                  <a:cubicBezTo>
                    <a:pt x="3611" y="11686"/>
                    <a:pt x="4593" y="11084"/>
                    <a:pt x="5606" y="10451"/>
                  </a:cubicBezTo>
                  <a:cubicBezTo>
                    <a:pt x="7823" y="9121"/>
                    <a:pt x="10040" y="7727"/>
                    <a:pt x="12320" y="6460"/>
                  </a:cubicBezTo>
                  <a:lnTo>
                    <a:pt x="12320" y="6429"/>
                  </a:lnTo>
                  <a:cubicBezTo>
                    <a:pt x="12985" y="4529"/>
                    <a:pt x="13745" y="2154"/>
                    <a:pt x="12098" y="538"/>
                  </a:cubicBezTo>
                  <a:cubicBezTo>
                    <a:pt x="11940" y="380"/>
                    <a:pt x="11750" y="158"/>
                    <a:pt x="11560" y="0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1521613" y="3657271"/>
              <a:ext cx="299212" cy="159845"/>
            </a:xfrm>
            <a:custGeom>
              <a:avLst/>
              <a:gdLst/>
              <a:ahLst/>
              <a:cxnLst/>
              <a:rect l="l" t="t" r="r" b="b"/>
              <a:pathLst>
                <a:path w="9526" h="5089" extrusionOk="0">
                  <a:moveTo>
                    <a:pt x="9464" y="0"/>
                  </a:moveTo>
                  <a:cubicBezTo>
                    <a:pt x="9448" y="0"/>
                    <a:pt x="9429" y="6"/>
                    <a:pt x="9406" y="21"/>
                  </a:cubicBezTo>
                  <a:cubicBezTo>
                    <a:pt x="7063" y="1668"/>
                    <a:pt x="4308" y="2808"/>
                    <a:pt x="1679" y="4138"/>
                  </a:cubicBezTo>
                  <a:cubicBezTo>
                    <a:pt x="1141" y="4360"/>
                    <a:pt x="571" y="4645"/>
                    <a:pt x="32" y="4962"/>
                  </a:cubicBezTo>
                  <a:cubicBezTo>
                    <a:pt x="1" y="4962"/>
                    <a:pt x="1" y="4993"/>
                    <a:pt x="1" y="4993"/>
                  </a:cubicBezTo>
                  <a:cubicBezTo>
                    <a:pt x="1" y="5025"/>
                    <a:pt x="32" y="5088"/>
                    <a:pt x="96" y="5088"/>
                  </a:cubicBezTo>
                  <a:cubicBezTo>
                    <a:pt x="1837" y="4233"/>
                    <a:pt x="3548" y="3347"/>
                    <a:pt x="5289" y="2460"/>
                  </a:cubicBezTo>
                  <a:cubicBezTo>
                    <a:pt x="6714" y="1763"/>
                    <a:pt x="8235" y="1066"/>
                    <a:pt x="9501" y="85"/>
                  </a:cubicBezTo>
                  <a:cubicBezTo>
                    <a:pt x="9525" y="61"/>
                    <a:pt x="9513" y="0"/>
                    <a:pt x="9464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1531759" y="3675646"/>
              <a:ext cx="315011" cy="172567"/>
            </a:xfrm>
            <a:custGeom>
              <a:avLst/>
              <a:gdLst/>
              <a:ahLst/>
              <a:cxnLst/>
              <a:rect l="l" t="t" r="r" b="b"/>
              <a:pathLst>
                <a:path w="10029" h="5494" extrusionOk="0">
                  <a:moveTo>
                    <a:pt x="9983" y="0"/>
                  </a:moveTo>
                  <a:cubicBezTo>
                    <a:pt x="9979" y="0"/>
                    <a:pt x="9975" y="2"/>
                    <a:pt x="9970" y="6"/>
                  </a:cubicBezTo>
                  <a:cubicBezTo>
                    <a:pt x="6708" y="1970"/>
                    <a:pt x="3415" y="3775"/>
                    <a:pt x="26" y="5453"/>
                  </a:cubicBezTo>
                  <a:cubicBezTo>
                    <a:pt x="1" y="5453"/>
                    <a:pt x="16" y="5494"/>
                    <a:pt x="39" y="5494"/>
                  </a:cubicBezTo>
                  <a:cubicBezTo>
                    <a:pt x="45" y="5494"/>
                    <a:pt x="51" y="5491"/>
                    <a:pt x="58" y="5485"/>
                  </a:cubicBezTo>
                  <a:cubicBezTo>
                    <a:pt x="3510" y="3933"/>
                    <a:pt x="6835" y="2160"/>
                    <a:pt x="10002" y="101"/>
                  </a:cubicBezTo>
                  <a:cubicBezTo>
                    <a:pt x="10029" y="74"/>
                    <a:pt x="10009" y="0"/>
                    <a:pt x="9983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1493753" y="3546519"/>
              <a:ext cx="367089" cy="360116"/>
            </a:xfrm>
            <a:custGeom>
              <a:avLst/>
              <a:gdLst/>
              <a:ahLst/>
              <a:cxnLst/>
              <a:rect l="l" t="t" r="r" b="b"/>
              <a:pathLst>
                <a:path w="11687" h="11465" extrusionOk="0">
                  <a:moveTo>
                    <a:pt x="11275" y="1584"/>
                  </a:moveTo>
                  <a:cubicBezTo>
                    <a:pt x="11338" y="1584"/>
                    <a:pt x="11338" y="1584"/>
                    <a:pt x="11338" y="1647"/>
                  </a:cubicBezTo>
                  <a:cubicBezTo>
                    <a:pt x="11370" y="1647"/>
                    <a:pt x="11370" y="1679"/>
                    <a:pt x="11338" y="1679"/>
                  </a:cubicBezTo>
                  <a:cubicBezTo>
                    <a:pt x="8362" y="3516"/>
                    <a:pt x="5353" y="5352"/>
                    <a:pt x="2344" y="7126"/>
                  </a:cubicBezTo>
                  <a:cubicBezTo>
                    <a:pt x="2327" y="7138"/>
                    <a:pt x="2310" y="7143"/>
                    <a:pt x="2295" y="7143"/>
                  </a:cubicBezTo>
                  <a:cubicBezTo>
                    <a:pt x="2230" y="7143"/>
                    <a:pt x="2198" y="7045"/>
                    <a:pt x="2249" y="6968"/>
                  </a:cubicBezTo>
                  <a:cubicBezTo>
                    <a:pt x="2693" y="6714"/>
                    <a:pt x="3073" y="6461"/>
                    <a:pt x="3516" y="6176"/>
                  </a:cubicBezTo>
                  <a:cubicBezTo>
                    <a:pt x="6081" y="4592"/>
                    <a:pt x="8678" y="3104"/>
                    <a:pt x="11275" y="1584"/>
                  </a:cubicBezTo>
                  <a:close/>
                  <a:moveTo>
                    <a:pt x="10310" y="3509"/>
                  </a:moveTo>
                  <a:cubicBezTo>
                    <a:pt x="10349" y="3509"/>
                    <a:pt x="10416" y="3583"/>
                    <a:pt x="10388" y="3611"/>
                  </a:cubicBezTo>
                  <a:cubicBezTo>
                    <a:pt x="9122" y="4592"/>
                    <a:pt x="7601" y="5226"/>
                    <a:pt x="6176" y="5986"/>
                  </a:cubicBezTo>
                  <a:cubicBezTo>
                    <a:pt x="4466" y="6841"/>
                    <a:pt x="2724" y="7759"/>
                    <a:pt x="983" y="8583"/>
                  </a:cubicBezTo>
                  <a:cubicBezTo>
                    <a:pt x="975" y="8598"/>
                    <a:pt x="966" y="8604"/>
                    <a:pt x="956" y="8604"/>
                  </a:cubicBezTo>
                  <a:cubicBezTo>
                    <a:pt x="924" y="8604"/>
                    <a:pt x="888" y="8543"/>
                    <a:pt x="888" y="8519"/>
                  </a:cubicBezTo>
                  <a:cubicBezTo>
                    <a:pt x="888" y="8488"/>
                    <a:pt x="888" y="8488"/>
                    <a:pt x="919" y="8488"/>
                  </a:cubicBezTo>
                  <a:cubicBezTo>
                    <a:pt x="1458" y="8203"/>
                    <a:pt x="2028" y="7886"/>
                    <a:pt x="2566" y="7633"/>
                  </a:cubicBezTo>
                  <a:cubicBezTo>
                    <a:pt x="5195" y="6366"/>
                    <a:pt x="7950" y="5226"/>
                    <a:pt x="10293" y="3516"/>
                  </a:cubicBezTo>
                  <a:cubicBezTo>
                    <a:pt x="10298" y="3511"/>
                    <a:pt x="10303" y="3509"/>
                    <a:pt x="10310" y="3509"/>
                  </a:cubicBezTo>
                  <a:close/>
                  <a:moveTo>
                    <a:pt x="11193" y="4111"/>
                  </a:moveTo>
                  <a:cubicBezTo>
                    <a:pt x="11219" y="4111"/>
                    <a:pt x="11239" y="4185"/>
                    <a:pt x="11212" y="4212"/>
                  </a:cubicBezTo>
                  <a:cubicBezTo>
                    <a:pt x="8045" y="6239"/>
                    <a:pt x="4720" y="8044"/>
                    <a:pt x="1268" y="9596"/>
                  </a:cubicBezTo>
                  <a:cubicBezTo>
                    <a:pt x="1236" y="9596"/>
                    <a:pt x="1204" y="9564"/>
                    <a:pt x="1236" y="9564"/>
                  </a:cubicBezTo>
                  <a:cubicBezTo>
                    <a:pt x="4625" y="7886"/>
                    <a:pt x="7918" y="6113"/>
                    <a:pt x="11180" y="4117"/>
                  </a:cubicBezTo>
                  <a:cubicBezTo>
                    <a:pt x="11185" y="4113"/>
                    <a:pt x="11189" y="4111"/>
                    <a:pt x="11193" y="4111"/>
                  </a:cubicBezTo>
                  <a:close/>
                  <a:moveTo>
                    <a:pt x="11275" y="0"/>
                  </a:moveTo>
                  <a:cubicBezTo>
                    <a:pt x="8330" y="2344"/>
                    <a:pt x="4910" y="4434"/>
                    <a:pt x="1489" y="6176"/>
                  </a:cubicBezTo>
                  <a:cubicBezTo>
                    <a:pt x="983" y="6461"/>
                    <a:pt x="476" y="6714"/>
                    <a:pt x="1" y="6936"/>
                  </a:cubicBezTo>
                  <a:lnTo>
                    <a:pt x="1" y="6968"/>
                  </a:lnTo>
                  <a:cubicBezTo>
                    <a:pt x="96" y="6968"/>
                    <a:pt x="159" y="7031"/>
                    <a:pt x="159" y="7126"/>
                  </a:cubicBezTo>
                  <a:cubicBezTo>
                    <a:pt x="254" y="7601"/>
                    <a:pt x="286" y="8076"/>
                    <a:pt x="318" y="8551"/>
                  </a:cubicBezTo>
                  <a:cubicBezTo>
                    <a:pt x="349" y="8994"/>
                    <a:pt x="349" y="9406"/>
                    <a:pt x="318" y="9818"/>
                  </a:cubicBezTo>
                  <a:cubicBezTo>
                    <a:pt x="349" y="9818"/>
                    <a:pt x="349" y="9818"/>
                    <a:pt x="413" y="9881"/>
                  </a:cubicBezTo>
                  <a:cubicBezTo>
                    <a:pt x="444" y="9881"/>
                    <a:pt x="413" y="9913"/>
                    <a:pt x="413" y="9913"/>
                  </a:cubicBezTo>
                  <a:lnTo>
                    <a:pt x="318" y="9913"/>
                  </a:lnTo>
                  <a:cubicBezTo>
                    <a:pt x="286" y="10420"/>
                    <a:pt x="191" y="10926"/>
                    <a:pt x="64" y="11465"/>
                  </a:cubicBezTo>
                  <a:cubicBezTo>
                    <a:pt x="3960" y="9248"/>
                    <a:pt x="7760" y="6809"/>
                    <a:pt x="11687" y="4561"/>
                  </a:cubicBezTo>
                  <a:cubicBezTo>
                    <a:pt x="11592" y="4497"/>
                    <a:pt x="11560" y="4434"/>
                    <a:pt x="11560" y="4371"/>
                  </a:cubicBezTo>
                  <a:cubicBezTo>
                    <a:pt x="11560" y="3421"/>
                    <a:pt x="11560" y="2502"/>
                    <a:pt x="11497" y="1584"/>
                  </a:cubicBezTo>
                  <a:cubicBezTo>
                    <a:pt x="11433" y="1077"/>
                    <a:pt x="11370" y="570"/>
                    <a:pt x="11275" y="0"/>
                  </a:cubicBezTo>
                  <a:close/>
                </a:path>
              </a:pathLst>
            </a:custGeom>
            <a:solidFill>
              <a:schemeClr val="lt1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1560907" y="3596241"/>
              <a:ext cx="289003" cy="174577"/>
            </a:xfrm>
            <a:custGeom>
              <a:avLst/>
              <a:gdLst/>
              <a:ahLst/>
              <a:cxnLst/>
              <a:rect l="l" t="t" r="r" b="b"/>
              <a:pathLst>
                <a:path w="9201" h="5558" extrusionOk="0">
                  <a:moveTo>
                    <a:pt x="9105" y="1"/>
                  </a:moveTo>
                  <a:cubicBezTo>
                    <a:pt x="6509" y="1521"/>
                    <a:pt x="3912" y="3041"/>
                    <a:pt x="1346" y="4593"/>
                  </a:cubicBezTo>
                  <a:cubicBezTo>
                    <a:pt x="966" y="4878"/>
                    <a:pt x="523" y="5131"/>
                    <a:pt x="80" y="5385"/>
                  </a:cubicBezTo>
                  <a:cubicBezTo>
                    <a:pt x="0" y="5438"/>
                    <a:pt x="54" y="5558"/>
                    <a:pt x="130" y="5558"/>
                  </a:cubicBezTo>
                  <a:cubicBezTo>
                    <a:pt x="144" y="5558"/>
                    <a:pt x="159" y="5553"/>
                    <a:pt x="175" y="5543"/>
                  </a:cubicBezTo>
                  <a:cubicBezTo>
                    <a:pt x="3183" y="3769"/>
                    <a:pt x="6192" y="1933"/>
                    <a:pt x="9137" y="96"/>
                  </a:cubicBezTo>
                  <a:cubicBezTo>
                    <a:pt x="9200" y="96"/>
                    <a:pt x="9200" y="33"/>
                    <a:pt x="9137" y="33"/>
                  </a:cubicBezTo>
                  <a:cubicBezTo>
                    <a:pt x="9137" y="1"/>
                    <a:pt x="9105" y="1"/>
                    <a:pt x="9105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1578340" y="3580128"/>
              <a:ext cx="50476" cy="37504"/>
            </a:xfrm>
            <a:custGeom>
              <a:avLst/>
              <a:gdLst/>
              <a:ahLst/>
              <a:cxnLst/>
              <a:rect l="l" t="t" r="r" b="b"/>
              <a:pathLst>
                <a:path w="1607" h="1194" extrusionOk="0">
                  <a:moveTo>
                    <a:pt x="1493" y="1"/>
                  </a:moveTo>
                  <a:cubicBezTo>
                    <a:pt x="1482" y="1"/>
                    <a:pt x="1470" y="3"/>
                    <a:pt x="1457" y="7"/>
                  </a:cubicBezTo>
                  <a:cubicBezTo>
                    <a:pt x="950" y="292"/>
                    <a:pt x="475" y="609"/>
                    <a:pt x="95" y="989"/>
                  </a:cubicBezTo>
                  <a:cubicBezTo>
                    <a:pt x="1" y="1083"/>
                    <a:pt x="81" y="1194"/>
                    <a:pt x="167" y="1194"/>
                  </a:cubicBezTo>
                  <a:cubicBezTo>
                    <a:pt x="197" y="1194"/>
                    <a:pt x="228" y="1180"/>
                    <a:pt x="253" y="1147"/>
                  </a:cubicBezTo>
                  <a:cubicBezTo>
                    <a:pt x="601" y="767"/>
                    <a:pt x="1045" y="387"/>
                    <a:pt x="1552" y="134"/>
                  </a:cubicBezTo>
                  <a:cubicBezTo>
                    <a:pt x="1606" y="79"/>
                    <a:pt x="1567" y="1"/>
                    <a:pt x="1493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1597751" y="3589299"/>
              <a:ext cx="69133" cy="39200"/>
            </a:xfrm>
            <a:custGeom>
              <a:avLst/>
              <a:gdLst/>
              <a:ahLst/>
              <a:cxnLst/>
              <a:rect l="l" t="t" r="r" b="b"/>
              <a:pathLst>
                <a:path w="2201" h="1248" extrusionOk="0">
                  <a:moveTo>
                    <a:pt x="2042" y="0"/>
                  </a:moveTo>
                  <a:cubicBezTo>
                    <a:pt x="1377" y="222"/>
                    <a:pt x="680" y="602"/>
                    <a:pt x="110" y="1014"/>
                  </a:cubicBezTo>
                  <a:cubicBezTo>
                    <a:pt x="1" y="1095"/>
                    <a:pt x="80" y="1248"/>
                    <a:pt x="165" y="1248"/>
                  </a:cubicBezTo>
                  <a:cubicBezTo>
                    <a:pt x="178" y="1248"/>
                    <a:pt x="192" y="1244"/>
                    <a:pt x="205" y="1235"/>
                  </a:cubicBezTo>
                  <a:cubicBezTo>
                    <a:pt x="807" y="792"/>
                    <a:pt x="1440" y="444"/>
                    <a:pt x="2105" y="159"/>
                  </a:cubicBezTo>
                  <a:cubicBezTo>
                    <a:pt x="2200" y="95"/>
                    <a:pt x="2137" y="0"/>
                    <a:pt x="204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1747420" y="3783256"/>
              <a:ext cx="55721" cy="128341"/>
            </a:xfrm>
            <a:custGeom>
              <a:avLst/>
              <a:gdLst/>
              <a:ahLst/>
              <a:cxnLst/>
              <a:rect l="l" t="t" r="r" b="b"/>
              <a:pathLst>
                <a:path w="1774" h="4086" extrusionOk="0">
                  <a:moveTo>
                    <a:pt x="951" y="1"/>
                  </a:moveTo>
                  <a:lnTo>
                    <a:pt x="1" y="602"/>
                  </a:lnTo>
                  <a:cubicBezTo>
                    <a:pt x="919" y="1521"/>
                    <a:pt x="1299" y="2819"/>
                    <a:pt x="1077" y="4086"/>
                  </a:cubicBezTo>
                  <a:lnTo>
                    <a:pt x="1774" y="3611"/>
                  </a:lnTo>
                  <a:lnTo>
                    <a:pt x="1711" y="3516"/>
                  </a:lnTo>
                  <a:cubicBezTo>
                    <a:pt x="1702" y="3524"/>
                    <a:pt x="1689" y="3528"/>
                    <a:pt x="1675" y="3528"/>
                  </a:cubicBezTo>
                  <a:cubicBezTo>
                    <a:pt x="1635" y="3528"/>
                    <a:pt x="1584" y="3499"/>
                    <a:pt x="1584" y="3453"/>
                  </a:cubicBezTo>
                  <a:cubicBezTo>
                    <a:pt x="1774" y="2186"/>
                    <a:pt x="1521" y="1109"/>
                    <a:pt x="951" y="1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1783227" y="3673855"/>
              <a:ext cx="151239" cy="222823"/>
            </a:xfrm>
            <a:custGeom>
              <a:avLst/>
              <a:gdLst/>
              <a:ahLst/>
              <a:cxnLst/>
              <a:rect l="l" t="t" r="r" b="b"/>
              <a:pathLst>
                <a:path w="4815" h="7094" extrusionOk="0">
                  <a:moveTo>
                    <a:pt x="3643" y="0"/>
                  </a:moveTo>
                  <a:cubicBezTo>
                    <a:pt x="3484" y="475"/>
                    <a:pt x="3294" y="950"/>
                    <a:pt x="3104" y="1330"/>
                  </a:cubicBezTo>
                  <a:cubicBezTo>
                    <a:pt x="3072" y="1425"/>
                    <a:pt x="2977" y="1425"/>
                    <a:pt x="2914" y="1425"/>
                  </a:cubicBezTo>
                  <a:cubicBezTo>
                    <a:pt x="1964" y="2059"/>
                    <a:pt x="951" y="2692"/>
                    <a:pt x="1" y="3325"/>
                  </a:cubicBezTo>
                  <a:cubicBezTo>
                    <a:pt x="761" y="4339"/>
                    <a:pt x="919" y="5732"/>
                    <a:pt x="571" y="6967"/>
                  </a:cubicBezTo>
                  <a:cubicBezTo>
                    <a:pt x="602" y="6999"/>
                    <a:pt x="602" y="6999"/>
                    <a:pt x="571" y="6999"/>
                  </a:cubicBezTo>
                  <a:lnTo>
                    <a:pt x="634" y="7094"/>
                  </a:lnTo>
                  <a:cubicBezTo>
                    <a:pt x="1869" y="6302"/>
                    <a:pt x="3072" y="5447"/>
                    <a:pt x="4276" y="4719"/>
                  </a:cubicBezTo>
                  <a:cubicBezTo>
                    <a:pt x="4814" y="3040"/>
                    <a:pt x="4561" y="1457"/>
                    <a:pt x="3643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1897622" y="3550508"/>
              <a:ext cx="57732" cy="52737"/>
            </a:xfrm>
            <a:custGeom>
              <a:avLst/>
              <a:gdLst/>
              <a:ahLst/>
              <a:cxnLst/>
              <a:rect l="l" t="t" r="r" b="b"/>
              <a:pathLst>
                <a:path w="1838" h="1679" extrusionOk="0">
                  <a:moveTo>
                    <a:pt x="1" y="0"/>
                  </a:moveTo>
                  <a:cubicBezTo>
                    <a:pt x="1" y="32"/>
                    <a:pt x="64" y="95"/>
                    <a:pt x="64" y="127"/>
                  </a:cubicBezTo>
                  <a:cubicBezTo>
                    <a:pt x="254" y="602"/>
                    <a:pt x="381" y="1140"/>
                    <a:pt x="381" y="1679"/>
                  </a:cubicBezTo>
                  <a:cubicBezTo>
                    <a:pt x="856" y="1267"/>
                    <a:pt x="1331" y="919"/>
                    <a:pt x="1837" y="538"/>
                  </a:cubicBezTo>
                  <a:lnTo>
                    <a:pt x="1837" y="507"/>
                  </a:lnTo>
                  <a:lnTo>
                    <a:pt x="1837" y="475"/>
                  </a:lnTo>
                  <a:cubicBezTo>
                    <a:pt x="1489" y="443"/>
                    <a:pt x="1172" y="222"/>
                    <a:pt x="792" y="158"/>
                  </a:cubicBezTo>
                  <a:cubicBezTo>
                    <a:pt x="539" y="127"/>
                    <a:pt x="254" y="32"/>
                    <a:pt x="1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1900606" y="3620113"/>
              <a:ext cx="73656" cy="197004"/>
            </a:xfrm>
            <a:custGeom>
              <a:avLst/>
              <a:gdLst/>
              <a:ahLst/>
              <a:cxnLst/>
              <a:rect l="l" t="t" r="r" b="b"/>
              <a:pathLst>
                <a:path w="2345" h="6272" extrusionOk="0">
                  <a:moveTo>
                    <a:pt x="254" y="1"/>
                  </a:moveTo>
                  <a:cubicBezTo>
                    <a:pt x="222" y="508"/>
                    <a:pt x="127" y="983"/>
                    <a:pt x="1" y="1426"/>
                  </a:cubicBezTo>
                  <a:cubicBezTo>
                    <a:pt x="32" y="1426"/>
                    <a:pt x="64" y="1458"/>
                    <a:pt x="127" y="1458"/>
                  </a:cubicBezTo>
                  <a:cubicBezTo>
                    <a:pt x="1141" y="2851"/>
                    <a:pt x="1394" y="4688"/>
                    <a:pt x="792" y="6271"/>
                  </a:cubicBezTo>
                  <a:cubicBezTo>
                    <a:pt x="982" y="6145"/>
                    <a:pt x="1141" y="6018"/>
                    <a:pt x="1331" y="5891"/>
                  </a:cubicBezTo>
                  <a:cubicBezTo>
                    <a:pt x="1299" y="5891"/>
                    <a:pt x="1299" y="5860"/>
                    <a:pt x="1299" y="5828"/>
                  </a:cubicBezTo>
                  <a:cubicBezTo>
                    <a:pt x="1711" y="3801"/>
                    <a:pt x="2344" y="1299"/>
                    <a:pt x="254" y="1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1911537" y="3573375"/>
              <a:ext cx="107485" cy="230801"/>
            </a:xfrm>
            <a:custGeom>
              <a:avLst/>
              <a:gdLst/>
              <a:ahLst/>
              <a:cxnLst/>
              <a:rect l="l" t="t" r="r" b="b"/>
              <a:pathLst>
                <a:path w="3422" h="7348" extrusionOk="0">
                  <a:moveTo>
                    <a:pt x="1521" y="1"/>
                  </a:moveTo>
                  <a:cubicBezTo>
                    <a:pt x="1046" y="412"/>
                    <a:pt x="508" y="824"/>
                    <a:pt x="1" y="1204"/>
                  </a:cubicBezTo>
                  <a:cubicBezTo>
                    <a:pt x="2218" y="2407"/>
                    <a:pt x="1774" y="5321"/>
                    <a:pt x="1078" y="7348"/>
                  </a:cubicBezTo>
                  <a:cubicBezTo>
                    <a:pt x="1679" y="6968"/>
                    <a:pt x="2313" y="6588"/>
                    <a:pt x="2946" y="6239"/>
                  </a:cubicBezTo>
                  <a:lnTo>
                    <a:pt x="2946" y="6176"/>
                  </a:lnTo>
                  <a:cubicBezTo>
                    <a:pt x="3421" y="3832"/>
                    <a:pt x="2883" y="1901"/>
                    <a:pt x="1521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51"/>
          <p:cNvGrpSpPr/>
          <p:nvPr/>
        </p:nvGrpSpPr>
        <p:grpSpPr>
          <a:xfrm>
            <a:off x="680076" y="2480838"/>
            <a:ext cx="572981" cy="835506"/>
            <a:chOff x="680076" y="2295113"/>
            <a:chExt cx="572981" cy="835506"/>
          </a:xfrm>
        </p:grpSpPr>
        <p:sp>
          <p:nvSpPr>
            <p:cNvPr id="1562" name="Google Shape;1562;p51"/>
            <p:cNvSpPr/>
            <p:nvPr/>
          </p:nvSpPr>
          <p:spPr>
            <a:xfrm>
              <a:off x="1007337" y="2842244"/>
              <a:ext cx="149920" cy="129849"/>
            </a:xfrm>
            <a:custGeom>
              <a:avLst/>
              <a:gdLst/>
              <a:ahLst/>
              <a:cxnLst/>
              <a:rect l="l" t="t" r="r" b="b"/>
              <a:pathLst>
                <a:path w="4773" h="4134" extrusionOk="0">
                  <a:moveTo>
                    <a:pt x="96" y="1"/>
                  </a:moveTo>
                  <a:lnTo>
                    <a:pt x="1" y="33"/>
                  </a:lnTo>
                  <a:cubicBezTo>
                    <a:pt x="286" y="698"/>
                    <a:pt x="571" y="1363"/>
                    <a:pt x="919" y="1996"/>
                  </a:cubicBezTo>
                  <a:cubicBezTo>
                    <a:pt x="1267" y="2629"/>
                    <a:pt x="1743" y="3706"/>
                    <a:pt x="2471" y="3991"/>
                  </a:cubicBezTo>
                  <a:cubicBezTo>
                    <a:pt x="2708" y="4089"/>
                    <a:pt x="2929" y="4133"/>
                    <a:pt x="3133" y="4133"/>
                  </a:cubicBezTo>
                  <a:cubicBezTo>
                    <a:pt x="4182" y="4133"/>
                    <a:pt x="4772" y="2962"/>
                    <a:pt x="4719" y="1901"/>
                  </a:cubicBezTo>
                  <a:cubicBezTo>
                    <a:pt x="4688" y="1268"/>
                    <a:pt x="4403" y="666"/>
                    <a:pt x="4276" y="64"/>
                  </a:cubicBezTo>
                  <a:cubicBezTo>
                    <a:pt x="2946" y="128"/>
                    <a:pt x="1584" y="128"/>
                    <a:pt x="286" y="128"/>
                  </a:cubicBezTo>
                  <a:cubicBezTo>
                    <a:pt x="268" y="132"/>
                    <a:pt x="253" y="134"/>
                    <a:pt x="239" y="134"/>
                  </a:cubicBezTo>
                  <a:cubicBezTo>
                    <a:pt x="150" y="134"/>
                    <a:pt x="123" y="56"/>
                    <a:pt x="96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681082" y="2295113"/>
              <a:ext cx="571976" cy="835506"/>
            </a:xfrm>
            <a:custGeom>
              <a:avLst/>
              <a:gdLst/>
              <a:ahLst/>
              <a:cxnLst/>
              <a:rect l="l" t="t" r="r" b="b"/>
              <a:pathLst>
                <a:path w="18210" h="26600" extrusionOk="0">
                  <a:moveTo>
                    <a:pt x="4390" y="565"/>
                  </a:moveTo>
                  <a:cubicBezTo>
                    <a:pt x="6532" y="565"/>
                    <a:pt x="7777" y="3074"/>
                    <a:pt x="8709" y="4911"/>
                  </a:cubicBezTo>
                  <a:cubicBezTo>
                    <a:pt x="8741" y="4974"/>
                    <a:pt x="8773" y="4974"/>
                    <a:pt x="8868" y="4974"/>
                  </a:cubicBezTo>
                  <a:cubicBezTo>
                    <a:pt x="7126" y="5734"/>
                    <a:pt x="5384" y="6589"/>
                    <a:pt x="3642" y="7444"/>
                  </a:cubicBezTo>
                  <a:lnTo>
                    <a:pt x="3642" y="7381"/>
                  </a:lnTo>
                  <a:cubicBezTo>
                    <a:pt x="2407" y="5607"/>
                    <a:pt x="0" y="2155"/>
                    <a:pt x="3072" y="857"/>
                  </a:cubicBezTo>
                  <a:cubicBezTo>
                    <a:pt x="3546" y="655"/>
                    <a:pt x="3985" y="565"/>
                    <a:pt x="4390" y="565"/>
                  </a:cubicBezTo>
                  <a:close/>
                  <a:moveTo>
                    <a:pt x="11084" y="4277"/>
                  </a:moveTo>
                  <a:cubicBezTo>
                    <a:pt x="11179" y="4372"/>
                    <a:pt x="11338" y="4499"/>
                    <a:pt x="11433" y="4657"/>
                  </a:cubicBezTo>
                  <a:cubicBezTo>
                    <a:pt x="11559" y="4847"/>
                    <a:pt x="11623" y="5069"/>
                    <a:pt x="11654" y="5259"/>
                  </a:cubicBezTo>
                  <a:cubicBezTo>
                    <a:pt x="11654" y="5322"/>
                    <a:pt x="11718" y="5386"/>
                    <a:pt x="11749" y="5386"/>
                  </a:cubicBezTo>
                  <a:lnTo>
                    <a:pt x="11718" y="5386"/>
                  </a:lnTo>
                  <a:cubicBezTo>
                    <a:pt x="8551" y="6367"/>
                    <a:pt x="5416" y="8299"/>
                    <a:pt x="2470" y="9883"/>
                  </a:cubicBezTo>
                  <a:cubicBezTo>
                    <a:pt x="2470" y="9883"/>
                    <a:pt x="2456" y="9897"/>
                    <a:pt x="2428" y="9897"/>
                  </a:cubicBezTo>
                  <a:cubicBezTo>
                    <a:pt x="2414" y="9897"/>
                    <a:pt x="2397" y="9893"/>
                    <a:pt x="2375" y="9883"/>
                  </a:cubicBezTo>
                  <a:cubicBezTo>
                    <a:pt x="2059" y="9629"/>
                    <a:pt x="1869" y="9218"/>
                    <a:pt x="1964" y="8743"/>
                  </a:cubicBezTo>
                  <a:cubicBezTo>
                    <a:pt x="1995" y="8743"/>
                    <a:pt x="2027" y="8679"/>
                    <a:pt x="2090" y="8679"/>
                  </a:cubicBezTo>
                  <a:cubicBezTo>
                    <a:pt x="5099" y="7254"/>
                    <a:pt x="8171" y="5892"/>
                    <a:pt x="11084" y="4277"/>
                  </a:cubicBezTo>
                  <a:close/>
                  <a:moveTo>
                    <a:pt x="10229" y="6557"/>
                  </a:moveTo>
                  <a:lnTo>
                    <a:pt x="10229" y="6589"/>
                  </a:lnTo>
                  <a:cubicBezTo>
                    <a:pt x="11401" y="8964"/>
                    <a:pt x="12668" y="11308"/>
                    <a:pt x="13808" y="13715"/>
                  </a:cubicBezTo>
                  <a:cubicBezTo>
                    <a:pt x="14948" y="16153"/>
                    <a:pt x="17323" y="19637"/>
                    <a:pt x="16025" y="22329"/>
                  </a:cubicBezTo>
                  <a:lnTo>
                    <a:pt x="16025" y="22392"/>
                  </a:lnTo>
                  <a:lnTo>
                    <a:pt x="15993" y="22392"/>
                  </a:lnTo>
                  <a:cubicBezTo>
                    <a:pt x="15975" y="22383"/>
                    <a:pt x="15959" y="22379"/>
                    <a:pt x="15946" y="22379"/>
                  </a:cubicBezTo>
                  <a:cubicBezTo>
                    <a:pt x="15914" y="22379"/>
                    <a:pt x="15898" y="22401"/>
                    <a:pt x="15898" y="22424"/>
                  </a:cubicBezTo>
                  <a:cubicBezTo>
                    <a:pt x="16056" y="22994"/>
                    <a:pt x="16500" y="23469"/>
                    <a:pt x="16848" y="23944"/>
                  </a:cubicBezTo>
                  <a:cubicBezTo>
                    <a:pt x="17197" y="24450"/>
                    <a:pt x="17798" y="25020"/>
                    <a:pt x="17165" y="25527"/>
                  </a:cubicBezTo>
                  <a:cubicBezTo>
                    <a:pt x="17007" y="25654"/>
                    <a:pt x="16722" y="25749"/>
                    <a:pt x="16532" y="25812"/>
                  </a:cubicBezTo>
                  <a:cubicBezTo>
                    <a:pt x="16402" y="25904"/>
                    <a:pt x="16252" y="25954"/>
                    <a:pt x="16092" y="25954"/>
                  </a:cubicBezTo>
                  <a:cubicBezTo>
                    <a:pt x="15978" y="25954"/>
                    <a:pt x="15859" y="25928"/>
                    <a:pt x="15740" y="25875"/>
                  </a:cubicBezTo>
                  <a:cubicBezTo>
                    <a:pt x="15676" y="25749"/>
                    <a:pt x="15613" y="25590"/>
                    <a:pt x="15550" y="25495"/>
                  </a:cubicBezTo>
                  <a:lnTo>
                    <a:pt x="14726" y="23690"/>
                  </a:lnTo>
                  <a:cubicBezTo>
                    <a:pt x="14679" y="23607"/>
                    <a:pt x="14609" y="23573"/>
                    <a:pt x="14538" y="23573"/>
                  </a:cubicBezTo>
                  <a:cubicBezTo>
                    <a:pt x="14421" y="23573"/>
                    <a:pt x="14303" y="23667"/>
                    <a:pt x="14283" y="23785"/>
                  </a:cubicBezTo>
                  <a:cubicBezTo>
                    <a:pt x="11116" y="23690"/>
                    <a:pt x="9501" y="19637"/>
                    <a:pt x="8234" y="17262"/>
                  </a:cubicBezTo>
                  <a:cubicBezTo>
                    <a:pt x="6841" y="14760"/>
                    <a:pt x="5542" y="12226"/>
                    <a:pt x="4181" y="9724"/>
                  </a:cubicBezTo>
                  <a:cubicBezTo>
                    <a:pt x="4181" y="9693"/>
                    <a:pt x="4149" y="9661"/>
                    <a:pt x="4149" y="9661"/>
                  </a:cubicBezTo>
                  <a:cubicBezTo>
                    <a:pt x="6176" y="8616"/>
                    <a:pt x="8266" y="7666"/>
                    <a:pt x="10229" y="6557"/>
                  </a:cubicBezTo>
                  <a:close/>
                  <a:moveTo>
                    <a:pt x="4371" y="1"/>
                  </a:moveTo>
                  <a:cubicBezTo>
                    <a:pt x="3895" y="1"/>
                    <a:pt x="3388" y="109"/>
                    <a:pt x="2850" y="350"/>
                  </a:cubicBezTo>
                  <a:cubicBezTo>
                    <a:pt x="1584" y="952"/>
                    <a:pt x="792" y="1649"/>
                    <a:pt x="982" y="3106"/>
                  </a:cubicBezTo>
                  <a:cubicBezTo>
                    <a:pt x="1172" y="4816"/>
                    <a:pt x="2217" y="6272"/>
                    <a:pt x="3167" y="7698"/>
                  </a:cubicBezTo>
                  <a:cubicBezTo>
                    <a:pt x="2724" y="7888"/>
                    <a:pt x="2312" y="8141"/>
                    <a:pt x="1869" y="8331"/>
                  </a:cubicBezTo>
                  <a:cubicBezTo>
                    <a:pt x="1774" y="8363"/>
                    <a:pt x="1774" y="8489"/>
                    <a:pt x="1774" y="8584"/>
                  </a:cubicBezTo>
                  <a:cubicBezTo>
                    <a:pt x="1742" y="8584"/>
                    <a:pt x="1679" y="8616"/>
                    <a:pt x="1679" y="8648"/>
                  </a:cubicBezTo>
                  <a:cubicBezTo>
                    <a:pt x="1425" y="9313"/>
                    <a:pt x="1837" y="10199"/>
                    <a:pt x="2565" y="10389"/>
                  </a:cubicBezTo>
                  <a:lnTo>
                    <a:pt x="2597" y="10389"/>
                  </a:lnTo>
                  <a:cubicBezTo>
                    <a:pt x="2629" y="10421"/>
                    <a:pt x="2724" y="10421"/>
                    <a:pt x="2787" y="10421"/>
                  </a:cubicBezTo>
                  <a:cubicBezTo>
                    <a:pt x="2882" y="10421"/>
                    <a:pt x="2914" y="10389"/>
                    <a:pt x="2914" y="10326"/>
                  </a:cubicBezTo>
                  <a:cubicBezTo>
                    <a:pt x="3199" y="10199"/>
                    <a:pt x="3421" y="10041"/>
                    <a:pt x="3706" y="9914"/>
                  </a:cubicBezTo>
                  <a:cubicBezTo>
                    <a:pt x="3706" y="9946"/>
                    <a:pt x="3706" y="10009"/>
                    <a:pt x="3737" y="10041"/>
                  </a:cubicBezTo>
                  <a:cubicBezTo>
                    <a:pt x="5447" y="13366"/>
                    <a:pt x="7221" y="16691"/>
                    <a:pt x="9089" y="19890"/>
                  </a:cubicBezTo>
                  <a:cubicBezTo>
                    <a:pt x="10134" y="21727"/>
                    <a:pt x="11623" y="24102"/>
                    <a:pt x="13935" y="24102"/>
                  </a:cubicBezTo>
                  <a:cubicBezTo>
                    <a:pt x="14093" y="24102"/>
                    <a:pt x="14188" y="24039"/>
                    <a:pt x="14346" y="24039"/>
                  </a:cubicBezTo>
                  <a:cubicBezTo>
                    <a:pt x="14631" y="24609"/>
                    <a:pt x="14885" y="25210"/>
                    <a:pt x="15138" y="25749"/>
                  </a:cubicBezTo>
                  <a:cubicBezTo>
                    <a:pt x="15265" y="26002"/>
                    <a:pt x="15391" y="26382"/>
                    <a:pt x="15676" y="26541"/>
                  </a:cubicBezTo>
                  <a:cubicBezTo>
                    <a:pt x="15758" y="26581"/>
                    <a:pt x="15853" y="26599"/>
                    <a:pt x="15956" y="26599"/>
                  </a:cubicBezTo>
                  <a:cubicBezTo>
                    <a:pt x="16494" y="26599"/>
                    <a:pt x="17263" y="26115"/>
                    <a:pt x="17608" y="25875"/>
                  </a:cubicBezTo>
                  <a:cubicBezTo>
                    <a:pt x="18083" y="25527"/>
                    <a:pt x="18210" y="25115"/>
                    <a:pt x="17925" y="24609"/>
                  </a:cubicBezTo>
                  <a:cubicBezTo>
                    <a:pt x="17672" y="24165"/>
                    <a:pt x="17292" y="23817"/>
                    <a:pt x="17007" y="23469"/>
                  </a:cubicBezTo>
                  <a:cubicBezTo>
                    <a:pt x="16785" y="23184"/>
                    <a:pt x="16532" y="22867"/>
                    <a:pt x="16247" y="22645"/>
                  </a:cubicBezTo>
                  <a:cubicBezTo>
                    <a:pt x="16278" y="22645"/>
                    <a:pt x="16342" y="22582"/>
                    <a:pt x="16373" y="22550"/>
                  </a:cubicBezTo>
                  <a:cubicBezTo>
                    <a:pt x="17672" y="20492"/>
                    <a:pt x="16373" y="18117"/>
                    <a:pt x="15486" y="16153"/>
                  </a:cubicBezTo>
                  <a:cubicBezTo>
                    <a:pt x="14030" y="12860"/>
                    <a:pt x="12478" y="9534"/>
                    <a:pt x="10578" y="6431"/>
                  </a:cubicBezTo>
                  <a:lnTo>
                    <a:pt x="10546" y="6399"/>
                  </a:lnTo>
                  <a:cubicBezTo>
                    <a:pt x="10989" y="6177"/>
                    <a:pt x="11433" y="5892"/>
                    <a:pt x="11813" y="5607"/>
                  </a:cubicBezTo>
                  <a:cubicBezTo>
                    <a:pt x="11908" y="5576"/>
                    <a:pt x="11908" y="5449"/>
                    <a:pt x="11813" y="5417"/>
                  </a:cubicBezTo>
                  <a:cubicBezTo>
                    <a:pt x="11940" y="5417"/>
                    <a:pt x="12035" y="5386"/>
                    <a:pt x="12035" y="5259"/>
                  </a:cubicBezTo>
                  <a:cubicBezTo>
                    <a:pt x="12035" y="4816"/>
                    <a:pt x="11781" y="4214"/>
                    <a:pt x="11338" y="4024"/>
                  </a:cubicBezTo>
                  <a:cubicBezTo>
                    <a:pt x="11338" y="4002"/>
                    <a:pt x="11306" y="3979"/>
                    <a:pt x="11276" y="3979"/>
                  </a:cubicBezTo>
                  <a:cubicBezTo>
                    <a:pt x="11264" y="3979"/>
                    <a:pt x="11252" y="3983"/>
                    <a:pt x="11243" y="3992"/>
                  </a:cubicBezTo>
                  <a:cubicBezTo>
                    <a:pt x="11179" y="3992"/>
                    <a:pt x="11148" y="3992"/>
                    <a:pt x="11116" y="4024"/>
                  </a:cubicBezTo>
                  <a:cubicBezTo>
                    <a:pt x="10388" y="4309"/>
                    <a:pt x="9691" y="4594"/>
                    <a:pt x="9026" y="4911"/>
                  </a:cubicBezTo>
                  <a:cubicBezTo>
                    <a:pt x="9058" y="4816"/>
                    <a:pt x="9089" y="4784"/>
                    <a:pt x="9058" y="4689"/>
                  </a:cubicBezTo>
                  <a:cubicBezTo>
                    <a:pt x="8295" y="2585"/>
                    <a:pt x="6702" y="1"/>
                    <a:pt x="4371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742739" y="2429454"/>
              <a:ext cx="307410" cy="177090"/>
            </a:xfrm>
            <a:custGeom>
              <a:avLst/>
              <a:gdLst/>
              <a:ahLst/>
              <a:cxnLst/>
              <a:rect l="l" t="t" r="r" b="b"/>
              <a:pathLst>
                <a:path w="9787" h="5638" extrusionOk="0">
                  <a:moveTo>
                    <a:pt x="9121" y="0"/>
                  </a:moveTo>
                  <a:cubicBezTo>
                    <a:pt x="6208" y="1615"/>
                    <a:pt x="3136" y="2977"/>
                    <a:pt x="127" y="4402"/>
                  </a:cubicBezTo>
                  <a:cubicBezTo>
                    <a:pt x="159" y="4497"/>
                    <a:pt x="127" y="4497"/>
                    <a:pt x="96" y="4497"/>
                  </a:cubicBezTo>
                  <a:cubicBezTo>
                    <a:pt x="1" y="4972"/>
                    <a:pt x="159" y="5416"/>
                    <a:pt x="476" y="5637"/>
                  </a:cubicBezTo>
                  <a:lnTo>
                    <a:pt x="507" y="5606"/>
                  </a:lnTo>
                  <a:cubicBezTo>
                    <a:pt x="3453" y="4022"/>
                    <a:pt x="6588" y="2090"/>
                    <a:pt x="9755" y="1109"/>
                  </a:cubicBezTo>
                  <a:lnTo>
                    <a:pt x="9786" y="1109"/>
                  </a:lnTo>
                  <a:cubicBezTo>
                    <a:pt x="9755" y="1109"/>
                    <a:pt x="9691" y="1045"/>
                    <a:pt x="9691" y="982"/>
                  </a:cubicBezTo>
                  <a:cubicBezTo>
                    <a:pt x="9660" y="792"/>
                    <a:pt x="9596" y="570"/>
                    <a:pt x="9470" y="380"/>
                  </a:cubicBezTo>
                  <a:cubicBezTo>
                    <a:pt x="9375" y="222"/>
                    <a:pt x="9216" y="95"/>
                    <a:pt x="9121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744624" y="2328816"/>
              <a:ext cx="70767" cy="39074"/>
            </a:xfrm>
            <a:custGeom>
              <a:avLst/>
              <a:gdLst/>
              <a:ahLst/>
              <a:cxnLst/>
              <a:rect l="l" t="t" r="r" b="b"/>
              <a:pathLst>
                <a:path w="2253" h="1244" extrusionOk="0">
                  <a:moveTo>
                    <a:pt x="1695" y="0"/>
                  </a:moveTo>
                  <a:cubicBezTo>
                    <a:pt x="1014" y="0"/>
                    <a:pt x="351" y="426"/>
                    <a:pt x="67" y="1019"/>
                  </a:cubicBezTo>
                  <a:cubicBezTo>
                    <a:pt x="0" y="1131"/>
                    <a:pt x="107" y="1243"/>
                    <a:pt x="220" y="1243"/>
                  </a:cubicBezTo>
                  <a:cubicBezTo>
                    <a:pt x="267" y="1243"/>
                    <a:pt x="315" y="1224"/>
                    <a:pt x="352" y="1177"/>
                  </a:cubicBezTo>
                  <a:cubicBezTo>
                    <a:pt x="685" y="543"/>
                    <a:pt x="1277" y="225"/>
                    <a:pt x="2019" y="225"/>
                  </a:cubicBezTo>
                  <a:cubicBezTo>
                    <a:pt x="2054" y="225"/>
                    <a:pt x="2090" y="226"/>
                    <a:pt x="2126" y="227"/>
                  </a:cubicBezTo>
                  <a:cubicBezTo>
                    <a:pt x="2189" y="227"/>
                    <a:pt x="2253" y="101"/>
                    <a:pt x="2158" y="69"/>
                  </a:cubicBezTo>
                  <a:cubicBezTo>
                    <a:pt x="2005" y="22"/>
                    <a:pt x="1850" y="0"/>
                    <a:pt x="1695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747734" y="2354478"/>
              <a:ext cx="55093" cy="73531"/>
            </a:xfrm>
            <a:custGeom>
              <a:avLst/>
              <a:gdLst/>
              <a:ahLst/>
              <a:cxnLst/>
              <a:rect l="l" t="t" r="r" b="b"/>
              <a:pathLst>
                <a:path w="1754" h="2341" extrusionOk="0">
                  <a:moveTo>
                    <a:pt x="1628" y="1"/>
                  </a:moveTo>
                  <a:cubicBezTo>
                    <a:pt x="1614" y="1"/>
                    <a:pt x="1599" y="4"/>
                    <a:pt x="1584" y="12"/>
                  </a:cubicBezTo>
                  <a:cubicBezTo>
                    <a:pt x="760" y="329"/>
                    <a:pt x="0" y="1311"/>
                    <a:pt x="285" y="2229"/>
                  </a:cubicBezTo>
                  <a:cubicBezTo>
                    <a:pt x="300" y="2301"/>
                    <a:pt x="374" y="2341"/>
                    <a:pt x="447" y="2341"/>
                  </a:cubicBezTo>
                  <a:cubicBezTo>
                    <a:pt x="534" y="2341"/>
                    <a:pt x="619" y="2286"/>
                    <a:pt x="602" y="2166"/>
                  </a:cubicBezTo>
                  <a:cubicBezTo>
                    <a:pt x="570" y="1754"/>
                    <a:pt x="570" y="1374"/>
                    <a:pt x="760" y="994"/>
                  </a:cubicBezTo>
                  <a:cubicBezTo>
                    <a:pt x="950" y="645"/>
                    <a:pt x="1235" y="329"/>
                    <a:pt x="1615" y="170"/>
                  </a:cubicBezTo>
                  <a:cubicBezTo>
                    <a:pt x="1754" y="170"/>
                    <a:pt x="1723" y="1"/>
                    <a:pt x="162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680076" y="2312200"/>
              <a:ext cx="279549" cy="214750"/>
            </a:xfrm>
            <a:custGeom>
              <a:avLst/>
              <a:gdLst/>
              <a:ahLst/>
              <a:cxnLst/>
              <a:rect l="l" t="t" r="r" b="b"/>
              <a:pathLst>
                <a:path w="8900" h="6837" extrusionOk="0">
                  <a:moveTo>
                    <a:pt x="3765" y="1291"/>
                  </a:moveTo>
                  <a:cubicBezTo>
                    <a:pt x="3873" y="1291"/>
                    <a:pt x="3920" y="1458"/>
                    <a:pt x="3833" y="1516"/>
                  </a:cubicBezTo>
                  <a:cubicBezTo>
                    <a:pt x="3421" y="1675"/>
                    <a:pt x="3136" y="1991"/>
                    <a:pt x="2946" y="2340"/>
                  </a:cubicBezTo>
                  <a:cubicBezTo>
                    <a:pt x="2756" y="2720"/>
                    <a:pt x="2756" y="3100"/>
                    <a:pt x="2787" y="3512"/>
                  </a:cubicBezTo>
                  <a:cubicBezTo>
                    <a:pt x="2787" y="3626"/>
                    <a:pt x="2711" y="3690"/>
                    <a:pt x="2629" y="3690"/>
                  </a:cubicBezTo>
                  <a:cubicBezTo>
                    <a:pt x="2552" y="3690"/>
                    <a:pt x="2470" y="3634"/>
                    <a:pt x="2439" y="3512"/>
                  </a:cubicBezTo>
                  <a:cubicBezTo>
                    <a:pt x="2154" y="2625"/>
                    <a:pt x="2914" y="1611"/>
                    <a:pt x="3738" y="1295"/>
                  </a:cubicBezTo>
                  <a:cubicBezTo>
                    <a:pt x="3747" y="1292"/>
                    <a:pt x="3756" y="1291"/>
                    <a:pt x="3765" y="1291"/>
                  </a:cubicBezTo>
                  <a:close/>
                  <a:moveTo>
                    <a:pt x="4419" y="0"/>
                  </a:moveTo>
                  <a:cubicBezTo>
                    <a:pt x="4015" y="0"/>
                    <a:pt x="3578" y="87"/>
                    <a:pt x="3104" y="281"/>
                  </a:cubicBezTo>
                  <a:cubicBezTo>
                    <a:pt x="1" y="1580"/>
                    <a:pt x="2439" y="5000"/>
                    <a:pt x="3643" y="6805"/>
                  </a:cubicBezTo>
                  <a:lnTo>
                    <a:pt x="3643" y="6837"/>
                  </a:lnTo>
                  <a:cubicBezTo>
                    <a:pt x="5416" y="6013"/>
                    <a:pt x="7094" y="5190"/>
                    <a:pt x="8900" y="4398"/>
                  </a:cubicBezTo>
                  <a:cubicBezTo>
                    <a:pt x="8836" y="4398"/>
                    <a:pt x="8773" y="4398"/>
                    <a:pt x="8741" y="4303"/>
                  </a:cubicBezTo>
                  <a:cubicBezTo>
                    <a:pt x="7807" y="2489"/>
                    <a:pt x="6581" y="0"/>
                    <a:pt x="4419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808386" y="2502074"/>
              <a:ext cx="431762" cy="609260"/>
            </a:xfrm>
            <a:custGeom>
              <a:avLst/>
              <a:gdLst/>
              <a:ahLst/>
              <a:cxnLst/>
              <a:rect l="l" t="t" r="r" b="b"/>
              <a:pathLst>
                <a:path w="13746" h="19397" extrusionOk="0">
                  <a:moveTo>
                    <a:pt x="3342" y="6324"/>
                  </a:moveTo>
                  <a:cubicBezTo>
                    <a:pt x="3379" y="6324"/>
                    <a:pt x="3418" y="6345"/>
                    <a:pt x="3453" y="6397"/>
                  </a:cubicBezTo>
                  <a:cubicBezTo>
                    <a:pt x="3960" y="7062"/>
                    <a:pt x="4371" y="7854"/>
                    <a:pt x="4815" y="8551"/>
                  </a:cubicBezTo>
                  <a:cubicBezTo>
                    <a:pt x="4859" y="8640"/>
                    <a:pt x="4793" y="8730"/>
                    <a:pt x="4728" y="8730"/>
                  </a:cubicBezTo>
                  <a:cubicBezTo>
                    <a:pt x="4702" y="8730"/>
                    <a:pt x="4675" y="8714"/>
                    <a:pt x="4656" y="8677"/>
                  </a:cubicBezTo>
                  <a:cubicBezTo>
                    <a:pt x="4181" y="8012"/>
                    <a:pt x="3611" y="7284"/>
                    <a:pt x="3231" y="6587"/>
                  </a:cubicBezTo>
                  <a:cubicBezTo>
                    <a:pt x="3162" y="6472"/>
                    <a:pt x="3243" y="6324"/>
                    <a:pt x="3342" y="6324"/>
                  </a:cubicBezTo>
                  <a:close/>
                  <a:moveTo>
                    <a:pt x="6024" y="10462"/>
                  </a:moveTo>
                  <a:cubicBezTo>
                    <a:pt x="6119" y="10462"/>
                    <a:pt x="6221" y="10508"/>
                    <a:pt x="6271" y="10609"/>
                  </a:cubicBezTo>
                  <a:cubicBezTo>
                    <a:pt x="6303" y="10704"/>
                    <a:pt x="6303" y="10768"/>
                    <a:pt x="6335" y="10831"/>
                  </a:cubicBezTo>
                  <a:lnTo>
                    <a:pt x="6430" y="10768"/>
                  </a:lnTo>
                  <a:cubicBezTo>
                    <a:pt x="6398" y="10673"/>
                    <a:pt x="6461" y="10514"/>
                    <a:pt x="6620" y="10514"/>
                  </a:cubicBezTo>
                  <a:cubicBezTo>
                    <a:pt x="7918" y="10514"/>
                    <a:pt x="9280" y="10514"/>
                    <a:pt x="10578" y="10578"/>
                  </a:cubicBezTo>
                  <a:lnTo>
                    <a:pt x="10610" y="10578"/>
                  </a:lnTo>
                  <a:cubicBezTo>
                    <a:pt x="10673" y="10578"/>
                    <a:pt x="10673" y="10609"/>
                    <a:pt x="10673" y="10609"/>
                  </a:cubicBezTo>
                  <a:cubicBezTo>
                    <a:pt x="10768" y="10673"/>
                    <a:pt x="10768" y="10704"/>
                    <a:pt x="10768" y="10768"/>
                  </a:cubicBezTo>
                  <a:cubicBezTo>
                    <a:pt x="11718" y="12161"/>
                    <a:pt x="11813" y="14979"/>
                    <a:pt x="9755" y="15360"/>
                  </a:cubicBezTo>
                  <a:cubicBezTo>
                    <a:pt x="9629" y="15385"/>
                    <a:pt x="9506" y="15398"/>
                    <a:pt x="9386" y="15398"/>
                  </a:cubicBezTo>
                  <a:cubicBezTo>
                    <a:pt x="7456" y="15398"/>
                    <a:pt x="6305" y="12197"/>
                    <a:pt x="5828" y="10736"/>
                  </a:cubicBezTo>
                  <a:cubicBezTo>
                    <a:pt x="5752" y="10565"/>
                    <a:pt x="5881" y="10462"/>
                    <a:pt x="6024" y="10462"/>
                  </a:cubicBezTo>
                  <a:close/>
                  <a:moveTo>
                    <a:pt x="6145" y="0"/>
                  </a:moveTo>
                  <a:cubicBezTo>
                    <a:pt x="4181" y="1109"/>
                    <a:pt x="2028" y="2059"/>
                    <a:pt x="1" y="3104"/>
                  </a:cubicBezTo>
                  <a:cubicBezTo>
                    <a:pt x="1" y="3135"/>
                    <a:pt x="64" y="3135"/>
                    <a:pt x="64" y="3167"/>
                  </a:cubicBezTo>
                  <a:cubicBezTo>
                    <a:pt x="1458" y="5669"/>
                    <a:pt x="2788" y="8202"/>
                    <a:pt x="4118" y="10704"/>
                  </a:cubicBezTo>
                  <a:cubicBezTo>
                    <a:pt x="5385" y="13079"/>
                    <a:pt x="7000" y="17133"/>
                    <a:pt x="10167" y="17228"/>
                  </a:cubicBezTo>
                  <a:cubicBezTo>
                    <a:pt x="10206" y="17109"/>
                    <a:pt x="10320" y="17016"/>
                    <a:pt x="10430" y="17016"/>
                  </a:cubicBezTo>
                  <a:cubicBezTo>
                    <a:pt x="10497" y="17016"/>
                    <a:pt x="10562" y="17050"/>
                    <a:pt x="10610" y="17133"/>
                  </a:cubicBezTo>
                  <a:lnTo>
                    <a:pt x="11433" y="18938"/>
                  </a:lnTo>
                  <a:cubicBezTo>
                    <a:pt x="11528" y="19033"/>
                    <a:pt x="11560" y="19191"/>
                    <a:pt x="11655" y="19318"/>
                  </a:cubicBezTo>
                  <a:cubicBezTo>
                    <a:pt x="11774" y="19371"/>
                    <a:pt x="11888" y="19396"/>
                    <a:pt x="11998" y="19396"/>
                  </a:cubicBezTo>
                  <a:cubicBezTo>
                    <a:pt x="12152" y="19396"/>
                    <a:pt x="12299" y="19347"/>
                    <a:pt x="12447" y="19255"/>
                  </a:cubicBezTo>
                  <a:cubicBezTo>
                    <a:pt x="12637" y="19191"/>
                    <a:pt x="12922" y="19096"/>
                    <a:pt x="13080" y="18970"/>
                  </a:cubicBezTo>
                  <a:cubicBezTo>
                    <a:pt x="13745" y="18400"/>
                    <a:pt x="13112" y="17893"/>
                    <a:pt x="12764" y="17386"/>
                  </a:cubicBezTo>
                  <a:cubicBezTo>
                    <a:pt x="12415" y="16911"/>
                    <a:pt x="12003" y="16436"/>
                    <a:pt x="11813" y="15866"/>
                  </a:cubicBezTo>
                  <a:cubicBezTo>
                    <a:pt x="11813" y="15844"/>
                    <a:pt x="11829" y="15821"/>
                    <a:pt x="11850" y="15821"/>
                  </a:cubicBezTo>
                  <a:cubicBezTo>
                    <a:pt x="11858" y="15821"/>
                    <a:pt x="11868" y="15825"/>
                    <a:pt x="11877" y="15835"/>
                  </a:cubicBezTo>
                  <a:lnTo>
                    <a:pt x="11940" y="15835"/>
                  </a:lnTo>
                  <a:lnTo>
                    <a:pt x="11940" y="15771"/>
                  </a:lnTo>
                  <a:cubicBezTo>
                    <a:pt x="13239" y="13048"/>
                    <a:pt x="10863" y="9596"/>
                    <a:pt x="9723" y="7189"/>
                  </a:cubicBezTo>
                  <a:cubicBezTo>
                    <a:pt x="8552" y="4814"/>
                    <a:pt x="7285" y="2470"/>
                    <a:pt x="6145" y="63"/>
                  </a:cubicBezTo>
                  <a:lnTo>
                    <a:pt x="6145" y="0"/>
                  </a:lnTo>
                  <a:close/>
                </a:path>
              </a:pathLst>
            </a:custGeom>
            <a:solidFill>
              <a:srgbClr val="DDF0FA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908678" y="2702124"/>
              <a:ext cx="52329" cy="75196"/>
            </a:xfrm>
            <a:custGeom>
              <a:avLst/>
              <a:gdLst/>
              <a:ahLst/>
              <a:cxnLst/>
              <a:rect l="l" t="t" r="r" b="b"/>
              <a:pathLst>
                <a:path w="1666" h="2394" extrusionOk="0">
                  <a:moveTo>
                    <a:pt x="197" y="0"/>
                  </a:moveTo>
                  <a:cubicBezTo>
                    <a:pt x="101" y="0"/>
                    <a:pt x="0" y="134"/>
                    <a:pt x="70" y="250"/>
                  </a:cubicBezTo>
                  <a:cubicBezTo>
                    <a:pt x="418" y="978"/>
                    <a:pt x="1020" y="1675"/>
                    <a:pt x="1463" y="2340"/>
                  </a:cubicBezTo>
                  <a:cubicBezTo>
                    <a:pt x="1482" y="2378"/>
                    <a:pt x="1510" y="2393"/>
                    <a:pt x="1538" y="2393"/>
                  </a:cubicBezTo>
                  <a:cubicBezTo>
                    <a:pt x="1602" y="2393"/>
                    <a:pt x="1666" y="2311"/>
                    <a:pt x="1622" y="2245"/>
                  </a:cubicBezTo>
                  <a:cubicBezTo>
                    <a:pt x="1210" y="1485"/>
                    <a:pt x="830" y="693"/>
                    <a:pt x="292" y="60"/>
                  </a:cubicBezTo>
                  <a:cubicBezTo>
                    <a:pt x="266" y="18"/>
                    <a:pt x="232" y="0"/>
                    <a:pt x="197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989025" y="2833229"/>
              <a:ext cx="190439" cy="154192"/>
            </a:xfrm>
            <a:custGeom>
              <a:avLst/>
              <a:gdLst/>
              <a:ahLst/>
              <a:cxnLst/>
              <a:rect l="l" t="t" r="r" b="b"/>
              <a:pathLst>
                <a:path w="6063" h="4909" extrusionOk="0">
                  <a:moveTo>
                    <a:pt x="277" y="1"/>
                  </a:moveTo>
                  <a:cubicBezTo>
                    <a:pt x="133" y="1"/>
                    <a:pt x="0" y="115"/>
                    <a:pt x="77" y="288"/>
                  </a:cubicBezTo>
                  <a:cubicBezTo>
                    <a:pt x="618" y="1671"/>
                    <a:pt x="1787" y="4908"/>
                    <a:pt x="3692" y="4908"/>
                  </a:cubicBezTo>
                  <a:cubicBezTo>
                    <a:pt x="3794" y="4908"/>
                    <a:pt x="3898" y="4899"/>
                    <a:pt x="4004" y="4880"/>
                  </a:cubicBezTo>
                  <a:cubicBezTo>
                    <a:pt x="6062" y="4468"/>
                    <a:pt x="5967" y="1650"/>
                    <a:pt x="5017" y="288"/>
                  </a:cubicBezTo>
                  <a:cubicBezTo>
                    <a:pt x="5017" y="193"/>
                    <a:pt x="5017" y="161"/>
                    <a:pt x="4922" y="130"/>
                  </a:cubicBezTo>
                  <a:cubicBezTo>
                    <a:pt x="4922" y="130"/>
                    <a:pt x="4922" y="66"/>
                    <a:pt x="4859" y="66"/>
                  </a:cubicBezTo>
                  <a:lnTo>
                    <a:pt x="4827" y="66"/>
                  </a:lnTo>
                  <a:cubicBezTo>
                    <a:pt x="3529" y="3"/>
                    <a:pt x="2167" y="3"/>
                    <a:pt x="869" y="3"/>
                  </a:cubicBezTo>
                  <a:cubicBezTo>
                    <a:pt x="710" y="3"/>
                    <a:pt x="647" y="161"/>
                    <a:pt x="679" y="288"/>
                  </a:cubicBezTo>
                  <a:cubicBezTo>
                    <a:pt x="710" y="351"/>
                    <a:pt x="742" y="383"/>
                    <a:pt x="869" y="383"/>
                  </a:cubicBezTo>
                  <a:cubicBezTo>
                    <a:pt x="2231" y="383"/>
                    <a:pt x="3561" y="383"/>
                    <a:pt x="4859" y="320"/>
                  </a:cubicBezTo>
                  <a:cubicBezTo>
                    <a:pt x="4986" y="953"/>
                    <a:pt x="5271" y="1491"/>
                    <a:pt x="5302" y="2125"/>
                  </a:cubicBezTo>
                  <a:cubicBezTo>
                    <a:pt x="5382" y="3184"/>
                    <a:pt x="4775" y="4397"/>
                    <a:pt x="3723" y="4397"/>
                  </a:cubicBezTo>
                  <a:cubicBezTo>
                    <a:pt x="3517" y="4397"/>
                    <a:pt x="3293" y="4350"/>
                    <a:pt x="3054" y="4246"/>
                  </a:cubicBezTo>
                  <a:cubicBezTo>
                    <a:pt x="2326" y="3961"/>
                    <a:pt x="1850" y="2885"/>
                    <a:pt x="1502" y="2251"/>
                  </a:cubicBezTo>
                  <a:cubicBezTo>
                    <a:pt x="1154" y="1618"/>
                    <a:pt x="837" y="953"/>
                    <a:pt x="584" y="288"/>
                  </a:cubicBezTo>
                  <a:cubicBezTo>
                    <a:pt x="552" y="288"/>
                    <a:pt x="552" y="193"/>
                    <a:pt x="520" y="161"/>
                  </a:cubicBezTo>
                  <a:cubicBezTo>
                    <a:pt x="470" y="49"/>
                    <a:pt x="371" y="1"/>
                    <a:pt x="27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51"/>
          <p:cNvGrpSpPr/>
          <p:nvPr/>
        </p:nvGrpSpPr>
        <p:grpSpPr>
          <a:xfrm rot="-953088">
            <a:off x="7912249" y="2180216"/>
            <a:ext cx="733130" cy="716672"/>
            <a:chOff x="7743620" y="2330669"/>
            <a:chExt cx="733141" cy="716682"/>
          </a:xfrm>
        </p:grpSpPr>
        <p:sp>
          <p:nvSpPr>
            <p:cNvPr id="1572" name="Google Shape;1572;p51"/>
            <p:cNvSpPr/>
            <p:nvPr/>
          </p:nvSpPr>
          <p:spPr>
            <a:xfrm>
              <a:off x="8122613" y="2636351"/>
              <a:ext cx="193014" cy="245720"/>
            </a:xfrm>
            <a:custGeom>
              <a:avLst/>
              <a:gdLst/>
              <a:ahLst/>
              <a:cxnLst/>
              <a:rect l="l" t="t" r="r" b="b"/>
              <a:pathLst>
                <a:path w="6145" h="7823" extrusionOk="0">
                  <a:moveTo>
                    <a:pt x="4656" y="0"/>
                  </a:moveTo>
                  <a:cubicBezTo>
                    <a:pt x="3167" y="2439"/>
                    <a:pt x="1584" y="4814"/>
                    <a:pt x="32" y="7189"/>
                  </a:cubicBezTo>
                  <a:lnTo>
                    <a:pt x="1" y="7221"/>
                  </a:lnTo>
                  <a:cubicBezTo>
                    <a:pt x="444" y="7348"/>
                    <a:pt x="792" y="7538"/>
                    <a:pt x="1141" y="7823"/>
                  </a:cubicBezTo>
                  <a:lnTo>
                    <a:pt x="1426" y="7823"/>
                  </a:lnTo>
                  <a:cubicBezTo>
                    <a:pt x="1457" y="7759"/>
                    <a:pt x="1457" y="7728"/>
                    <a:pt x="1457" y="7728"/>
                  </a:cubicBezTo>
                  <a:cubicBezTo>
                    <a:pt x="3072" y="5447"/>
                    <a:pt x="4624" y="3104"/>
                    <a:pt x="6144" y="697"/>
                  </a:cubicBezTo>
                  <a:cubicBezTo>
                    <a:pt x="5574" y="570"/>
                    <a:pt x="5099" y="317"/>
                    <a:pt x="4656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7937608" y="2437401"/>
              <a:ext cx="295442" cy="83582"/>
            </a:xfrm>
            <a:custGeom>
              <a:avLst/>
              <a:gdLst/>
              <a:ahLst/>
              <a:cxnLst/>
              <a:rect l="l" t="t" r="r" b="b"/>
              <a:pathLst>
                <a:path w="9406" h="2661" extrusionOk="0">
                  <a:moveTo>
                    <a:pt x="665" y="1"/>
                  </a:moveTo>
                  <a:cubicBezTo>
                    <a:pt x="634" y="222"/>
                    <a:pt x="539" y="381"/>
                    <a:pt x="412" y="539"/>
                  </a:cubicBezTo>
                  <a:cubicBezTo>
                    <a:pt x="412" y="539"/>
                    <a:pt x="475" y="602"/>
                    <a:pt x="412" y="729"/>
                  </a:cubicBezTo>
                  <a:cubicBezTo>
                    <a:pt x="317" y="1046"/>
                    <a:pt x="158" y="1331"/>
                    <a:pt x="0" y="1584"/>
                  </a:cubicBezTo>
                  <a:cubicBezTo>
                    <a:pt x="2945" y="1679"/>
                    <a:pt x="5922" y="2027"/>
                    <a:pt x="8804" y="2661"/>
                  </a:cubicBezTo>
                  <a:lnTo>
                    <a:pt x="8867" y="2661"/>
                  </a:lnTo>
                  <a:cubicBezTo>
                    <a:pt x="8899" y="2059"/>
                    <a:pt x="9057" y="1426"/>
                    <a:pt x="9406" y="887"/>
                  </a:cubicBezTo>
                  <a:lnTo>
                    <a:pt x="9406" y="887"/>
                  </a:lnTo>
                  <a:cubicBezTo>
                    <a:pt x="9142" y="1067"/>
                    <a:pt x="8804" y="1130"/>
                    <a:pt x="8438" y="1130"/>
                  </a:cubicBezTo>
                  <a:cubicBezTo>
                    <a:pt x="7706" y="1130"/>
                    <a:pt x="6862" y="877"/>
                    <a:pt x="6271" y="792"/>
                  </a:cubicBezTo>
                  <a:cubicBezTo>
                    <a:pt x="4434" y="571"/>
                    <a:pt x="2534" y="317"/>
                    <a:pt x="665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8000271" y="2868220"/>
              <a:ext cx="187047" cy="169551"/>
            </a:xfrm>
            <a:custGeom>
              <a:avLst/>
              <a:gdLst/>
              <a:ahLst/>
              <a:cxnLst/>
              <a:rect l="l" t="t" r="r" b="b"/>
              <a:pathLst>
                <a:path w="5955" h="5398" extrusionOk="0">
                  <a:moveTo>
                    <a:pt x="4084" y="3161"/>
                  </a:moveTo>
                  <a:cubicBezTo>
                    <a:pt x="4123" y="3161"/>
                    <a:pt x="4156" y="3188"/>
                    <a:pt x="4117" y="3227"/>
                  </a:cubicBezTo>
                  <a:cubicBezTo>
                    <a:pt x="4022" y="3766"/>
                    <a:pt x="3642" y="4114"/>
                    <a:pt x="3136" y="4336"/>
                  </a:cubicBezTo>
                  <a:cubicBezTo>
                    <a:pt x="3124" y="4348"/>
                    <a:pt x="3111" y="4353"/>
                    <a:pt x="3098" y="4353"/>
                  </a:cubicBezTo>
                  <a:cubicBezTo>
                    <a:pt x="3041" y="4353"/>
                    <a:pt x="2983" y="4255"/>
                    <a:pt x="3009" y="4178"/>
                  </a:cubicBezTo>
                  <a:lnTo>
                    <a:pt x="3262" y="3703"/>
                  </a:lnTo>
                  <a:cubicBezTo>
                    <a:pt x="3283" y="3671"/>
                    <a:pt x="3322" y="3657"/>
                    <a:pt x="3361" y="3657"/>
                  </a:cubicBezTo>
                  <a:cubicBezTo>
                    <a:pt x="3438" y="3657"/>
                    <a:pt x="3516" y="3713"/>
                    <a:pt x="3452" y="3798"/>
                  </a:cubicBezTo>
                  <a:cubicBezTo>
                    <a:pt x="3452" y="3861"/>
                    <a:pt x="3421" y="3924"/>
                    <a:pt x="3389" y="3988"/>
                  </a:cubicBezTo>
                  <a:cubicBezTo>
                    <a:pt x="3642" y="3798"/>
                    <a:pt x="3896" y="3544"/>
                    <a:pt x="4022" y="3196"/>
                  </a:cubicBezTo>
                  <a:cubicBezTo>
                    <a:pt x="4034" y="3172"/>
                    <a:pt x="4060" y="3161"/>
                    <a:pt x="4084" y="3161"/>
                  </a:cubicBezTo>
                  <a:close/>
                  <a:moveTo>
                    <a:pt x="3059" y="0"/>
                  </a:moveTo>
                  <a:cubicBezTo>
                    <a:pt x="2570" y="0"/>
                    <a:pt x="2087" y="122"/>
                    <a:pt x="1647" y="377"/>
                  </a:cubicBezTo>
                  <a:cubicBezTo>
                    <a:pt x="285" y="1232"/>
                    <a:pt x="0" y="3069"/>
                    <a:pt x="919" y="4336"/>
                  </a:cubicBezTo>
                  <a:cubicBezTo>
                    <a:pt x="1416" y="5054"/>
                    <a:pt x="2244" y="5397"/>
                    <a:pt x="3075" y="5397"/>
                  </a:cubicBezTo>
                  <a:cubicBezTo>
                    <a:pt x="3674" y="5397"/>
                    <a:pt x="4273" y="5219"/>
                    <a:pt x="4751" y="4874"/>
                  </a:cubicBezTo>
                  <a:cubicBezTo>
                    <a:pt x="5384" y="4431"/>
                    <a:pt x="5796" y="3671"/>
                    <a:pt x="5922" y="2911"/>
                  </a:cubicBezTo>
                  <a:cubicBezTo>
                    <a:pt x="5954" y="2499"/>
                    <a:pt x="5922" y="979"/>
                    <a:pt x="5289" y="789"/>
                  </a:cubicBezTo>
                  <a:cubicBezTo>
                    <a:pt x="5289" y="811"/>
                    <a:pt x="5242" y="834"/>
                    <a:pt x="5202" y="834"/>
                  </a:cubicBezTo>
                  <a:cubicBezTo>
                    <a:pt x="5186" y="834"/>
                    <a:pt x="5172" y="830"/>
                    <a:pt x="5162" y="821"/>
                  </a:cubicBezTo>
                  <a:cubicBezTo>
                    <a:pt x="5131" y="821"/>
                    <a:pt x="5131" y="789"/>
                    <a:pt x="5067" y="789"/>
                  </a:cubicBezTo>
                  <a:lnTo>
                    <a:pt x="4972" y="789"/>
                  </a:lnTo>
                  <a:cubicBezTo>
                    <a:pt x="4963" y="791"/>
                    <a:pt x="4953" y="792"/>
                    <a:pt x="4944" y="792"/>
                  </a:cubicBezTo>
                  <a:cubicBezTo>
                    <a:pt x="4828" y="792"/>
                    <a:pt x="4726" y="623"/>
                    <a:pt x="4814" y="536"/>
                  </a:cubicBezTo>
                  <a:cubicBezTo>
                    <a:pt x="4272" y="186"/>
                    <a:pt x="3662" y="0"/>
                    <a:pt x="3059" y="0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7761524" y="2345652"/>
              <a:ext cx="205955" cy="168044"/>
            </a:xfrm>
            <a:custGeom>
              <a:avLst/>
              <a:gdLst/>
              <a:ahLst/>
              <a:cxnLst/>
              <a:rect l="l" t="t" r="r" b="b"/>
              <a:pathLst>
                <a:path w="6557" h="5350" extrusionOk="0">
                  <a:moveTo>
                    <a:pt x="4562" y="2778"/>
                  </a:moveTo>
                  <a:cubicBezTo>
                    <a:pt x="4606" y="2778"/>
                    <a:pt x="4656" y="2819"/>
                    <a:pt x="4656" y="2890"/>
                  </a:cubicBezTo>
                  <a:cubicBezTo>
                    <a:pt x="4498" y="3523"/>
                    <a:pt x="4213" y="4125"/>
                    <a:pt x="3801" y="4600"/>
                  </a:cubicBezTo>
                  <a:cubicBezTo>
                    <a:pt x="3777" y="4632"/>
                    <a:pt x="3742" y="4646"/>
                    <a:pt x="3707" y="4646"/>
                  </a:cubicBezTo>
                  <a:cubicBezTo>
                    <a:pt x="3602" y="4646"/>
                    <a:pt x="3485" y="4528"/>
                    <a:pt x="3579" y="4410"/>
                  </a:cubicBezTo>
                  <a:cubicBezTo>
                    <a:pt x="4023" y="3935"/>
                    <a:pt x="4276" y="3460"/>
                    <a:pt x="4498" y="2858"/>
                  </a:cubicBezTo>
                  <a:cubicBezTo>
                    <a:pt x="4498" y="2803"/>
                    <a:pt x="4528" y="2778"/>
                    <a:pt x="4562" y="2778"/>
                  </a:cubicBezTo>
                  <a:close/>
                  <a:moveTo>
                    <a:pt x="3018" y="1"/>
                  </a:moveTo>
                  <a:cubicBezTo>
                    <a:pt x="1947" y="1"/>
                    <a:pt x="999" y="648"/>
                    <a:pt x="571" y="1655"/>
                  </a:cubicBezTo>
                  <a:cubicBezTo>
                    <a:pt x="1" y="3017"/>
                    <a:pt x="761" y="4600"/>
                    <a:pt x="2059" y="5138"/>
                  </a:cubicBezTo>
                  <a:cubicBezTo>
                    <a:pt x="2394" y="5283"/>
                    <a:pt x="2731" y="5349"/>
                    <a:pt x="3059" y="5349"/>
                  </a:cubicBezTo>
                  <a:cubicBezTo>
                    <a:pt x="4094" y="5349"/>
                    <a:pt x="5038" y="4691"/>
                    <a:pt x="5543" y="3777"/>
                  </a:cubicBezTo>
                  <a:cubicBezTo>
                    <a:pt x="5479" y="3777"/>
                    <a:pt x="5448" y="3682"/>
                    <a:pt x="5479" y="3618"/>
                  </a:cubicBezTo>
                  <a:cubicBezTo>
                    <a:pt x="6556" y="2257"/>
                    <a:pt x="5163" y="546"/>
                    <a:pt x="3864" y="135"/>
                  </a:cubicBezTo>
                  <a:cubicBezTo>
                    <a:pt x="3579" y="44"/>
                    <a:pt x="3295" y="1"/>
                    <a:pt x="3018" y="1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8208174" y="2420816"/>
              <a:ext cx="254672" cy="227628"/>
            </a:xfrm>
            <a:custGeom>
              <a:avLst/>
              <a:gdLst/>
              <a:ahLst/>
              <a:cxnLst/>
              <a:rect l="l" t="t" r="r" b="b"/>
              <a:pathLst>
                <a:path w="8108" h="7247" extrusionOk="0">
                  <a:moveTo>
                    <a:pt x="2107" y="1692"/>
                  </a:moveTo>
                  <a:cubicBezTo>
                    <a:pt x="2153" y="1692"/>
                    <a:pt x="2207" y="1751"/>
                    <a:pt x="2185" y="1795"/>
                  </a:cubicBezTo>
                  <a:cubicBezTo>
                    <a:pt x="2059" y="2049"/>
                    <a:pt x="1995" y="2365"/>
                    <a:pt x="1995" y="2650"/>
                  </a:cubicBezTo>
                  <a:cubicBezTo>
                    <a:pt x="1995" y="2904"/>
                    <a:pt x="2090" y="3189"/>
                    <a:pt x="2154" y="3474"/>
                  </a:cubicBezTo>
                  <a:cubicBezTo>
                    <a:pt x="2176" y="3563"/>
                    <a:pt x="2089" y="3667"/>
                    <a:pt x="2003" y="3667"/>
                  </a:cubicBezTo>
                  <a:cubicBezTo>
                    <a:pt x="1966" y="3667"/>
                    <a:pt x="1929" y="3648"/>
                    <a:pt x="1900" y="3601"/>
                  </a:cubicBezTo>
                  <a:cubicBezTo>
                    <a:pt x="1584" y="3030"/>
                    <a:pt x="1742" y="2239"/>
                    <a:pt x="2059" y="1732"/>
                  </a:cubicBezTo>
                  <a:cubicBezTo>
                    <a:pt x="2068" y="1703"/>
                    <a:pt x="2087" y="1692"/>
                    <a:pt x="2107" y="1692"/>
                  </a:cubicBezTo>
                  <a:close/>
                  <a:moveTo>
                    <a:pt x="4275" y="0"/>
                  </a:moveTo>
                  <a:cubicBezTo>
                    <a:pt x="3366" y="0"/>
                    <a:pt x="2438" y="314"/>
                    <a:pt x="1679" y="845"/>
                  </a:cubicBezTo>
                  <a:lnTo>
                    <a:pt x="1615" y="909"/>
                  </a:lnTo>
                  <a:cubicBezTo>
                    <a:pt x="0" y="2809"/>
                    <a:pt x="570" y="5121"/>
                    <a:pt x="2027" y="6387"/>
                  </a:cubicBezTo>
                  <a:cubicBezTo>
                    <a:pt x="2036" y="6383"/>
                    <a:pt x="2045" y="6381"/>
                    <a:pt x="2056" y="6381"/>
                  </a:cubicBezTo>
                  <a:cubicBezTo>
                    <a:pt x="2122" y="6381"/>
                    <a:pt x="2213" y="6459"/>
                    <a:pt x="2185" y="6514"/>
                  </a:cubicBezTo>
                  <a:cubicBezTo>
                    <a:pt x="2767" y="6970"/>
                    <a:pt x="3481" y="7246"/>
                    <a:pt x="4243" y="7246"/>
                  </a:cubicBezTo>
                  <a:cubicBezTo>
                    <a:pt x="5016" y="7246"/>
                    <a:pt x="5838" y="6962"/>
                    <a:pt x="6619" y="6292"/>
                  </a:cubicBezTo>
                  <a:cubicBezTo>
                    <a:pt x="8076" y="5026"/>
                    <a:pt x="8107" y="2714"/>
                    <a:pt x="6936" y="1225"/>
                  </a:cubicBezTo>
                  <a:cubicBezTo>
                    <a:pt x="6227" y="369"/>
                    <a:pt x="5262" y="0"/>
                    <a:pt x="4275" y="0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7743620" y="2330669"/>
              <a:ext cx="733141" cy="716682"/>
            </a:xfrm>
            <a:custGeom>
              <a:avLst/>
              <a:gdLst/>
              <a:ahLst/>
              <a:cxnLst/>
              <a:rect l="l" t="t" r="r" b="b"/>
              <a:pathLst>
                <a:path w="23341" h="22817" extrusionOk="0">
                  <a:moveTo>
                    <a:pt x="3558" y="510"/>
                  </a:moveTo>
                  <a:cubicBezTo>
                    <a:pt x="3827" y="510"/>
                    <a:pt x="4100" y="553"/>
                    <a:pt x="4371" y="643"/>
                  </a:cubicBezTo>
                  <a:cubicBezTo>
                    <a:pt x="5701" y="1087"/>
                    <a:pt x="7063" y="2765"/>
                    <a:pt x="6018" y="4127"/>
                  </a:cubicBezTo>
                  <a:cubicBezTo>
                    <a:pt x="5954" y="4159"/>
                    <a:pt x="6018" y="4285"/>
                    <a:pt x="6081" y="4285"/>
                  </a:cubicBezTo>
                  <a:cubicBezTo>
                    <a:pt x="5592" y="5239"/>
                    <a:pt x="4613" y="5890"/>
                    <a:pt x="3550" y="5890"/>
                  </a:cubicBezTo>
                  <a:cubicBezTo>
                    <a:pt x="3237" y="5890"/>
                    <a:pt x="2915" y="5833"/>
                    <a:pt x="2598" y="5710"/>
                  </a:cubicBezTo>
                  <a:cubicBezTo>
                    <a:pt x="1267" y="5109"/>
                    <a:pt x="539" y="3557"/>
                    <a:pt x="1109" y="2227"/>
                  </a:cubicBezTo>
                  <a:cubicBezTo>
                    <a:pt x="1538" y="1168"/>
                    <a:pt x="2509" y="510"/>
                    <a:pt x="3558" y="510"/>
                  </a:cubicBezTo>
                  <a:close/>
                  <a:moveTo>
                    <a:pt x="6778" y="3399"/>
                  </a:moveTo>
                  <a:cubicBezTo>
                    <a:pt x="8646" y="3715"/>
                    <a:pt x="10546" y="3969"/>
                    <a:pt x="12415" y="4190"/>
                  </a:cubicBezTo>
                  <a:cubicBezTo>
                    <a:pt x="13006" y="4275"/>
                    <a:pt x="13851" y="4528"/>
                    <a:pt x="14583" y="4528"/>
                  </a:cubicBezTo>
                  <a:cubicBezTo>
                    <a:pt x="14948" y="4528"/>
                    <a:pt x="15286" y="4465"/>
                    <a:pt x="15550" y="4285"/>
                  </a:cubicBezTo>
                  <a:lnTo>
                    <a:pt x="15550" y="4285"/>
                  </a:lnTo>
                  <a:cubicBezTo>
                    <a:pt x="15170" y="4887"/>
                    <a:pt x="15043" y="5457"/>
                    <a:pt x="14948" y="6059"/>
                  </a:cubicBezTo>
                  <a:cubicBezTo>
                    <a:pt x="12067" y="5394"/>
                    <a:pt x="9090" y="5077"/>
                    <a:pt x="6208" y="4982"/>
                  </a:cubicBezTo>
                  <a:cubicBezTo>
                    <a:pt x="6366" y="4729"/>
                    <a:pt x="6524" y="4444"/>
                    <a:pt x="6651" y="4127"/>
                  </a:cubicBezTo>
                  <a:cubicBezTo>
                    <a:pt x="6683" y="4032"/>
                    <a:pt x="6651" y="3969"/>
                    <a:pt x="6556" y="3937"/>
                  </a:cubicBezTo>
                  <a:cubicBezTo>
                    <a:pt x="6683" y="3779"/>
                    <a:pt x="6746" y="3620"/>
                    <a:pt x="6778" y="3399"/>
                  </a:cubicBezTo>
                  <a:close/>
                  <a:moveTo>
                    <a:pt x="19028" y="2870"/>
                  </a:moveTo>
                  <a:cubicBezTo>
                    <a:pt x="20027" y="2870"/>
                    <a:pt x="21002" y="3239"/>
                    <a:pt x="21694" y="4095"/>
                  </a:cubicBezTo>
                  <a:cubicBezTo>
                    <a:pt x="22897" y="5584"/>
                    <a:pt x="22834" y="7896"/>
                    <a:pt x="21377" y="9162"/>
                  </a:cubicBezTo>
                  <a:cubicBezTo>
                    <a:pt x="20590" y="9821"/>
                    <a:pt x="19763" y="10105"/>
                    <a:pt x="18985" y="10105"/>
                  </a:cubicBezTo>
                  <a:cubicBezTo>
                    <a:pt x="18229" y="10105"/>
                    <a:pt x="17521" y="9837"/>
                    <a:pt x="16944" y="9384"/>
                  </a:cubicBezTo>
                  <a:cubicBezTo>
                    <a:pt x="16944" y="9306"/>
                    <a:pt x="16879" y="9249"/>
                    <a:pt x="16821" y="9249"/>
                  </a:cubicBezTo>
                  <a:cubicBezTo>
                    <a:pt x="16809" y="9249"/>
                    <a:pt x="16796" y="9252"/>
                    <a:pt x="16785" y="9257"/>
                  </a:cubicBezTo>
                  <a:cubicBezTo>
                    <a:pt x="15297" y="8054"/>
                    <a:pt x="14758" y="5679"/>
                    <a:pt x="16374" y="3747"/>
                  </a:cubicBezTo>
                  <a:cubicBezTo>
                    <a:pt x="16405" y="3747"/>
                    <a:pt x="16405" y="3715"/>
                    <a:pt x="16405" y="3715"/>
                  </a:cubicBezTo>
                  <a:cubicBezTo>
                    <a:pt x="17165" y="3184"/>
                    <a:pt x="18107" y="2870"/>
                    <a:pt x="19028" y="2870"/>
                  </a:cubicBezTo>
                  <a:close/>
                  <a:moveTo>
                    <a:pt x="16722" y="9732"/>
                  </a:moveTo>
                  <a:cubicBezTo>
                    <a:pt x="17165" y="10049"/>
                    <a:pt x="17672" y="10302"/>
                    <a:pt x="18210" y="10429"/>
                  </a:cubicBezTo>
                  <a:cubicBezTo>
                    <a:pt x="16690" y="12804"/>
                    <a:pt x="15138" y="15179"/>
                    <a:pt x="13523" y="17460"/>
                  </a:cubicBezTo>
                  <a:cubicBezTo>
                    <a:pt x="13492" y="17491"/>
                    <a:pt x="13492" y="17491"/>
                    <a:pt x="13492" y="17555"/>
                  </a:cubicBezTo>
                  <a:cubicBezTo>
                    <a:pt x="13444" y="17523"/>
                    <a:pt x="13405" y="17507"/>
                    <a:pt x="13361" y="17507"/>
                  </a:cubicBezTo>
                  <a:cubicBezTo>
                    <a:pt x="13318" y="17507"/>
                    <a:pt x="13270" y="17523"/>
                    <a:pt x="13207" y="17555"/>
                  </a:cubicBezTo>
                  <a:cubicBezTo>
                    <a:pt x="12858" y="17270"/>
                    <a:pt x="12447" y="17080"/>
                    <a:pt x="12035" y="16985"/>
                  </a:cubicBezTo>
                  <a:lnTo>
                    <a:pt x="12067" y="16953"/>
                  </a:lnTo>
                  <a:cubicBezTo>
                    <a:pt x="13650" y="14578"/>
                    <a:pt x="15265" y="12203"/>
                    <a:pt x="16722" y="9732"/>
                  </a:cubicBezTo>
                  <a:close/>
                  <a:moveTo>
                    <a:pt x="11190" y="17114"/>
                  </a:moveTo>
                  <a:cubicBezTo>
                    <a:pt x="11795" y="17114"/>
                    <a:pt x="12397" y="17300"/>
                    <a:pt x="12922" y="17650"/>
                  </a:cubicBezTo>
                  <a:cubicBezTo>
                    <a:pt x="12864" y="17765"/>
                    <a:pt x="12911" y="17907"/>
                    <a:pt x="13040" y="17907"/>
                  </a:cubicBezTo>
                  <a:cubicBezTo>
                    <a:pt x="13053" y="17907"/>
                    <a:pt x="13066" y="17906"/>
                    <a:pt x="13080" y="17903"/>
                  </a:cubicBezTo>
                  <a:lnTo>
                    <a:pt x="13207" y="17903"/>
                  </a:lnTo>
                  <a:cubicBezTo>
                    <a:pt x="13238" y="17903"/>
                    <a:pt x="13238" y="17935"/>
                    <a:pt x="13302" y="17935"/>
                  </a:cubicBezTo>
                  <a:cubicBezTo>
                    <a:pt x="13311" y="17944"/>
                    <a:pt x="13320" y="17948"/>
                    <a:pt x="13330" y="17948"/>
                  </a:cubicBezTo>
                  <a:cubicBezTo>
                    <a:pt x="13352" y="17948"/>
                    <a:pt x="13374" y="17925"/>
                    <a:pt x="13397" y="17903"/>
                  </a:cubicBezTo>
                  <a:cubicBezTo>
                    <a:pt x="14093" y="18093"/>
                    <a:pt x="14125" y="19613"/>
                    <a:pt x="14030" y="20025"/>
                  </a:cubicBezTo>
                  <a:cubicBezTo>
                    <a:pt x="13967" y="20785"/>
                    <a:pt x="13555" y="21513"/>
                    <a:pt x="12890" y="21988"/>
                  </a:cubicBezTo>
                  <a:cubicBezTo>
                    <a:pt x="12418" y="22329"/>
                    <a:pt x="11827" y="22502"/>
                    <a:pt x="11236" y="22502"/>
                  </a:cubicBezTo>
                  <a:cubicBezTo>
                    <a:pt x="10398" y="22502"/>
                    <a:pt x="9559" y="22155"/>
                    <a:pt x="9058" y="21450"/>
                  </a:cubicBezTo>
                  <a:cubicBezTo>
                    <a:pt x="8140" y="20183"/>
                    <a:pt x="8425" y="18346"/>
                    <a:pt x="9755" y="17491"/>
                  </a:cubicBezTo>
                  <a:cubicBezTo>
                    <a:pt x="10208" y="17236"/>
                    <a:pt x="10700" y="17114"/>
                    <a:pt x="11190" y="17114"/>
                  </a:cubicBezTo>
                  <a:close/>
                  <a:moveTo>
                    <a:pt x="3536" y="1"/>
                  </a:moveTo>
                  <a:cubicBezTo>
                    <a:pt x="2482" y="1"/>
                    <a:pt x="1480" y="557"/>
                    <a:pt x="887" y="1594"/>
                  </a:cubicBezTo>
                  <a:cubicBezTo>
                    <a:pt x="1" y="3240"/>
                    <a:pt x="729" y="5267"/>
                    <a:pt x="2439" y="6027"/>
                  </a:cubicBezTo>
                  <a:cubicBezTo>
                    <a:pt x="2811" y="6176"/>
                    <a:pt x="3192" y="6246"/>
                    <a:pt x="3565" y="6246"/>
                  </a:cubicBezTo>
                  <a:cubicBezTo>
                    <a:pt x="4462" y="6246"/>
                    <a:pt x="5319" y="5843"/>
                    <a:pt x="5923" y="5172"/>
                  </a:cubicBezTo>
                  <a:cubicBezTo>
                    <a:pt x="5954" y="5267"/>
                    <a:pt x="6018" y="5299"/>
                    <a:pt x="6081" y="5299"/>
                  </a:cubicBezTo>
                  <a:cubicBezTo>
                    <a:pt x="9058" y="5457"/>
                    <a:pt x="11972" y="5774"/>
                    <a:pt x="14917" y="6249"/>
                  </a:cubicBezTo>
                  <a:lnTo>
                    <a:pt x="14948" y="6249"/>
                  </a:lnTo>
                  <a:cubicBezTo>
                    <a:pt x="14948" y="7579"/>
                    <a:pt x="15582" y="8782"/>
                    <a:pt x="16532" y="9574"/>
                  </a:cubicBezTo>
                  <a:cubicBezTo>
                    <a:pt x="14885" y="11886"/>
                    <a:pt x="13302" y="14293"/>
                    <a:pt x="11750" y="16668"/>
                  </a:cubicBezTo>
                  <a:cubicBezTo>
                    <a:pt x="11718" y="16763"/>
                    <a:pt x="11718" y="16795"/>
                    <a:pt x="11750" y="16858"/>
                  </a:cubicBezTo>
                  <a:cubicBezTo>
                    <a:pt x="11553" y="16822"/>
                    <a:pt x="11353" y="16804"/>
                    <a:pt x="11154" y="16804"/>
                  </a:cubicBezTo>
                  <a:cubicBezTo>
                    <a:pt x="10298" y="16804"/>
                    <a:pt x="9447" y="17134"/>
                    <a:pt x="8805" y="17776"/>
                  </a:cubicBezTo>
                  <a:cubicBezTo>
                    <a:pt x="7696" y="19138"/>
                    <a:pt x="8045" y="21418"/>
                    <a:pt x="9533" y="22368"/>
                  </a:cubicBezTo>
                  <a:cubicBezTo>
                    <a:pt x="10021" y="22675"/>
                    <a:pt x="10568" y="22816"/>
                    <a:pt x="11113" y="22816"/>
                  </a:cubicBezTo>
                  <a:cubicBezTo>
                    <a:pt x="12372" y="22816"/>
                    <a:pt x="13626" y="22063"/>
                    <a:pt x="14157" y="20848"/>
                  </a:cubicBezTo>
                  <a:cubicBezTo>
                    <a:pt x="14442" y="20215"/>
                    <a:pt x="14537" y="18251"/>
                    <a:pt x="13840" y="17650"/>
                  </a:cubicBezTo>
                  <a:cubicBezTo>
                    <a:pt x="15550" y="15401"/>
                    <a:pt x="17039" y="13026"/>
                    <a:pt x="18400" y="10524"/>
                  </a:cubicBezTo>
                  <a:lnTo>
                    <a:pt x="18400" y="10397"/>
                  </a:lnTo>
                  <a:cubicBezTo>
                    <a:pt x="18615" y="10444"/>
                    <a:pt x="18835" y="10469"/>
                    <a:pt x="19059" y="10469"/>
                  </a:cubicBezTo>
                  <a:cubicBezTo>
                    <a:pt x="19894" y="10469"/>
                    <a:pt x="20782" y="10133"/>
                    <a:pt x="21631" y="9384"/>
                  </a:cubicBezTo>
                  <a:cubicBezTo>
                    <a:pt x="23341" y="7832"/>
                    <a:pt x="23309" y="5014"/>
                    <a:pt x="21662" y="3430"/>
                  </a:cubicBezTo>
                  <a:cubicBezTo>
                    <a:pt x="20927" y="2726"/>
                    <a:pt x="19967" y="2393"/>
                    <a:pt x="19001" y="2393"/>
                  </a:cubicBezTo>
                  <a:cubicBezTo>
                    <a:pt x="18012" y="2393"/>
                    <a:pt x="17016" y="2742"/>
                    <a:pt x="16247" y="3399"/>
                  </a:cubicBezTo>
                  <a:cubicBezTo>
                    <a:pt x="16234" y="3386"/>
                    <a:pt x="16210" y="3378"/>
                    <a:pt x="16182" y="3378"/>
                  </a:cubicBezTo>
                  <a:cubicBezTo>
                    <a:pt x="16142" y="3378"/>
                    <a:pt x="16094" y="3393"/>
                    <a:pt x="16057" y="3430"/>
                  </a:cubicBezTo>
                  <a:cubicBezTo>
                    <a:pt x="15867" y="3652"/>
                    <a:pt x="15709" y="3842"/>
                    <a:pt x="15582" y="4032"/>
                  </a:cubicBezTo>
                  <a:cubicBezTo>
                    <a:pt x="15582" y="4010"/>
                    <a:pt x="15566" y="3987"/>
                    <a:pt x="15523" y="3987"/>
                  </a:cubicBezTo>
                  <a:cubicBezTo>
                    <a:pt x="15505" y="3987"/>
                    <a:pt x="15483" y="3991"/>
                    <a:pt x="15455" y="4000"/>
                  </a:cubicBezTo>
                  <a:cubicBezTo>
                    <a:pt x="15280" y="4097"/>
                    <a:pt x="15064" y="4132"/>
                    <a:pt x="14827" y="4132"/>
                  </a:cubicBezTo>
                  <a:cubicBezTo>
                    <a:pt x="14210" y="4132"/>
                    <a:pt x="13457" y="3888"/>
                    <a:pt x="12953" y="3842"/>
                  </a:cubicBezTo>
                  <a:cubicBezTo>
                    <a:pt x="12288" y="3747"/>
                    <a:pt x="11623" y="3652"/>
                    <a:pt x="10958" y="3557"/>
                  </a:cubicBezTo>
                  <a:cubicBezTo>
                    <a:pt x="9565" y="3367"/>
                    <a:pt x="8171" y="3145"/>
                    <a:pt x="6746" y="3019"/>
                  </a:cubicBezTo>
                  <a:cubicBezTo>
                    <a:pt x="6746" y="2005"/>
                    <a:pt x="5923" y="897"/>
                    <a:pt x="5099" y="422"/>
                  </a:cubicBezTo>
                  <a:cubicBezTo>
                    <a:pt x="4595" y="138"/>
                    <a:pt x="4059" y="1"/>
                    <a:pt x="3536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8095035" y="2967507"/>
              <a:ext cx="35807" cy="36122"/>
            </a:xfrm>
            <a:custGeom>
              <a:avLst/>
              <a:gdLst/>
              <a:ahLst/>
              <a:cxnLst/>
              <a:rect l="l" t="t" r="r" b="b"/>
              <a:pathLst>
                <a:path w="1140" h="1150" extrusionOk="0">
                  <a:moveTo>
                    <a:pt x="1067" y="0"/>
                  </a:moveTo>
                  <a:cubicBezTo>
                    <a:pt x="1043" y="0"/>
                    <a:pt x="1017" y="11"/>
                    <a:pt x="1005" y="35"/>
                  </a:cubicBezTo>
                  <a:cubicBezTo>
                    <a:pt x="879" y="383"/>
                    <a:pt x="625" y="637"/>
                    <a:pt x="372" y="827"/>
                  </a:cubicBezTo>
                  <a:cubicBezTo>
                    <a:pt x="404" y="763"/>
                    <a:pt x="435" y="700"/>
                    <a:pt x="435" y="637"/>
                  </a:cubicBezTo>
                  <a:cubicBezTo>
                    <a:pt x="499" y="552"/>
                    <a:pt x="421" y="496"/>
                    <a:pt x="344" y="496"/>
                  </a:cubicBezTo>
                  <a:cubicBezTo>
                    <a:pt x="305" y="496"/>
                    <a:pt x="266" y="510"/>
                    <a:pt x="245" y="542"/>
                  </a:cubicBezTo>
                  <a:cubicBezTo>
                    <a:pt x="150" y="668"/>
                    <a:pt x="87" y="827"/>
                    <a:pt x="55" y="985"/>
                  </a:cubicBezTo>
                  <a:cubicBezTo>
                    <a:pt x="0" y="1067"/>
                    <a:pt x="64" y="1149"/>
                    <a:pt x="123" y="1149"/>
                  </a:cubicBezTo>
                  <a:cubicBezTo>
                    <a:pt x="133" y="1149"/>
                    <a:pt x="142" y="1147"/>
                    <a:pt x="150" y="1143"/>
                  </a:cubicBezTo>
                  <a:cubicBezTo>
                    <a:pt x="625" y="953"/>
                    <a:pt x="1005" y="605"/>
                    <a:pt x="1100" y="66"/>
                  </a:cubicBezTo>
                  <a:cubicBezTo>
                    <a:pt x="1139" y="27"/>
                    <a:pt x="1106" y="0"/>
                    <a:pt x="1067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7870956" y="2434197"/>
              <a:ext cx="35839" cy="57417"/>
            </a:xfrm>
            <a:custGeom>
              <a:avLst/>
              <a:gdLst/>
              <a:ahLst/>
              <a:cxnLst/>
              <a:rect l="l" t="t" r="r" b="b"/>
              <a:pathLst>
                <a:path w="1141" h="1828" extrusionOk="0">
                  <a:moveTo>
                    <a:pt x="1038" y="0"/>
                  </a:moveTo>
                  <a:cubicBezTo>
                    <a:pt x="1007" y="0"/>
                    <a:pt x="982" y="20"/>
                    <a:pt x="982" y="71"/>
                  </a:cubicBezTo>
                  <a:cubicBezTo>
                    <a:pt x="760" y="641"/>
                    <a:pt x="475" y="1116"/>
                    <a:pt x="95" y="1591"/>
                  </a:cubicBezTo>
                  <a:cubicBezTo>
                    <a:pt x="1" y="1709"/>
                    <a:pt x="118" y="1827"/>
                    <a:pt x="223" y="1827"/>
                  </a:cubicBezTo>
                  <a:cubicBezTo>
                    <a:pt x="258" y="1827"/>
                    <a:pt x="293" y="1813"/>
                    <a:pt x="317" y="1781"/>
                  </a:cubicBezTo>
                  <a:cubicBezTo>
                    <a:pt x="729" y="1306"/>
                    <a:pt x="1045" y="704"/>
                    <a:pt x="1140" y="103"/>
                  </a:cubicBezTo>
                  <a:cubicBezTo>
                    <a:pt x="1140" y="46"/>
                    <a:pt x="1083" y="0"/>
                    <a:pt x="1038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8258901" y="2473930"/>
              <a:ext cx="18626" cy="62066"/>
            </a:xfrm>
            <a:custGeom>
              <a:avLst/>
              <a:gdLst/>
              <a:ahLst/>
              <a:cxnLst/>
              <a:rect l="l" t="t" r="r" b="b"/>
              <a:pathLst>
                <a:path w="593" h="1976" extrusionOk="0">
                  <a:moveTo>
                    <a:pt x="492" y="1"/>
                  </a:moveTo>
                  <a:cubicBezTo>
                    <a:pt x="472" y="1"/>
                    <a:pt x="453" y="12"/>
                    <a:pt x="444" y="41"/>
                  </a:cubicBezTo>
                  <a:cubicBezTo>
                    <a:pt x="127" y="548"/>
                    <a:pt x="0" y="1339"/>
                    <a:pt x="317" y="1910"/>
                  </a:cubicBezTo>
                  <a:cubicBezTo>
                    <a:pt x="345" y="1957"/>
                    <a:pt x="382" y="1976"/>
                    <a:pt x="419" y="1976"/>
                  </a:cubicBezTo>
                  <a:cubicBezTo>
                    <a:pt x="506" y="1976"/>
                    <a:pt x="592" y="1872"/>
                    <a:pt x="570" y="1783"/>
                  </a:cubicBezTo>
                  <a:cubicBezTo>
                    <a:pt x="475" y="1498"/>
                    <a:pt x="349" y="1213"/>
                    <a:pt x="349" y="959"/>
                  </a:cubicBezTo>
                  <a:cubicBezTo>
                    <a:pt x="349" y="674"/>
                    <a:pt x="444" y="358"/>
                    <a:pt x="570" y="104"/>
                  </a:cubicBezTo>
                  <a:cubicBezTo>
                    <a:pt x="592" y="60"/>
                    <a:pt x="538" y="1"/>
                    <a:pt x="49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51"/>
          <p:cNvGrpSpPr/>
          <p:nvPr/>
        </p:nvGrpSpPr>
        <p:grpSpPr>
          <a:xfrm>
            <a:off x="520233" y="576317"/>
            <a:ext cx="965920" cy="1364545"/>
            <a:chOff x="616408" y="576892"/>
            <a:chExt cx="965920" cy="1364545"/>
          </a:xfrm>
        </p:grpSpPr>
        <p:sp>
          <p:nvSpPr>
            <p:cNvPr id="1582" name="Google Shape;1582;p51"/>
            <p:cNvSpPr/>
            <p:nvPr/>
          </p:nvSpPr>
          <p:spPr>
            <a:xfrm>
              <a:off x="1039187" y="1206945"/>
              <a:ext cx="114427" cy="34834"/>
            </a:xfrm>
            <a:custGeom>
              <a:avLst/>
              <a:gdLst/>
              <a:ahLst/>
              <a:cxnLst/>
              <a:rect l="l" t="t" r="r" b="b"/>
              <a:pathLst>
                <a:path w="3643" h="1109" extrusionOk="0">
                  <a:moveTo>
                    <a:pt x="222" y="0"/>
                  </a:moveTo>
                  <a:lnTo>
                    <a:pt x="0" y="602"/>
                  </a:lnTo>
                  <a:cubicBezTo>
                    <a:pt x="1204" y="697"/>
                    <a:pt x="2439" y="855"/>
                    <a:pt x="3642" y="1109"/>
                  </a:cubicBezTo>
                  <a:cubicBezTo>
                    <a:pt x="3420" y="919"/>
                    <a:pt x="3262" y="634"/>
                    <a:pt x="3199" y="349"/>
                  </a:cubicBezTo>
                  <a:cubicBezTo>
                    <a:pt x="2280" y="254"/>
                    <a:pt x="1362" y="159"/>
                    <a:pt x="507" y="0"/>
                  </a:cubicBezTo>
                  <a:cubicBezTo>
                    <a:pt x="444" y="32"/>
                    <a:pt x="396" y="48"/>
                    <a:pt x="352" y="48"/>
                  </a:cubicBezTo>
                  <a:cubicBezTo>
                    <a:pt x="309" y="48"/>
                    <a:pt x="269" y="32"/>
                    <a:pt x="22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1267977" y="1031866"/>
              <a:ext cx="65678" cy="114427"/>
            </a:xfrm>
            <a:custGeom>
              <a:avLst/>
              <a:gdLst/>
              <a:ahLst/>
              <a:cxnLst/>
              <a:rect l="l" t="t" r="r" b="b"/>
              <a:pathLst>
                <a:path w="2091" h="3643" extrusionOk="0">
                  <a:moveTo>
                    <a:pt x="982" y="0"/>
                  </a:moveTo>
                  <a:lnTo>
                    <a:pt x="855" y="222"/>
                  </a:lnTo>
                  <a:cubicBezTo>
                    <a:pt x="887" y="254"/>
                    <a:pt x="887" y="254"/>
                    <a:pt x="887" y="317"/>
                  </a:cubicBezTo>
                  <a:cubicBezTo>
                    <a:pt x="887" y="349"/>
                    <a:pt x="855" y="381"/>
                    <a:pt x="855" y="381"/>
                  </a:cubicBezTo>
                  <a:cubicBezTo>
                    <a:pt x="950" y="476"/>
                    <a:pt x="887" y="571"/>
                    <a:pt x="823" y="571"/>
                  </a:cubicBezTo>
                  <a:cubicBezTo>
                    <a:pt x="633" y="1426"/>
                    <a:pt x="348" y="2122"/>
                    <a:pt x="63" y="2882"/>
                  </a:cubicBezTo>
                  <a:cubicBezTo>
                    <a:pt x="63" y="2914"/>
                    <a:pt x="32" y="2946"/>
                    <a:pt x="0" y="2946"/>
                  </a:cubicBezTo>
                  <a:cubicBezTo>
                    <a:pt x="190" y="3167"/>
                    <a:pt x="380" y="3389"/>
                    <a:pt x="507" y="3642"/>
                  </a:cubicBezTo>
                  <a:cubicBezTo>
                    <a:pt x="1013" y="2566"/>
                    <a:pt x="1488" y="1521"/>
                    <a:pt x="2090" y="507"/>
                  </a:cubicBezTo>
                  <a:cubicBezTo>
                    <a:pt x="1742" y="349"/>
                    <a:pt x="1330" y="159"/>
                    <a:pt x="98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1143625" y="1127352"/>
              <a:ext cx="139303" cy="108019"/>
            </a:xfrm>
            <a:custGeom>
              <a:avLst/>
              <a:gdLst/>
              <a:ahLst/>
              <a:cxnLst/>
              <a:rect l="l" t="t" r="r" b="b"/>
              <a:pathLst>
                <a:path w="4435" h="3439" extrusionOk="0">
                  <a:moveTo>
                    <a:pt x="3706" y="1"/>
                  </a:moveTo>
                  <a:cubicBezTo>
                    <a:pt x="2566" y="824"/>
                    <a:pt x="1299" y="1552"/>
                    <a:pt x="0" y="2218"/>
                  </a:cubicBezTo>
                  <a:cubicBezTo>
                    <a:pt x="0" y="2218"/>
                    <a:pt x="32" y="2249"/>
                    <a:pt x="32" y="2281"/>
                  </a:cubicBezTo>
                  <a:cubicBezTo>
                    <a:pt x="163" y="2881"/>
                    <a:pt x="293" y="3439"/>
                    <a:pt x="956" y="3439"/>
                  </a:cubicBezTo>
                  <a:cubicBezTo>
                    <a:pt x="1097" y="3439"/>
                    <a:pt x="1262" y="3413"/>
                    <a:pt x="1457" y="3358"/>
                  </a:cubicBezTo>
                  <a:cubicBezTo>
                    <a:pt x="1774" y="3294"/>
                    <a:pt x="2122" y="2883"/>
                    <a:pt x="2376" y="2724"/>
                  </a:cubicBezTo>
                  <a:cubicBezTo>
                    <a:pt x="3041" y="2249"/>
                    <a:pt x="3706" y="1774"/>
                    <a:pt x="4434" y="1394"/>
                  </a:cubicBezTo>
                  <a:lnTo>
                    <a:pt x="4434" y="1331"/>
                  </a:lnTo>
                  <a:cubicBezTo>
                    <a:pt x="4212" y="856"/>
                    <a:pt x="3991" y="381"/>
                    <a:pt x="3706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999391" y="964240"/>
              <a:ext cx="286522" cy="203945"/>
            </a:xfrm>
            <a:custGeom>
              <a:avLst/>
              <a:gdLst/>
              <a:ahLst/>
              <a:cxnLst/>
              <a:rect l="l" t="t" r="r" b="b"/>
              <a:pathLst>
                <a:path w="9122" h="6493" extrusionOk="0">
                  <a:moveTo>
                    <a:pt x="7791" y="0"/>
                  </a:moveTo>
                  <a:cubicBezTo>
                    <a:pt x="5099" y="1583"/>
                    <a:pt x="2471" y="3167"/>
                    <a:pt x="0" y="5035"/>
                  </a:cubicBezTo>
                  <a:cubicBezTo>
                    <a:pt x="349" y="5510"/>
                    <a:pt x="634" y="5985"/>
                    <a:pt x="887" y="6492"/>
                  </a:cubicBezTo>
                  <a:cubicBezTo>
                    <a:pt x="887" y="6460"/>
                    <a:pt x="950" y="6460"/>
                    <a:pt x="950" y="6429"/>
                  </a:cubicBezTo>
                  <a:cubicBezTo>
                    <a:pt x="2312" y="5415"/>
                    <a:pt x="3706" y="4465"/>
                    <a:pt x="5162" y="3579"/>
                  </a:cubicBezTo>
                  <a:cubicBezTo>
                    <a:pt x="6398" y="2819"/>
                    <a:pt x="7759" y="1900"/>
                    <a:pt x="9121" y="1457"/>
                  </a:cubicBezTo>
                  <a:lnTo>
                    <a:pt x="9089" y="1393"/>
                  </a:lnTo>
                  <a:cubicBezTo>
                    <a:pt x="9058" y="1393"/>
                    <a:pt x="8963" y="1393"/>
                    <a:pt x="8931" y="1362"/>
                  </a:cubicBezTo>
                  <a:cubicBezTo>
                    <a:pt x="8551" y="950"/>
                    <a:pt x="8171" y="507"/>
                    <a:pt x="7823" y="95"/>
                  </a:cubicBezTo>
                  <a:cubicBezTo>
                    <a:pt x="7791" y="32"/>
                    <a:pt x="7791" y="0"/>
                    <a:pt x="7791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768621" y="584242"/>
              <a:ext cx="98502" cy="60716"/>
            </a:xfrm>
            <a:custGeom>
              <a:avLst/>
              <a:gdLst/>
              <a:ahLst/>
              <a:cxnLst/>
              <a:rect l="l" t="t" r="r" b="b"/>
              <a:pathLst>
                <a:path w="3136" h="1933" extrusionOk="0">
                  <a:moveTo>
                    <a:pt x="3135" y="0"/>
                  </a:moveTo>
                  <a:lnTo>
                    <a:pt x="3135" y="0"/>
                  </a:lnTo>
                  <a:cubicBezTo>
                    <a:pt x="2629" y="222"/>
                    <a:pt x="2059" y="349"/>
                    <a:pt x="1584" y="634"/>
                  </a:cubicBezTo>
                  <a:cubicBezTo>
                    <a:pt x="950" y="982"/>
                    <a:pt x="475" y="1426"/>
                    <a:pt x="0" y="1932"/>
                  </a:cubicBezTo>
                  <a:cubicBezTo>
                    <a:pt x="63" y="1932"/>
                    <a:pt x="95" y="1901"/>
                    <a:pt x="127" y="1901"/>
                  </a:cubicBezTo>
                  <a:cubicBezTo>
                    <a:pt x="1394" y="1742"/>
                    <a:pt x="2375" y="1014"/>
                    <a:pt x="3135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876860" y="934369"/>
              <a:ext cx="48937" cy="45984"/>
            </a:xfrm>
            <a:custGeom>
              <a:avLst/>
              <a:gdLst/>
              <a:ahLst/>
              <a:cxnLst/>
              <a:rect l="l" t="t" r="r" b="b"/>
              <a:pathLst>
                <a:path w="1558" h="1464" extrusionOk="0">
                  <a:moveTo>
                    <a:pt x="734" y="1"/>
                  </a:moveTo>
                  <a:lnTo>
                    <a:pt x="734" y="1"/>
                  </a:lnTo>
                  <a:cubicBezTo>
                    <a:pt x="766" y="33"/>
                    <a:pt x="734" y="33"/>
                    <a:pt x="671" y="96"/>
                  </a:cubicBezTo>
                  <a:cubicBezTo>
                    <a:pt x="1" y="340"/>
                    <a:pt x="34" y="1463"/>
                    <a:pt x="799" y="1463"/>
                  </a:cubicBezTo>
                  <a:cubicBezTo>
                    <a:pt x="829" y="1463"/>
                    <a:pt x="860" y="1461"/>
                    <a:pt x="893" y="1458"/>
                  </a:cubicBezTo>
                  <a:cubicBezTo>
                    <a:pt x="1241" y="1426"/>
                    <a:pt x="1558" y="1173"/>
                    <a:pt x="1558" y="793"/>
                  </a:cubicBezTo>
                  <a:cubicBezTo>
                    <a:pt x="1558" y="349"/>
                    <a:pt x="1114" y="33"/>
                    <a:pt x="734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1059289" y="1583897"/>
              <a:ext cx="71426" cy="58580"/>
            </a:xfrm>
            <a:custGeom>
              <a:avLst/>
              <a:gdLst/>
              <a:ahLst/>
              <a:cxnLst/>
              <a:rect l="l" t="t" r="r" b="b"/>
              <a:pathLst>
                <a:path w="2274" h="1865" extrusionOk="0">
                  <a:moveTo>
                    <a:pt x="1040" y="1"/>
                  </a:moveTo>
                  <a:cubicBezTo>
                    <a:pt x="954" y="1"/>
                    <a:pt x="869" y="11"/>
                    <a:pt x="785" y="33"/>
                  </a:cubicBezTo>
                  <a:cubicBezTo>
                    <a:pt x="757" y="24"/>
                    <a:pt x="738" y="20"/>
                    <a:pt x="724" y="20"/>
                  </a:cubicBezTo>
                  <a:cubicBezTo>
                    <a:pt x="690" y="20"/>
                    <a:pt x="690" y="43"/>
                    <a:pt x="690" y="65"/>
                  </a:cubicBezTo>
                  <a:cubicBezTo>
                    <a:pt x="1" y="617"/>
                    <a:pt x="272" y="1864"/>
                    <a:pt x="1106" y="1864"/>
                  </a:cubicBezTo>
                  <a:cubicBezTo>
                    <a:pt x="1230" y="1864"/>
                    <a:pt x="1366" y="1837"/>
                    <a:pt x="1514" y="1775"/>
                  </a:cubicBezTo>
                  <a:cubicBezTo>
                    <a:pt x="1989" y="1585"/>
                    <a:pt x="2274" y="1047"/>
                    <a:pt x="2052" y="572"/>
                  </a:cubicBezTo>
                  <a:cubicBezTo>
                    <a:pt x="1843" y="232"/>
                    <a:pt x="1441" y="1"/>
                    <a:pt x="1040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711926" y="1798804"/>
              <a:ext cx="750039" cy="126425"/>
            </a:xfrm>
            <a:custGeom>
              <a:avLst/>
              <a:gdLst/>
              <a:ahLst/>
              <a:cxnLst/>
              <a:rect l="l" t="t" r="r" b="b"/>
              <a:pathLst>
                <a:path w="23879" h="4025" extrusionOk="0">
                  <a:moveTo>
                    <a:pt x="22169" y="1791"/>
                  </a:moveTo>
                  <a:cubicBezTo>
                    <a:pt x="22226" y="1791"/>
                    <a:pt x="22280" y="1911"/>
                    <a:pt x="22200" y="1964"/>
                  </a:cubicBezTo>
                  <a:cubicBezTo>
                    <a:pt x="21629" y="2354"/>
                    <a:pt x="20944" y="2631"/>
                    <a:pt x="20225" y="2631"/>
                  </a:cubicBezTo>
                  <a:cubicBezTo>
                    <a:pt x="20187" y="2631"/>
                    <a:pt x="20148" y="2630"/>
                    <a:pt x="20110" y="2629"/>
                  </a:cubicBezTo>
                  <a:cubicBezTo>
                    <a:pt x="19952" y="2629"/>
                    <a:pt x="19952" y="2407"/>
                    <a:pt x="20110" y="2407"/>
                  </a:cubicBezTo>
                  <a:cubicBezTo>
                    <a:pt x="20838" y="2375"/>
                    <a:pt x="21472" y="2185"/>
                    <a:pt x="22137" y="1805"/>
                  </a:cubicBezTo>
                  <a:cubicBezTo>
                    <a:pt x="22147" y="1795"/>
                    <a:pt x="22158" y="1791"/>
                    <a:pt x="22169" y="1791"/>
                  </a:cubicBezTo>
                  <a:close/>
                  <a:moveTo>
                    <a:pt x="23720" y="0"/>
                  </a:moveTo>
                  <a:lnTo>
                    <a:pt x="23720" y="0"/>
                  </a:lnTo>
                  <a:cubicBezTo>
                    <a:pt x="23657" y="32"/>
                    <a:pt x="23657" y="127"/>
                    <a:pt x="23625" y="159"/>
                  </a:cubicBezTo>
                  <a:cubicBezTo>
                    <a:pt x="22833" y="1489"/>
                    <a:pt x="20142" y="1489"/>
                    <a:pt x="18843" y="1710"/>
                  </a:cubicBezTo>
                  <a:cubicBezTo>
                    <a:pt x="16468" y="1995"/>
                    <a:pt x="14061" y="2185"/>
                    <a:pt x="11623" y="2185"/>
                  </a:cubicBezTo>
                  <a:cubicBezTo>
                    <a:pt x="9216" y="2185"/>
                    <a:pt x="6809" y="1964"/>
                    <a:pt x="4434" y="1615"/>
                  </a:cubicBezTo>
                  <a:cubicBezTo>
                    <a:pt x="3325" y="1457"/>
                    <a:pt x="982" y="1457"/>
                    <a:pt x="32" y="412"/>
                  </a:cubicBezTo>
                  <a:lnTo>
                    <a:pt x="32" y="412"/>
                  </a:lnTo>
                  <a:cubicBezTo>
                    <a:pt x="0" y="1330"/>
                    <a:pt x="158" y="2185"/>
                    <a:pt x="602" y="3040"/>
                  </a:cubicBezTo>
                  <a:cubicBezTo>
                    <a:pt x="4545" y="3733"/>
                    <a:pt x="8488" y="4025"/>
                    <a:pt x="12486" y="4025"/>
                  </a:cubicBezTo>
                  <a:cubicBezTo>
                    <a:pt x="12694" y="4025"/>
                    <a:pt x="12902" y="4024"/>
                    <a:pt x="13111" y="4022"/>
                  </a:cubicBezTo>
                  <a:cubicBezTo>
                    <a:pt x="15011" y="3990"/>
                    <a:pt x="16943" y="3895"/>
                    <a:pt x="18843" y="3705"/>
                  </a:cubicBezTo>
                  <a:cubicBezTo>
                    <a:pt x="19920" y="3579"/>
                    <a:pt x="21187" y="3642"/>
                    <a:pt x="22168" y="3230"/>
                  </a:cubicBezTo>
                  <a:cubicBezTo>
                    <a:pt x="23752" y="2629"/>
                    <a:pt x="23878" y="1394"/>
                    <a:pt x="23720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727820" y="1723231"/>
              <a:ext cx="746082" cy="128624"/>
            </a:xfrm>
            <a:custGeom>
              <a:avLst/>
              <a:gdLst/>
              <a:ahLst/>
              <a:cxnLst/>
              <a:rect l="l" t="t" r="r" b="b"/>
              <a:pathLst>
                <a:path w="23753" h="4095" extrusionOk="0">
                  <a:moveTo>
                    <a:pt x="2489" y="1231"/>
                  </a:moveTo>
                  <a:cubicBezTo>
                    <a:pt x="2573" y="1231"/>
                    <a:pt x="2621" y="1427"/>
                    <a:pt x="2503" y="1456"/>
                  </a:cubicBezTo>
                  <a:cubicBezTo>
                    <a:pt x="2154" y="1583"/>
                    <a:pt x="1901" y="1773"/>
                    <a:pt x="1711" y="2026"/>
                  </a:cubicBezTo>
                  <a:cubicBezTo>
                    <a:pt x="1680" y="2049"/>
                    <a:pt x="1647" y="2059"/>
                    <a:pt x="1617" y="2059"/>
                  </a:cubicBezTo>
                  <a:cubicBezTo>
                    <a:pt x="1522" y="2059"/>
                    <a:pt x="1449" y="1964"/>
                    <a:pt x="1521" y="1868"/>
                  </a:cubicBezTo>
                  <a:cubicBezTo>
                    <a:pt x="1711" y="1583"/>
                    <a:pt x="2091" y="1329"/>
                    <a:pt x="2471" y="1234"/>
                  </a:cubicBezTo>
                  <a:cubicBezTo>
                    <a:pt x="2477" y="1232"/>
                    <a:pt x="2483" y="1231"/>
                    <a:pt x="2489" y="1231"/>
                  </a:cubicBezTo>
                  <a:close/>
                  <a:moveTo>
                    <a:pt x="5633" y="0"/>
                  </a:moveTo>
                  <a:cubicBezTo>
                    <a:pt x="4803" y="0"/>
                    <a:pt x="3964" y="39"/>
                    <a:pt x="3136" y="189"/>
                  </a:cubicBezTo>
                  <a:cubicBezTo>
                    <a:pt x="2471" y="316"/>
                    <a:pt x="1616" y="443"/>
                    <a:pt x="1077" y="791"/>
                  </a:cubicBezTo>
                  <a:cubicBezTo>
                    <a:pt x="412" y="1044"/>
                    <a:pt x="32" y="1614"/>
                    <a:pt x="1" y="2438"/>
                  </a:cubicBezTo>
                  <a:cubicBezTo>
                    <a:pt x="412" y="2755"/>
                    <a:pt x="792" y="2945"/>
                    <a:pt x="1267" y="3040"/>
                  </a:cubicBezTo>
                  <a:cubicBezTo>
                    <a:pt x="4244" y="3990"/>
                    <a:pt x="7791" y="4053"/>
                    <a:pt x="10895" y="4085"/>
                  </a:cubicBezTo>
                  <a:cubicBezTo>
                    <a:pt x="11215" y="4091"/>
                    <a:pt x="11535" y="4094"/>
                    <a:pt x="11855" y="4094"/>
                  </a:cubicBezTo>
                  <a:cubicBezTo>
                    <a:pt x="14770" y="4094"/>
                    <a:pt x="17701" y="3832"/>
                    <a:pt x="20554" y="3261"/>
                  </a:cubicBezTo>
                  <a:cubicBezTo>
                    <a:pt x="21187" y="3135"/>
                    <a:pt x="22201" y="3040"/>
                    <a:pt x="22644" y="2470"/>
                  </a:cubicBezTo>
                  <a:cubicBezTo>
                    <a:pt x="23753" y="1044"/>
                    <a:pt x="21409" y="633"/>
                    <a:pt x="20776" y="506"/>
                  </a:cubicBezTo>
                  <a:cubicBezTo>
                    <a:pt x="19129" y="189"/>
                    <a:pt x="17450" y="94"/>
                    <a:pt x="15804" y="31"/>
                  </a:cubicBezTo>
                  <a:lnTo>
                    <a:pt x="15804" y="31"/>
                  </a:lnTo>
                  <a:cubicBezTo>
                    <a:pt x="15835" y="443"/>
                    <a:pt x="15867" y="854"/>
                    <a:pt x="15867" y="1234"/>
                  </a:cubicBezTo>
                  <a:cubicBezTo>
                    <a:pt x="15962" y="1298"/>
                    <a:pt x="15962" y="1424"/>
                    <a:pt x="15867" y="1456"/>
                  </a:cubicBezTo>
                  <a:cubicBezTo>
                    <a:pt x="14526" y="2153"/>
                    <a:pt x="12908" y="2409"/>
                    <a:pt x="11286" y="2409"/>
                  </a:cubicBezTo>
                  <a:cubicBezTo>
                    <a:pt x="9958" y="2409"/>
                    <a:pt x="8626" y="2237"/>
                    <a:pt x="7443" y="1995"/>
                  </a:cubicBezTo>
                  <a:cubicBezTo>
                    <a:pt x="7253" y="1995"/>
                    <a:pt x="7221" y="1804"/>
                    <a:pt x="7285" y="1678"/>
                  </a:cubicBezTo>
                  <a:cubicBezTo>
                    <a:pt x="7158" y="1646"/>
                    <a:pt x="7095" y="1583"/>
                    <a:pt x="7126" y="1456"/>
                  </a:cubicBezTo>
                  <a:cubicBezTo>
                    <a:pt x="7221" y="1044"/>
                    <a:pt x="7285" y="538"/>
                    <a:pt x="7380" y="31"/>
                  </a:cubicBezTo>
                  <a:lnTo>
                    <a:pt x="7316" y="31"/>
                  </a:lnTo>
                  <a:cubicBezTo>
                    <a:pt x="6764" y="18"/>
                    <a:pt x="6201" y="0"/>
                    <a:pt x="5633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1061048" y="1134325"/>
              <a:ext cx="75635" cy="77614"/>
            </a:xfrm>
            <a:custGeom>
              <a:avLst/>
              <a:gdLst/>
              <a:ahLst/>
              <a:cxnLst/>
              <a:rect l="l" t="t" r="r" b="b"/>
              <a:pathLst>
                <a:path w="2408" h="2471" extrusionOk="0">
                  <a:moveTo>
                    <a:pt x="1141" y="0"/>
                  </a:moveTo>
                  <a:cubicBezTo>
                    <a:pt x="951" y="127"/>
                    <a:pt x="761" y="285"/>
                    <a:pt x="508" y="412"/>
                  </a:cubicBezTo>
                  <a:cubicBezTo>
                    <a:pt x="444" y="950"/>
                    <a:pt x="286" y="1520"/>
                    <a:pt x="1" y="2027"/>
                  </a:cubicBezTo>
                  <a:cubicBezTo>
                    <a:pt x="793" y="2154"/>
                    <a:pt x="1616" y="2312"/>
                    <a:pt x="2376" y="2471"/>
                  </a:cubicBezTo>
                  <a:cubicBezTo>
                    <a:pt x="2344" y="2344"/>
                    <a:pt x="2344" y="2281"/>
                    <a:pt x="2313" y="2154"/>
                  </a:cubicBezTo>
                  <a:lnTo>
                    <a:pt x="2313" y="2122"/>
                  </a:lnTo>
                  <a:cubicBezTo>
                    <a:pt x="2154" y="2059"/>
                    <a:pt x="2059" y="1869"/>
                    <a:pt x="2218" y="1806"/>
                  </a:cubicBezTo>
                  <a:cubicBezTo>
                    <a:pt x="2313" y="1742"/>
                    <a:pt x="2344" y="1711"/>
                    <a:pt x="2408" y="1711"/>
                  </a:cubicBezTo>
                  <a:cubicBezTo>
                    <a:pt x="1996" y="1204"/>
                    <a:pt x="1521" y="602"/>
                    <a:pt x="1141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1213261" y="1038839"/>
              <a:ext cx="74630" cy="87571"/>
            </a:xfrm>
            <a:custGeom>
              <a:avLst/>
              <a:gdLst/>
              <a:ahLst/>
              <a:cxnLst/>
              <a:rect l="l" t="t" r="r" b="b"/>
              <a:pathLst>
                <a:path w="2376" h="2788" extrusionOk="0">
                  <a:moveTo>
                    <a:pt x="1330" y="0"/>
                  </a:moveTo>
                  <a:cubicBezTo>
                    <a:pt x="887" y="285"/>
                    <a:pt x="475" y="507"/>
                    <a:pt x="0" y="760"/>
                  </a:cubicBezTo>
                  <a:cubicBezTo>
                    <a:pt x="507" y="1267"/>
                    <a:pt x="887" y="1900"/>
                    <a:pt x="1109" y="2629"/>
                  </a:cubicBezTo>
                  <a:cubicBezTo>
                    <a:pt x="1109" y="2660"/>
                    <a:pt x="1109" y="2692"/>
                    <a:pt x="1045" y="2724"/>
                  </a:cubicBezTo>
                  <a:lnTo>
                    <a:pt x="1109" y="2787"/>
                  </a:lnTo>
                  <a:lnTo>
                    <a:pt x="1457" y="2534"/>
                  </a:lnTo>
                  <a:cubicBezTo>
                    <a:pt x="1478" y="2534"/>
                    <a:pt x="1485" y="2520"/>
                    <a:pt x="1497" y="2520"/>
                  </a:cubicBezTo>
                  <a:cubicBezTo>
                    <a:pt x="1503" y="2520"/>
                    <a:pt x="1510" y="2523"/>
                    <a:pt x="1520" y="2534"/>
                  </a:cubicBezTo>
                  <a:cubicBezTo>
                    <a:pt x="1805" y="1837"/>
                    <a:pt x="2059" y="1077"/>
                    <a:pt x="2375" y="349"/>
                  </a:cubicBezTo>
                  <a:cubicBezTo>
                    <a:pt x="1995" y="190"/>
                    <a:pt x="1679" y="95"/>
                    <a:pt x="1330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1106813" y="1067673"/>
              <a:ext cx="139303" cy="115432"/>
            </a:xfrm>
            <a:custGeom>
              <a:avLst/>
              <a:gdLst/>
              <a:ahLst/>
              <a:cxnLst/>
              <a:rect l="l" t="t" r="r" b="b"/>
              <a:pathLst>
                <a:path w="4435" h="3675" extrusionOk="0">
                  <a:moveTo>
                    <a:pt x="2978" y="1"/>
                  </a:moveTo>
                  <a:cubicBezTo>
                    <a:pt x="2629" y="191"/>
                    <a:pt x="2217" y="444"/>
                    <a:pt x="1869" y="634"/>
                  </a:cubicBezTo>
                  <a:cubicBezTo>
                    <a:pt x="1267" y="1077"/>
                    <a:pt x="634" y="1457"/>
                    <a:pt x="1" y="1901"/>
                  </a:cubicBezTo>
                  <a:cubicBezTo>
                    <a:pt x="476" y="2407"/>
                    <a:pt x="887" y="3041"/>
                    <a:pt x="1236" y="3674"/>
                  </a:cubicBezTo>
                  <a:cubicBezTo>
                    <a:pt x="2344" y="3104"/>
                    <a:pt x="3421" y="2534"/>
                    <a:pt x="4434" y="1869"/>
                  </a:cubicBezTo>
                  <a:lnTo>
                    <a:pt x="4403" y="1806"/>
                  </a:lnTo>
                  <a:cubicBezTo>
                    <a:pt x="4388" y="1834"/>
                    <a:pt x="4355" y="1850"/>
                    <a:pt x="4320" y="1850"/>
                  </a:cubicBezTo>
                  <a:cubicBezTo>
                    <a:pt x="4276" y="1850"/>
                    <a:pt x="4230" y="1826"/>
                    <a:pt x="4213" y="1774"/>
                  </a:cubicBezTo>
                  <a:cubicBezTo>
                    <a:pt x="3896" y="1109"/>
                    <a:pt x="3484" y="539"/>
                    <a:pt x="2978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776568" y="591215"/>
              <a:ext cx="158181" cy="160160"/>
            </a:xfrm>
            <a:custGeom>
              <a:avLst/>
              <a:gdLst/>
              <a:ahLst/>
              <a:cxnLst/>
              <a:rect l="l" t="t" r="r" b="b"/>
              <a:pathLst>
                <a:path w="5036" h="5099" extrusionOk="0">
                  <a:moveTo>
                    <a:pt x="3009" y="0"/>
                  </a:moveTo>
                  <a:cubicBezTo>
                    <a:pt x="2407" y="1109"/>
                    <a:pt x="1267" y="1805"/>
                    <a:pt x="1" y="1964"/>
                  </a:cubicBezTo>
                  <a:cubicBezTo>
                    <a:pt x="824" y="2819"/>
                    <a:pt x="1552" y="3769"/>
                    <a:pt x="2091" y="4846"/>
                  </a:cubicBezTo>
                  <a:cubicBezTo>
                    <a:pt x="2122" y="4941"/>
                    <a:pt x="2059" y="5036"/>
                    <a:pt x="1964" y="5036"/>
                  </a:cubicBezTo>
                  <a:lnTo>
                    <a:pt x="1964" y="5099"/>
                  </a:lnTo>
                  <a:cubicBezTo>
                    <a:pt x="3294" y="5099"/>
                    <a:pt x="4403" y="4434"/>
                    <a:pt x="5036" y="3294"/>
                  </a:cubicBezTo>
                  <a:cubicBezTo>
                    <a:pt x="4181" y="2249"/>
                    <a:pt x="3484" y="1140"/>
                    <a:pt x="3009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821327" y="702218"/>
              <a:ext cx="190031" cy="118039"/>
            </a:xfrm>
            <a:custGeom>
              <a:avLst/>
              <a:gdLst/>
              <a:ahLst/>
              <a:cxnLst/>
              <a:rect l="l" t="t" r="r" b="b"/>
              <a:pathLst>
                <a:path w="6050" h="3758" extrusionOk="0">
                  <a:moveTo>
                    <a:pt x="4680" y="1"/>
                  </a:moveTo>
                  <a:cubicBezTo>
                    <a:pt x="4357" y="1"/>
                    <a:pt x="4039" y="30"/>
                    <a:pt x="3738" y="76"/>
                  </a:cubicBezTo>
                  <a:lnTo>
                    <a:pt x="3674" y="76"/>
                  </a:lnTo>
                  <a:cubicBezTo>
                    <a:pt x="3116" y="1194"/>
                    <a:pt x="1949" y="1946"/>
                    <a:pt x="710" y="1946"/>
                  </a:cubicBezTo>
                  <a:cubicBezTo>
                    <a:pt x="685" y="1946"/>
                    <a:pt x="659" y="1946"/>
                    <a:pt x="634" y="1945"/>
                  </a:cubicBezTo>
                  <a:cubicBezTo>
                    <a:pt x="634" y="2578"/>
                    <a:pt x="381" y="3243"/>
                    <a:pt x="1" y="3750"/>
                  </a:cubicBezTo>
                  <a:cubicBezTo>
                    <a:pt x="73" y="3755"/>
                    <a:pt x="146" y="3758"/>
                    <a:pt x="219" y="3758"/>
                  </a:cubicBezTo>
                  <a:cubicBezTo>
                    <a:pt x="2420" y="3758"/>
                    <a:pt x="4517" y="1487"/>
                    <a:pt x="6049" y="76"/>
                  </a:cubicBezTo>
                  <a:lnTo>
                    <a:pt x="6049" y="76"/>
                  </a:lnTo>
                  <a:cubicBezTo>
                    <a:pt x="5986" y="89"/>
                    <a:pt x="5921" y="94"/>
                    <a:pt x="5856" y="94"/>
                  </a:cubicBezTo>
                  <a:cubicBezTo>
                    <a:pt x="5593" y="94"/>
                    <a:pt x="5315" y="13"/>
                    <a:pt x="5036" y="13"/>
                  </a:cubicBezTo>
                  <a:cubicBezTo>
                    <a:pt x="4917" y="5"/>
                    <a:pt x="4798" y="1"/>
                    <a:pt x="4680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825316" y="887129"/>
              <a:ext cx="157176" cy="142162"/>
            </a:xfrm>
            <a:custGeom>
              <a:avLst/>
              <a:gdLst/>
              <a:ahLst/>
              <a:cxnLst/>
              <a:rect l="l" t="t" r="r" b="b"/>
              <a:pathLst>
                <a:path w="5004" h="4526" extrusionOk="0">
                  <a:moveTo>
                    <a:pt x="2249" y="1315"/>
                  </a:moveTo>
                  <a:cubicBezTo>
                    <a:pt x="2312" y="1315"/>
                    <a:pt x="2375" y="1315"/>
                    <a:pt x="2407" y="1347"/>
                  </a:cubicBezTo>
                  <a:cubicBezTo>
                    <a:pt x="2466" y="1332"/>
                    <a:pt x="2525" y="1325"/>
                    <a:pt x="2584" y="1325"/>
                  </a:cubicBezTo>
                  <a:cubicBezTo>
                    <a:pt x="3027" y="1325"/>
                    <a:pt x="3432" y="1726"/>
                    <a:pt x="3516" y="2202"/>
                  </a:cubicBezTo>
                  <a:cubicBezTo>
                    <a:pt x="3579" y="2740"/>
                    <a:pt x="3167" y="3183"/>
                    <a:pt x="2629" y="3247"/>
                  </a:cubicBezTo>
                  <a:cubicBezTo>
                    <a:pt x="2569" y="3258"/>
                    <a:pt x="2509" y="3263"/>
                    <a:pt x="2449" y="3263"/>
                  </a:cubicBezTo>
                  <a:cubicBezTo>
                    <a:pt x="2008" y="3263"/>
                    <a:pt x="1604" y="2961"/>
                    <a:pt x="1520" y="2487"/>
                  </a:cubicBezTo>
                  <a:cubicBezTo>
                    <a:pt x="1457" y="1980"/>
                    <a:pt x="1742" y="1410"/>
                    <a:pt x="2249" y="1315"/>
                  </a:cubicBezTo>
                  <a:close/>
                  <a:moveTo>
                    <a:pt x="2460" y="0"/>
                  </a:moveTo>
                  <a:cubicBezTo>
                    <a:pt x="2292" y="0"/>
                    <a:pt x="2125" y="16"/>
                    <a:pt x="1964" y="48"/>
                  </a:cubicBezTo>
                  <a:cubicBezTo>
                    <a:pt x="1489" y="112"/>
                    <a:pt x="1014" y="365"/>
                    <a:pt x="697" y="745"/>
                  </a:cubicBezTo>
                  <a:cubicBezTo>
                    <a:pt x="539" y="935"/>
                    <a:pt x="380" y="1188"/>
                    <a:pt x="317" y="1410"/>
                  </a:cubicBezTo>
                  <a:cubicBezTo>
                    <a:pt x="0" y="2423"/>
                    <a:pt x="349" y="3627"/>
                    <a:pt x="1204" y="4197"/>
                  </a:cubicBezTo>
                  <a:cubicBezTo>
                    <a:pt x="1565" y="4420"/>
                    <a:pt x="1983" y="4525"/>
                    <a:pt x="2402" y="4525"/>
                  </a:cubicBezTo>
                  <a:cubicBezTo>
                    <a:pt x="3235" y="4525"/>
                    <a:pt x="4076" y="4110"/>
                    <a:pt x="4497" y="3373"/>
                  </a:cubicBezTo>
                  <a:cubicBezTo>
                    <a:pt x="5004" y="2392"/>
                    <a:pt x="4656" y="1157"/>
                    <a:pt x="3864" y="397"/>
                  </a:cubicBezTo>
                  <a:cubicBezTo>
                    <a:pt x="3462" y="137"/>
                    <a:pt x="2955" y="0"/>
                    <a:pt x="2460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827295" y="710573"/>
              <a:ext cx="383014" cy="383987"/>
            </a:xfrm>
            <a:custGeom>
              <a:avLst/>
              <a:gdLst/>
              <a:ahLst/>
              <a:cxnLst/>
              <a:rect l="l" t="t" r="r" b="b"/>
              <a:pathLst>
                <a:path w="12194" h="12225" extrusionOk="0">
                  <a:moveTo>
                    <a:pt x="6018" y="0"/>
                  </a:moveTo>
                  <a:cubicBezTo>
                    <a:pt x="4624" y="1711"/>
                    <a:pt x="2376" y="3927"/>
                    <a:pt x="1" y="3991"/>
                  </a:cubicBezTo>
                  <a:cubicBezTo>
                    <a:pt x="254" y="4276"/>
                    <a:pt x="444" y="4592"/>
                    <a:pt x="634" y="4877"/>
                  </a:cubicBezTo>
                  <a:cubicBezTo>
                    <a:pt x="666" y="4909"/>
                    <a:pt x="729" y="4941"/>
                    <a:pt x="729" y="5036"/>
                  </a:cubicBezTo>
                  <a:cubicBezTo>
                    <a:pt x="824" y="5226"/>
                    <a:pt x="951" y="5384"/>
                    <a:pt x="1077" y="5574"/>
                  </a:cubicBezTo>
                  <a:cubicBezTo>
                    <a:pt x="1447" y="5376"/>
                    <a:pt x="1871" y="5277"/>
                    <a:pt x="2300" y="5277"/>
                  </a:cubicBezTo>
                  <a:cubicBezTo>
                    <a:pt x="2901" y="5277"/>
                    <a:pt x="3511" y="5471"/>
                    <a:pt x="3991" y="5859"/>
                  </a:cubicBezTo>
                  <a:cubicBezTo>
                    <a:pt x="4054" y="5859"/>
                    <a:pt x="4054" y="5891"/>
                    <a:pt x="4054" y="5954"/>
                  </a:cubicBezTo>
                  <a:cubicBezTo>
                    <a:pt x="4941" y="6683"/>
                    <a:pt x="5258" y="8076"/>
                    <a:pt x="4688" y="9184"/>
                  </a:cubicBezTo>
                  <a:cubicBezTo>
                    <a:pt x="4561" y="9438"/>
                    <a:pt x="4403" y="9628"/>
                    <a:pt x="4213" y="9786"/>
                  </a:cubicBezTo>
                  <a:cubicBezTo>
                    <a:pt x="4244" y="9786"/>
                    <a:pt x="4244" y="9786"/>
                    <a:pt x="4276" y="9818"/>
                  </a:cubicBezTo>
                  <a:cubicBezTo>
                    <a:pt x="5068" y="10419"/>
                    <a:pt x="5638" y="11338"/>
                    <a:pt x="5954" y="12225"/>
                  </a:cubicBezTo>
                  <a:cubicBezTo>
                    <a:pt x="7918" y="10768"/>
                    <a:pt x="10008" y="9406"/>
                    <a:pt x="12193" y="8298"/>
                  </a:cubicBezTo>
                  <a:cubicBezTo>
                    <a:pt x="10071" y="5637"/>
                    <a:pt x="8013" y="2819"/>
                    <a:pt x="6018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966567" y="1539671"/>
              <a:ext cx="248704" cy="244935"/>
            </a:xfrm>
            <a:custGeom>
              <a:avLst/>
              <a:gdLst/>
              <a:ahLst/>
              <a:cxnLst/>
              <a:rect l="l" t="t" r="r" b="b"/>
              <a:pathLst>
                <a:path w="7918" h="7798" extrusionOk="0">
                  <a:moveTo>
                    <a:pt x="4128" y="1080"/>
                  </a:moveTo>
                  <a:cubicBezTo>
                    <a:pt x="4592" y="1080"/>
                    <a:pt x="5038" y="1352"/>
                    <a:pt x="5257" y="1790"/>
                  </a:cubicBezTo>
                  <a:cubicBezTo>
                    <a:pt x="5637" y="2423"/>
                    <a:pt x="5257" y="3183"/>
                    <a:pt x="4624" y="3468"/>
                  </a:cubicBezTo>
                  <a:cubicBezTo>
                    <a:pt x="4453" y="3544"/>
                    <a:pt x="4264" y="3583"/>
                    <a:pt x="4075" y="3583"/>
                  </a:cubicBezTo>
                  <a:cubicBezTo>
                    <a:pt x="3637" y="3583"/>
                    <a:pt x="3199" y="3373"/>
                    <a:pt x="2977" y="2930"/>
                  </a:cubicBezTo>
                  <a:cubicBezTo>
                    <a:pt x="2692" y="2391"/>
                    <a:pt x="2819" y="1536"/>
                    <a:pt x="3421" y="1251"/>
                  </a:cubicBezTo>
                  <a:cubicBezTo>
                    <a:pt x="3431" y="1230"/>
                    <a:pt x="3442" y="1223"/>
                    <a:pt x="3452" y="1223"/>
                  </a:cubicBezTo>
                  <a:cubicBezTo>
                    <a:pt x="3473" y="1223"/>
                    <a:pt x="3494" y="1251"/>
                    <a:pt x="3516" y="1251"/>
                  </a:cubicBezTo>
                  <a:cubicBezTo>
                    <a:pt x="3711" y="1134"/>
                    <a:pt x="3921" y="1080"/>
                    <a:pt x="4128" y="1080"/>
                  </a:cubicBezTo>
                  <a:close/>
                  <a:moveTo>
                    <a:pt x="6124" y="3610"/>
                  </a:moveTo>
                  <a:cubicBezTo>
                    <a:pt x="6165" y="3610"/>
                    <a:pt x="6196" y="3650"/>
                    <a:pt x="6176" y="3690"/>
                  </a:cubicBezTo>
                  <a:cubicBezTo>
                    <a:pt x="6017" y="4165"/>
                    <a:pt x="5574" y="4608"/>
                    <a:pt x="5036" y="4672"/>
                  </a:cubicBezTo>
                  <a:cubicBezTo>
                    <a:pt x="4877" y="4672"/>
                    <a:pt x="4877" y="4482"/>
                    <a:pt x="5004" y="4450"/>
                  </a:cubicBezTo>
                  <a:cubicBezTo>
                    <a:pt x="5479" y="4323"/>
                    <a:pt x="5827" y="4102"/>
                    <a:pt x="6049" y="3658"/>
                  </a:cubicBezTo>
                  <a:cubicBezTo>
                    <a:pt x="6072" y="3623"/>
                    <a:pt x="6100" y="3610"/>
                    <a:pt x="6124" y="3610"/>
                  </a:cubicBezTo>
                  <a:close/>
                  <a:moveTo>
                    <a:pt x="3835" y="0"/>
                  </a:moveTo>
                  <a:cubicBezTo>
                    <a:pt x="650" y="0"/>
                    <a:pt x="399" y="5158"/>
                    <a:pt x="0" y="7490"/>
                  </a:cubicBezTo>
                  <a:cubicBezTo>
                    <a:pt x="1122" y="7710"/>
                    <a:pt x="2225" y="7798"/>
                    <a:pt x="3352" y="7798"/>
                  </a:cubicBezTo>
                  <a:cubicBezTo>
                    <a:pt x="3689" y="7798"/>
                    <a:pt x="4028" y="7790"/>
                    <a:pt x="4371" y="7775"/>
                  </a:cubicBezTo>
                  <a:cubicBezTo>
                    <a:pt x="5542" y="7680"/>
                    <a:pt x="6746" y="7332"/>
                    <a:pt x="7918" y="7173"/>
                  </a:cubicBezTo>
                  <a:cubicBezTo>
                    <a:pt x="7601" y="4703"/>
                    <a:pt x="7379" y="333"/>
                    <a:pt x="4149" y="16"/>
                  </a:cubicBezTo>
                  <a:cubicBezTo>
                    <a:pt x="4041" y="6"/>
                    <a:pt x="3936" y="0"/>
                    <a:pt x="3835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626365" y="872711"/>
              <a:ext cx="373057" cy="802777"/>
            </a:xfrm>
            <a:custGeom>
              <a:avLst/>
              <a:gdLst/>
              <a:ahLst/>
              <a:cxnLst/>
              <a:rect l="l" t="t" r="r" b="b"/>
              <a:pathLst>
                <a:path w="11877" h="25558" extrusionOk="0">
                  <a:moveTo>
                    <a:pt x="6873" y="0"/>
                  </a:moveTo>
                  <a:cubicBezTo>
                    <a:pt x="2376" y="2914"/>
                    <a:pt x="0" y="8424"/>
                    <a:pt x="951" y="13713"/>
                  </a:cubicBezTo>
                  <a:cubicBezTo>
                    <a:pt x="1964" y="19192"/>
                    <a:pt x="6018" y="23214"/>
                    <a:pt x="10831" y="25557"/>
                  </a:cubicBezTo>
                  <a:cubicBezTo>
                    <a:pt x="11085" y="24481"/>
                    <a:pt x="11401" y="23372"/>
                    <a:pt x="11876" y="22517"/>
                  </a:cubicBezTo>
                  <a:cubicBezTo>
                    <a:pt x="8298" y="21694"/>
                    <a:pt x="5638" y="18147"/>
                    <a:pt x="5289" y="14600"/>
                  </a:cubicBezTo>
                  <a:cubicBezTo>
                    <a:pt x="4941" y="10800"/>
                    <a:pt x="7126" y="6683"/>
                    <a:pt x="10546" y="5004"/>
                  </a:cubicBezTo>
                  <a:lnTo>
                    <a:pt x="10451" y="4909"/>
                  </a:lnTo>
                  <a:cubicBezTo>
                    <a:pt x="10388" y="4909"/>
                    <a:pt x="10388" y="4846"/>
                    <a:pt x="10388" y="4814"/>
                  </a:cubicBezTo>
                  <a:cubicBezTo>
                    <a:pt x="9907" y="5175"/>
                    <a:pt x="9295" y="5368"/>
                    <a:pt x="8685" y="5368"/>
                  </a:cubicBezTo>
                  <a:cubicBezTo>
                    <a:pt x="8170" y="5368"/>
                    <a:pt x="7656" y="5231"/>
                    <a:pt x="7221" y="4941"/>
                  </a:cubicBezTo>
                  <a:cubicBezTo>
                    <a:pt x="6049" y="4149"/>
                    <a:pt x="5733" y="2312"/>
                    <a:pt x="6556" y="1172"/>
                  </a:cubicBezTo>
                  <a:cubicBezTo>
                    <a:pt x="6746" y="887"/>
                    <a:pt x="6999" y="666"/>
                    <a:pt x="7284" y="507"/>
                  </a:cubicBezTo>
                  <a:cubicBezTo>
                    <a:pt x="7189" y="349"/>
                    <a:pt x="7063" y="190"/>
                    <a:pt x="6873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1155561" y="1346186"/>
              <a:ext cx="415837" cy="250715"/>
            </a:xfrm>
            <a:custGeom>
              <a:avLst/>
              <a:gdLst/>
              <a:ahLst/>
              <a:cxnLst/>
              <a:rect l="l" t="t" r="r" b="b"/>
              <a:pathLst>
                <a:path w="13239" h="7982" extrusionOk="0">
                  <a:moveTo>
                    <a:pt x="11038" y="1802"/>
                  </a:moveTo>
                  <a:cubicBezTo>
                    <a:pt x="11090" y="1802"/>
                    <a:pt x="11111" y="1936"/>
                    <a:pt x="11053" y="1964"/>
                  </a:cubicBezTo>
                  <a:cubicBezTo>
                    <a:pt x="10388" y="2186"/>
                    <a:pt x="9754" y="2534"/>
                    <a:pt x="9121" y="2819"/>
                  </a:cubicBezTo>
                  <a:cubicBezTo>
                    <a:pt x="9110" y="2822"/>
                    <a:pt x="9099" y="2824"/>
                    <a:pt x="9089" y="2824"/>
                  </a:cubicBezTo>
                  <a:cubicBezTo>
                    <a:pt x="8984" y="2824"/>
                    <a:pt x="8940" y="2684"/>
                    <a:pt x="9026" y="2598"/>
                  </a:cubicBezTo>
                  <a:cubicBezTo>
                    <a:pt x="9628" y="2249"/>
                    <a:pt x="10325" y="2028"/>
                    <a:pt x="11021" y="1806"/>
                  </a:cubicBezTo>
                  <a:cubicBezTo>
                    <a:pt x="11027" y="1803"/>
                    <a:pt x="11032" y="1802"/>
                    <a:pt x="11038" y="1802"/>
                  </a:cubicBezTo>
                  <a:close/>
                  <a:moveTo>
                    <a:pt x="12478" y="1"/>
                  </a:moveTo>
                  <a:lnTo>
                    <a:pt x="12478" y="1"/>
                  </a:lnTo>
                  <a:cubicBezTo>
                    <a:pt x="8044" y="1711"/>
                    <a:pt x="4244" y="4403"/>
                    <a:pt x="0" y="6525"/>
                  </a:cubicBezTo>
                  <a:cubicBezTo>
                    <a:pt x="475" y="6936"/>
                    <a:pt x="824" y="7443"/>
                    <a:pt x="1109" y="7981"/>
                  </a:cubicBezTo>
                  <a:lnTo>
                    <a:pt x="1141" y="7950"/>
                  </a:lnTo>
                  <a:cubicBezTo>
                    <a:pt x="4782" y="5575"/>
                    <a:pt x="8994" y="3199"/>
                    <a:pt x="13238" y="2091"/>
                  </a:cubicBezTo>
                  <a:cubicBezTo>
                    <a:pt x="13175" y="1743"/>
                    <a:pt x="13111" y="1458"/>
                    <a:pt x="12953" y="1141"/>
                  </a:cubicBezTo>
                  <a:cubicBezTo>
                    <a:pt x="12795" y="824"/>
                    <a:pt x="12605" y="539"/>
                    <a:pt x="12383" y="286"/>
                  </a:cubicBezTo>
                  <a:cubicBezTo>
                    <a:pt x="12320" y="159"/>
                    <a:pt x="12383" y="64"/>
                    <a:pt x="12478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616408" y="576892"/>
              <a:ext cx="965920" cy="1364545"/>
            </a:xfrm>
            <a:custGeom>
              <a:avLst/>
              <a:gdLst/>
              <a:ahLst/>
              <a:cxnLst/>
              <a:rect l="l" t="t" r="r" b="b"/>
              <a:pathLst>
                <a:path w="30752" h="43443" extrusionOk="0">
                  <a:moveTo>
                    <a:pt x="11148" y="4008"/>
                  </a:moveTo>
                  <a:cubicBezTo>
                    <a:pt x="11285" y="4008"/>
                    <a:pt x="11423" y="4015"/>
                    <a:pt x="11560" y="4035"/>
                  </a:cubicBezTo>
                  <a:cubicBezTo>
                    <a:pt x="11821" y="4035"/>
                    <a:pt x="12083" y="4088"/>
                    <a:pt x="12330" y="4088"/>
                  </a:cubicBezTo>
                  <a:cubicBezTo>
                    <a:pt x="12413" y="4088"/>
                    <a:pt x="12494" y="4082"/>
                    <a:pt x="12573" y="4066"/>
                  </a:cubicBezTo>
                  <a:lnTo>
                    <a:pt x="12573" y="4066"/>
                  </a:lnTo>
                  <a:cubicBezTo>
                    <a:pt x="11041" y="5507"/>
                    <a:pt x="8946" y="7748"/>
                    <a:pt x="6659" y="7748"/>
                  </a:cubicBezTo>
                  <a:cubicBezTo>
                    <a:pt x="6583" y="7748"/>
                    <a:pt x="6506" y="7745"/>
                    <a:pt x="6430" y="7740"/>
                  </a:cubicBezTo>
                  <a:lnTo>
                    <a:pt x="6461" y="7740"/>
                  </a:lnTo>
                  <a:cubicBezTo>
                    <a:pt x="6873" y="7233"/>
                    <a:pt x="7158" y="6600"/>
                    <a:pt x="7158" y="5935"/>
                  </a:cubicBezTo>
                  <a:cubicBezTo>
                    <a:pt x="7183" y="5936"/>
                    <a:pt x="7209" y="5936"/>
                    <a:pt x="7234" y="5936"/>
                  </a:cubicBezTo>
                  <a:cubicBezTo>
                    <a:pt x="8473" y="5936"/>
                    <a:pt x="9640" y="5184"/>
                    <a:pt x="10198" y="4066"/>
                  </a:cubicBezTo>
                  <a:lnTo>
                    <a:pt x="10262" y="4066"/>
                  </a:lnTo>
                  <a:cubicBezTo>
                    <a:pt x="10546" y="4045"/>
                    <a:pt x="10845" y="4008"/>
                    <a:pt x="11148" y="4008"/>
                  </a:cubicBezTo>
                  <a:close/>
                  <a:moveTo>
                    <a:pt x="9075" y="9877"/>
                  </a:moveTo>
                  <a:cubicBezTo>
                    <a:pt x="9562" y="9877"/>
                    <a:pt x="10058" y="10014"/>
                    <a:pt x="10483" y="10274"/>
                  </a:cubicBezTo>
                  <a:cubicBezTo>
                    <a:pt x="11275" y="11034"/>
                    <a:pt x="11655" y="12269"/>
                    <a:pt x="11117" y="13250"/>
                  </a:cubicBezTo>
                  <a:cubicBezTo>
                    <a:pt x="10717" y="13987"/>
                    <a:pt x="9869" y="14402"/>
                    <a:pt x="9029" y="14402"/>
                  </a:cubicBezTo>
                  <a:cubicBezTo>
                    <a:pt x="8605" y="14402"/>
                    <a:pt x="8184" y="14297"/>
                    <a:pt x="7823" y="14074"/>
                  </a:cubicBezTo>
                  <a:cubicBezTo>
                    <a:pt x="6968" y="13504"/>
                    <a:pt x="6588" y="12300"/>
                    <a:pt x="6905" y="11287"/>
                  </a:cubicBezTo>
                  <a:cubicBezTo>
                    <a:pt x="7000" y="11065"/>
                    <a:pt x="7158" y="10812"/>
                    <a:pt x="7316" y="10622"/>
                  </a:cubicBezTo>
                  <a:cubicBezTo>
                    <a:pt x="7633" y="10242"/>
                    <a:pt x="8108" y="9989"/>
                    <a:pt x="8583" y="9925"/>
                  </a:cubicBezTo>
                  <a:cubicBezTo>
                    <a:pt x="8744" y="9893"/>
                    <a:pt x="8909" y="9877"/>
                    <a:pt x="9075" y="9877"/>
                  </a:cubicBezTo>
                  <a:close/>
                  <a:moveTo>
                    <a:pt x="12763" y="4225"/>
                  </a:moveTo>
                  <a:cubicBezTo>
                    <a:pt x="14727" y="7075"/>
                    <a:pt x="16785" y="9830"/>
                    <a:pt x="18939" y="12522"/>
                  </a:cubicBezTo>
                  <a:cubicBezTo>
                    <a:pt x="16785" y="13630"/>
                    <a:pt x="14664" y="14992"/>
                    <a:pt x="12700" y="16449"/>
                  </a:cubicBezTo>
                  <a:cubicBezTo>
                    <a:pt x="12352" y="15531"/>
                    <a:pt x="11782" y="14675"/>
                    <a:pt x="11022" y="14042"/>
                  </a:cubicBezTo>
                  <a:cubicBezTo>
                    <a:pt x="10990" y="14010"/>
                    <a:pt x="10990" y="14010"/>
                    <a:pt x="10958" y="14010"/>
                  </a:cubicBezTo>
                  <a:cubicBezTo>
                    <a:pt x="11148" y="13852"/>
                    <a:pt x="11307" y="13630"/>
                    <a:pt x="11433" y="13409"/>
                  </a:cubicBezTo>
                  <a:cubicBezTo>
                    <a:pt x="12035" y="12332"/>
                    <a:pt x="11718" y="10939"/>
                    <a:pt x="10800" y="10147"/>
                  </a:cubicBezTo>
                  <a:cubicBezTo>
                    <a:pt x="10800" y="10147"/>
                    <a:pt x="10800" y="10115"/>
                    <a:pt x="10768" y="10084"/>
                  </a:cubicBezTo>
                  <a:cubicBezTo>
                    <a:pt x="10262" y="9708"/>
                    <a:pt x="9645" y="9511"/>
                    <a:pt x="9035" y="9511"/>
                  </a:cubicBezTo>
                  <a:cubicBezTo>
                    <a:pt x="8614" y="9511"/>
                    <a:pt x="8198" y="9605"/>
                    <a:pt x="7823" y="9798"/>
                  </a:cubicBezTo>
                  <a:cubicBezTo>
                    <a:pt x="7696" y="9608"/>
                    <a:pt x="7601" y="9450"/>
                    <a:pt x="7475" y="9260"/>
                  </a:cubicBezTo>
                  <a:cubicBezTo>
                    <a:pt x="7475" y="9197"/>
                    <a:pt x="7443" y="9133"/>
                    <a:pt x="7380" y="9007"/>
                  </a:cubicBezTo>
                  <a:cubicBezTo>
                    <a:pt x="7158" y="8722"/>
                    <a:pt x="6968" y="8405"/>
                    <a:pt x="6746" y="8152"/>
                  </a:cubicBezTo>
                  <a:cubicBezTo>
                    <a:pt x="9090" y="8152"/>
                    <a:pt x="11338" y="5872"/>
                    <a:pt x="12763" y="4225"/>
                  </a:cubicBezTo>
                  <a:close/>
                  <a:moveTo>
                    <a:pt x="21726" y="14517"/>
                  </a:moveTo>
                  <a:cubicBezTo>
                    <a:pt x="22074" y="14675"/>
                    <a:pt x="22486" y="14866"/>
                    <a:pt x="22834" y="15024"/>
                  </a:cubicBezTo>
                  <a:cubicBezTo>
                    <a:pt x="22232" y="16069"/>
                    <a:pt x="21757" y="17082"/>
                    <a:pt x="21251" y="18159"/>
                  </a:cubicBezTo>
                  <a:cubicBezTo>
                    <a:pt x="21092" y="17874"/>
                    <a:pt x="20934" y="17684"/>
                    <a:pt x="20681" y="17399"/>
                  </a:cubicBezTo>
                  <a:cubicBezTo>
                    <a:pt x="20744" y="17399"/>
                    <a:pt x="20776" y="17367"/>
                    <a:pt x="20776" y="17336"/>
                  </a:cubicBezTo>
                  <a:cubicBezTo>
                    <a:pt x="21061" y="16607"/>
                    <a:pt x="21314" y="15847"/>
                    <a:pt x="21567" y="15119"/>
                  </a:cubicBezTo>
                  <a:cubicBezTo>
                    <a:pt x="21631" y="15119"/>
                    <a:pt x="21694" y="14992"/>
                    <a:pt x="21599" y="14897"/>
                  </a:cubicBezTo>
                  <a:cubicBezTo>
                    <a:pt x="21599" y="14897"/>
                    <a:pt x="21631" y="14866"/>
                    <a:pt x="21631" y="14834"/>
                  </a:cubicBezTo>
                  <a:cubicBezTo>
                    <a:pt x="21631" y="14771"/>
                    <a:pt x="21631" y="14771"/>
                    <a:pt x="21599" y="14739"/>
                  </a:cubicBezTo>
                  <a:lnTo>
                    <a:pt x="21726" y="14517"/>
                  </a:lnTo>
                  <a:close/>
                  <a:moveTo>
                    <a:pt x="20332" y="14707"/>
                  </a:moveTo>
                  <a:cubicBezTo>
                    <a:pt x="20681" y="14802"/>
                    <a:pt x="20997" y="14961"/>
                    <a:pt x="21377" y="15056"/>
                  </a:cubicBezTo>
                  <a:cubicBezTo>
                    <a:pt x="21061" y="15784"/>
                    <a:pt x="20807" y="16544"/>
                    <a:pt x="20522" y="17241"/>
                  </a:cubicBezTo>
                  <a:cubicBezTo>
                    <a:pt x="20512" y="17230"/>
                    <a:pt x="20505" y="17227"/>
                    <a:pt x="20499" y="17227"/>
                  </a:cubicBezTo>
                  <a:cubicBezTo>
                    <a:pt x="20487" y="17227"/>
                    <a:pt x="20480" y="17241"/>
                    <a:pt x="20459" y="17241"/>
                  </a:cubicBezTo>
                  <a:lnTo>
                    <a:pt x="20111" y="17494"/>
                  </a:lnTo>
                  <a:cubicBezTo>
                    <a:pt x="19034" y="18127"/>
                    <a:pt x="17957" y="18761"/>
                    <a:pt x="16849" y="19267"/>
                  </a:cubicBezTo>
                  <a:cubicBezTo>
                    <a:pt x="16500" y="18634"/>
                    <a:pt x="16089" y="18001"/>
                    <a:pt x="15614" y="17462"/>
                  </a:cubicBezTo>
                  <a:cubicBezTo>
                    <a:pt x="16247" y="17082"/>
                    <a:pt x="16880" y="16639"/>
                    <a:pt x="17577" y="16259"/>
                  </a:cubicBezTo>
                  <a:cubicBezTo>
                    <a:pt x="17925" y="16037"/>
                    <a:pt x="18306" y="15816"/>
                    <a:pt x="18686" y="15626"/>
                  </a:cubicBezTo>
                  <a:cubicBezTo>
                    <a:pt x="19192" y="16164"/>
                    <a:pt x="19572" y="16734"/>
                    <a:pt x="19889" y="17399"/>
                  </a:cubicBezTo>
                  <a:cubicBezTo>
                    <a:pt x="19952" y="17494"/>
                    <a:pt x="20016" y="17494"/>
                    <a:pt x="20111" y="17494"/>
                  </a:cubicBezTo>
                  <a:lnTo>
                    <a:pt x="20111" y="17336"/>
                  </a:lnTo>
                  <a:cubicBezTo>
                    <a:pt x="19889" y="16607"/>
                    <a:pt x="19509" y="15974"/>
                    <a:pt x="19002" y="15467"/>
                  </a:cubicBezTo>
                  <a:cubicBezTo>
                    <a:pt x="19477" y="15214"/>
                    <a:pt x="19889" y="14992"/>
                    <a:pt x="20332" y="14707"/>
                  </a:cubicBezTo>
                  <a:close/>
                  <a:moveTo>
                    <a:pt x="15297" y="17747"/>
                  </a:moveTo>
                  <a:cubicBezTo>
                    <a:pt x="15677" y="18349"/>
                    <a:pt x="16120" y="18951"/>
                    <a:pt x="16564" y="19458"/>
                  </a:cubicBezTo>
                  <a:cubicBezTo>
                    <a:pt x="16500" y="19458"/>
                    <a:pt x="16469" y="19489"/>
                    <a:pt x="16374" y="19553"/>
                  </a:cubicBezTo>
                  <a:cubicBezTo>
                    <a:pt x="16215" y="19616"/>
                    <a:pt x="16310" y="19806"/>
                    <a:pt x="16469" y="19869"/>
                  </a:cubicBezTo>
                  <a:lnTo>
                    <a:pt x="16469" y="19901"/>
                  </a:lnTo>
                  <a:cubicBezTo>
                    <a:pt x="16500" y="20028"/>
                    <a:pt x="16500" y="20091"/>
                    <a:pt x="16532" y="20218"/>
                  </a:cubicBezTo>
                  <a:cubicBezTo>
                    <a:pt x="15740" y="20059"/>
                    <a:pt x="14949" y="19901"/>
                    <a:pt x="14125" y="19869"/>
                  </a:cubicBezTo>
                  <a:cubicBezTo>
                    <a:pt x="14379" y="19331"/>
                    <a:pt x="14537" y="18792"/>
                    <a:pt x="14632" y="18222"/>
                  </a:cubicBezTo>
                  <a:cubicBezTo>
                    <a:pt x="14854" y="18064"/>
                    <a:pt x="15075" y="17906"/>
                    <a:pt x="15297" y="17747"/>
                  </a:cubicBezTo>
                  <a:close/>
                  <a:moveTo>
                    <a:pt x="20491" y="17494"/>
                  </a:moveTo>
                  <a:cubicBezTo>
                    <a:pt x="20776" y="17874"/>
                    <a:pt x="20997" y="18349"/>
                    <a:pt x="21219" y="18824"/>
                  </a:cubicBezTo>
                  <a:lnTo>
                    <a:pt x="21219" y="18856"/>
                  </a:lnTo>
                  <a:cubicBezTo>
                    <a:pt x="20491" y="19267"/>
                    <a:pt x="19826" y="19743"/>
                    <a:pt x="19161" y="20218"/>
                  </a:cubicBezTo>
                  <a:cubicBezTo>
                    <a:pt x="18907" y="20376"/>
                    <a:pt x="18559" y="20756"/>
                    <a:pt x="18242" y="20851"/>
                  </a:cubicBezTo>
                  <a:cubicBezTo>
                    <a:pt x="18047" y="20907"/>
                    <a:pt x="17882" y="20932"/>
                    <a:pt x="17741" y="20932"/>
                  </a:cubicBezTo>
                  <a:cubicBezTo>
                    <a:pt x="17078" y="20932"/>
                    <a:pt x="16948" y="20375"/>
                    <a:pt x="16817" y="19774"/>
                  </a:cubicBezTo>
                  <a:cubicBezTo>
                    <a:pt x="16817" y="19743"/>
                    <a:pt x="16785" y="19711"/>
                    <a:pt x="16785" y="19711"/>
                  </a:cubicBezTo>
                  <a:cubicBezTo>
                    <a:pt x="18084" y="19077"/>
                    <a:pt x="19319" y="18349"/>
                    <a:pt x="20491" y="17494"/>
                  </a:cubicBezTo>
                  <a:close/>
                  <a:moveTo>
                    <a:pt x="13777" y="20059"/>
                  </a:moveTo>
                  <a:cubicBezTo>
                    <a:pt x="13795" y="20096"/>
                    <a:pt x="13825" y="20112"/>
                    <a:pt x="13865" y="20112"/>
                  </a:cubicBezTo>
                  <a:cubicBezTo>
                    <a:pt x="13894" y="20112"/>
                    <a:pt x="13927" y="20104"/>
                    <a:pt x="13967" y="20091"/>
                  </a:cubicBezTo>
                  <a:cubicBezTo>
                    <a:pt x="14822" y="20249"/>
                    <a:pt x="15740" y="20376"/>
                    <a:pt x="16659" y="20439"/>
                  </a:cubicBezTo>
                  <a:cubicBezTo>
                    <a:pt x="16722" y="20724"/>
                    <a:pt x="16880" y="21009"/>
                    <a:pt x="17102" y="21199"/>
                  </a:cubicBezTo>
                  <a:cubicBezTo>
                    <a:pt x="15899" y="20914"/>
                    <a:pt x="14632" y="20756"/>
                    <a:pt x="13492" y="20661"/>
                  </a:cubicBezTo>
                  <a:lnTo>
                    <a:pt x="13713" y="20059"/>
                  </a:lnTo>
                  <a:close/>
                  <a:moveTo>
                    <a:pt x="7253" y="9482"/>
                  </a:moveTo>
                  <a:lnTo>
                    <a:pt x="7633" y="9957"/>
                  </a:lnTo>
                  <a:cubicBezTo>
                    <a:pt x="7348" y="10147"/>
                    <a:pt x="7095" y="10369"/>
                    <a:pt x="6905" y="10622"/>
                  </a:cubicBezTo>
                  <a:cubicBezTo>
                    <a:pt x="6081" y="11794"/>
                    <a:pt x="6398" y="13599"/>
                    <a:pt x="7601" y="14390"/>
                  </a:cubicBezTo>
                  <a:cubicBezTo>
                    <a:pt x="8043" y="14685"/>
                    <a:pt x="8559" y="14828"/>
                    <a:pt x="9077" y="14828"/>
                  </a:cubicBezTo>
                  <a:cubicBezTo>
                    <a:pt x="9675" y="14828"/>
                    <a:pt x="10276" y="14637"/>
                    <a:pt x="10768" y="14264"/>
                  </a:cubicBezTo>
                  <a:cubicBezTo>
                    <a:pt x="10768" y="14264"/>
                    <a:pt x="10768" y="14327"/>
                    <a:pt x="10800" y="14359"/>
                  </a:cubicBezTo>
                  <a:lnTo>
                    <a:pt x="10927" y="14485"/>
                  </a:lnTo>
                  <a:cubicBezTo>
                    <a:pt x="7475" y="16164"/>
                    <a:pt x="5290" y="20281"/>
                    <a:pt x="5638" y="24049"/>
                  </a:cubicBezTo>
                  <a:cubicBezTo>
                    <a:pt x="6018" y="27565"/>
                    <a:pt x="8646" y="31143"/>
                    <a:pt x="12225" y="31967"/>
                  </a:cubicBezTo>
                  <a:cubicBezTo>
                    <a:pt x="11718" y="32853"/>
                    <a:pt x="11433" y="33962"/>
                    <a:pt x="11180" y="35007"/>
                  </a:cubicBezTo>
                  <a:cubicBezTo>
                    <a:pt x="6366" y="32695"/>
                    <a:pt x="2313" y="28641"/>
                    <a:pt x="1331" y="23226"/>
                  </a:cubicBezTo>
                  <a:cubicBezTo>
                    <a:pt x="349" y="17906"/>
                    <a:pt x="2756" y="12364"/>
                    <a:pt x="7253" y="9482"/>
                  </a:cubicBezTo>
                  <a:close/>
                  <a:moveTo>
                    <a:pt x="14928" y="30618"/>
                  </a:moveTo>
                  <a:cubicBezTo>
                    <a:pt x="15037" y="30618"/>
                    <a:pt x="15149" y="30624"/>
                    <a:pt x="15265" y="30637"/>
                  </a:cubicBezTo>
                  <a:cubicBezTo>
                    <a:pt x="18464" y="30985"/>
                    <a:pt x="18749" y="35387"/>
                    <a:pt x="19034" y="37794"/>
                  </a:cubicBezTo>
                  <a:cubicBezTo>
                    <a:pt x="17830" y="37984"/>
                    <a:pt x="16690" y="38300"/>
                    <a:pt x="15455" y="38395"/>
                  </a:cubicBezTo>
                  <a:cubicBezTo>
                    <a:pt x="15212" y="38406"/>
                    <a:pt x="14970" y="38411"/>
                    <a:pt x="14727" y="38411"/>
                  </a:cubicBezTo>
                  <a:cubicBezTo>
                    <a:pt x="13514" y="38411"/>
                    <a:pt x="12304" y="38279"/>
                    <a:pt x="11117" y="38015"/>
                  </a:cubicBezTo>
                  <a:cubicBezTo>
                    <a:pt x="11545" y="35811"/>
                    <a:pt x="11767" y="30618"/>
                    <a:pt x="14928" y="30618"/>
                  </a:cubicBezTo>
                  <a:close/>
                  <a:moveTo>
                    <a:pt x="9346" y="36536"/>
                  </a:moveTo>
                  <a:cubicBezTo>
                    <a:pt x="9842" y="36536"/>
                    <a:pt x="10339" y="36548"/>
                    <a:pt x="10832" y="36559"/>
                  </a:cubicBezTo>
                  <a:lnTo>
                    <a:pt x="10863" y="36559"/>
                  </a:lnTo>
                  <a:cubicBezTo>
                    <a:pt x="10800" y="37065"/>
                    <a:pt x="10705" y="37604"/>
                    <a:pt x="10642" y="37984"/>
                  </a:cubicBezTo>
                  <a:cubicBezTo>
                    <a:pt x="10642" y="38110"/>
                    <a:pt x="10705" y="38174"/>
                    <a:pt x="10800" y="38237"/>
                  </a:cubicBezTo>
                  <a:cubicBezTo>
                    <a:pt x="10768" y="38332"/>
                    <a:pt x="10768" y="38491"/>
                    <a:pt x="10958" y="38554"/>
                  </a:cubicBezTo>
                  <a:cubicBezTo>
                    <a:pt x="12127" y="38779"/>
                    <a:pt x="13432" y="38942"/>
                    <a:pt x="14740" y="38942"/>
                  </a:cubicBezTo>
                  <a:cubicBezTo>
                    <a:pt x="16374" y="38942"/>
                    <a:pt x="18010" y="38688"/>
                    <a:pt x="19382" y="37984"/>
                  </a:cubicBezTo>
                  <a:cubicBezTo>
                    <a:pt x="19477" y="37952"/>
                    <a:pt x="19477" y="37825"/>
                    <a:pt x="19382" y="37794"/>
                  </a:cubicBezTo>
                  <a:cubicBezTo>
                    <a:pt x="19382" y="37445"/>
                    <a:pt x="19351" y="37002"/>
                    <a:pt x="19287" y="36559"/>
                  </a:cubicBezTo>
                  <a:lnTo>
                    <a:pt x="19287" y="36559"/>
                  </a:lnTo>
                  <a:cubicBezTo>
                    <a:pt x="20966" y="36590"/>
                    <a:pt x="22612" y="36685"/>
                    <a:pt x="24291" y="37034"/>
                  </a:cubicBezTo>
                  <a:cubicBezTo>
                    <a:pt x="24924" y="37160"/>
                    <a:pt x="27268" y="37604"/>
                    <a:pt x="26159" y="39029"/>
                  </a:cubicBezTo>
                  <a:cubicBezTo>
                    <a:pt x="25716" y="39567"/>
                    <a:pt x="24703" y="39694"/>
                    <a:pt x="24069" y="39821"/>
                  </a:cubicBezTo>
                  <a:cubicBezTo>
                    <a:pt x="21061" y="40362"/>
                    <a:pt x="17967" y="40646"/>
                    <a:pt x="14896" y="40646"/>
                  </a:cubicBezTo>
                  <a:cubicBezTo>
                    <a:pt x="14734" y="40646"/>
                    <a:pt x="14572" y="40646"/>
                    <a:pt x="14410" y="40644"/>
                  </a:cubicBezTo>
                  <a:cubicBezTo>
                    <a:pt x="11307" y="40612"/>
                    <a:pt x="7760" y="40517"/>
                    <a:pt x="4783" y="39567"/>
                  </a:cubicBezTo>
                  <a:cubicBezTo>
                    <a:pt x="4308" y="39504"/>
                    <a:pt x="3896" y="39282"/>
                    <a:pt x="3421" y="39061"/>
                  </a:cubicBezTo>
                  <a:cubicBezTo>
                    <a:pt x="3484" y="38174"/>
                    <a:pt x="3833" y="37635"/>
                    <a:pt x="4498" y="37382"/>
                  </a:cubicBezTo>
                  <a:cubicBezTo>
                    <a:pt x="5131" y="37002"/>
                    <a:pt x="5923" y="36844"/>
                    <a:pt x="6651" y="36717"/>
                  </a:cubicBezTo>
                  <a:cubicBezTo>
                    <a:pt x="7532" y="36574"/>
                    <a:pt x="8438" y="36536"/>
                    <a:pt x="9346" y="36536"/>
                  </a:cubicBezTo>
                  <a:close/>
                  <a:moveTo>
                    <a:pt x="26824" y="38871"/>
                  </a:moveTo>
                  <a:lnTo>
                    <a:pt x="26824" y="38871"/>
                  </a:lnTo>
                  <a:cubicBezTo>
                    <a:pt x="26983" y="40201"/>
                    <a:pt x="26824" y="41467"/>
                    <a:pt x="25273" y="42101"/>
                  </a:cubicBezTo>
                  <a:cubicBezTo>
                    <a:pt x="24291" y="42481"/>
                    <a:pt x="22993" y="42449"/>
                    <a:pt x="21947" y="42576"/>
                  </a:cubicBezTo>
                  <a:cubicBezTo>
                    <a:pt x="20047" y="42766"/>
                    <a:pt x="18115" y="42861"/>
                    <a:pt x="16215" y="42892"/>
                  </a:cubicBezTo>
                  <a:cubicBezTo>
                    <a:pt x="15792" y="42902"/>
                    <a:pt x="15367" y="42907"/>
                    <a:pt x="14943" y="42907"/>
                  </a:cubicBezTo>
                  <a:cubicBezTo>
                    <a:pt x="11182" y="42907"/>
                    <a:pt x="7409" y="42534"/>
                    <a:pt x="3738" y="41879"/>
                  </a:cubicBezTo>
                  <a:cubicBezTo>
                    <a:pt x="3294" y="40992"/>
                    <a:pt x="3136" y="40169"/>
                    <a:pt x="3199" y="39251"/>
                  </a:cubicBezTo>
                  <a:lnTo>
                    <a:pt x="3199" y="39251"/>
                  </a:lnTo>
                  <a:cubicBezTo>
                    <a:pt x="4054" y="40296"/>
                    <a:pt x="6430" y="40327"/>
                    <a:pt x="7538" y="40486"/>
                  </a:cubicBezTo>
                  <a:cubicBezTo>
                    <a:pt x="9913" y="40834"/>
                    <a:pt x="12320" y="41024"/>
                    <a:pt x="14759" y="41024"/>
                  </a:cubicBezTo>
                  <a:cubicBezTo>
                    <a:pt x="17165" y="41024"/>
                    <a:pt x="19572" y="40866"/>
                    <a:pt x="21947" y="40549"/>
                  </a:cubicBezTo>
                  <a:cubicBezTo>
                    <a:pt x="23278" y="40391"/>
                    <a:pt x="25969" y="40391"/>
                    <a:pt x="26761" y="39029"/>
                  </a:cubicBezTo>
                  <a:cubicBezTo>
                    <a:pt x="26793" y="38966"/>
                    <a:pt x="26793" y="38902"/>
                    <a:pt x="26824" y="38871"/>
                  </a:cubicBezTo>
                  <a:close/>
                  <a:moveTo>
                    <a:pt x="8090" y="1"/>
                  </a:moveTo>
                  <a:cubicBezTo>
                    <a:pt x="8027" y="1"/>
                    <a:pt x="7966" y="41"/>
                    <a:pt x="7950" y="108"/>
                  </a:cubicBezTo>
                  <a:cubicBezTo>
                    <a:pt x="7898" y="104"/>
                    <a:pt x="7847" y="102"/>
                    <a:pt x="7795" y="102"/>
                  </a:cubicBezTo>
                  <a:cubicBezTo>
                    <a:pt x="6595" y="102"/>
                    <a:pt x="5230" y="1128"/>
                    <a:pt x="4593" y="2008"/>
                  </a:cubicBezTo>
                  <a:cubicBezTo>
                    <a:pt x="4522" y="2102"/>
                    <a:pt x="4608" y="2213"/>
                    <a:pt x="4709" y="2213"/>
                  </a:cubicBezTo>
                  <a:cubicBezTo>
                    <a:pt x="4744" y="2213"/>
                    <a:pt x="4782" y="2199"/>
                    <a:pt x="4814" y="2166"/>
                  </a:cubicBezTo>
                  <a:cubicBezTo>
                    <a:pt x="5290" y="1691"/>
                    <a:pt x="5765" y="1216"/>
                    <a:pt x="6366" y="900"/>
                  </a:cubicBezTo>
                  <a:cubicBezTo>
                    <a:pt x="6841" y="615"/>
                    <a:pt x="7380" y="488"/>
                    <a:pt x="7918" y="266"/>
                  </a:cubicBezTo>
                  <a:lnTo>
                    <a:pt x="7918" y="266"/>
                  </a:lnTo>
                  <a:cubicBezTo>
                    <a:pt x="7158" y="1280"/>
                    <a:pt x="6176" y="2008"/>
                    <a:pt x="4909" y="2166"/>
                  </a:cubicBezTo>
                  <a:cubicBezTo>
                    <a:pt x="4846" y="2166"/>
                    <a:pt x="4846" y="2166"/>
                    <a:pt x="4814" y="2198"/>
                  </a:cubicBezTo>
                  <a:cubicBezTo>
                    <a:pt x="4814" y="2198"/>
                    <a:pt x="4783" y="2198"/>
                    <a:pt x="4783" y="2230"/>
                  </a:cubicBezTo>
                  <a:cubicBezTo>
                    <a:pt x="4624" y="2230"/>
                    <a:pt x="4498" y="2451"/>
                    <a:pt x="4624" y="2546"/>
                  </a:cubicBezTo>
                  <a:cubicBezTo>
                    <a:pt x="5480" y="3433"/>
                    <a:pt x="6240" y="4383"/>
                    <a:pt x="6905" y="5397"/>
                  </a:cubicBezTo>
                  <a:cubicBezTo>
                    <a:pt x="6968" y="5460"/>
                    <a:pt x="7000" y="5460"/>
                    <a:pt x="7031" y="5460"/>
                  </a:cubicBezTo>
                  <a:cubicBezTo>
                    <a:pt x="7095" y="5460"/>
                    <a:pt x="7190" y="5333"/>
                    <a:pt x="7158" y="5238"/>
                  </a:cubicBezTo>
                  <a:cubicBezTo>
                    <a:pt x="6588" y="4225"/>
                    <a:pt x="5891" y="3275"/>
                    <a:pt x="5068" y="2388"/>
                  </a:cubicBezTo>
                  <a:cubicBezTo>
                    <a:pt x="6335" y="2230"/>
                    <a:pt x="7475" y="1565"/>
                    <a:pt x="8076" y="424"/>
                  </a:cubicBezTo>
                  <a:cubicBezTo>
                    <a:pt x="8583" y="1660"/>
                    <a:pt x="9280" y="2768"/>
                    <a:pt x="10135" y="3750"/>
                  </a:cubicBezTo>
                  <a:cubicBezTo>
                    <a:pt x="9527" y="4844"/>
                    <a:pt x="8482" y="5559"/>
                    <a:pt x="7223" y="5559"/>
                  </a:cubicBezTo>
                  <a:cubicBezTo>
                    <a:pt x="7170" y="5559"/>
                    <a:pt x="7117" y="5557"/>
                    <a:pt x="7063" y="5555"/>
                  </a:cubicBezTo>
                  <a:lnTo>
                    <a:pt x="7031" y="5555"/>
                  </a:lnTo>
                  <a:cubicBezTo>
                    <a:pt x="6873" y="5555"/>
                    <a:pt x="6841" y="5682"/>
                    <a:pt x="6873" y="5808"/>
                  </a:cubicBezTo>
                  <a:cubicBezTo>
                    <a:pt x="6810" y="6473"/>
                    <a:pt x="6651" y="7043"/>
                    <a:pt x="6366" y="7677"/>
                  </a:cubicBezTo>
                  <a:cubicBezTo>
                    <a:pt x="6366" y="7708"/>
                    <a:pt x="6366" y="7740"/>
                    <a:pt x="6398" y="7772"/>
                  </a:cubicBezTo>
                  <a:cubicBezTo>
                    <a:pt x="6240" y="7835"/>
                    <a:pt x="6208" y="8025"/>
                    <a:pt x="6335" y="8152"/>
                  </a:cubicBezTo>
                  <a:cubicBezTo>
                    <a:pt x="6335" y="8183"/>
                    <a:pt x="6366" y="8183"/>
                    <a:pt x="6366" y="8215"/>
                  </a:cubicBezTo>
                  <a:cubicBezTo>
                    <a:pt x="6588" y="8532"/>
                    <a:pt x="6841" y="8880"/>
                    <a:pt x="7063" y="9323"/>
                  </a:cubicBezTo>
                  <a:cubicBezTo>
                    <a:pt x="2376" y="11889"/>
                    <a:pt x="1" y="17589"/>
                    <a:pt x="698" y="22814"/>
                  </a:cubicBezTo>
                  <a:cubicBezTo>
                    <a:pt x="1458" y="28515"/>
                    <a:pt x="5796" y="33518"/>
                    <a:pt x="11085" y="35640"/>
                  </a:cubicBezTo>
                  <a:cubicBezTo>
                    <a:pt x="11085" y="35799"/>
                    <a:pt x="11022" y="36020"/>
                    <a:pt x="10990" y="36210"/>
                  </a:cubicBezTo>
                  <a:cubicBezTo>
                    <a:pt x="10958" y="36179"/>
                    <a:pt x="10927" y="36179"/>
                    <a:pt x="10863" y="36179"/>
                  </a:cubicBezTo>
                  <a:cubicBezTo>
                    <a:pt x="10303" y="36161"/>
                    <a:pt x="9738" y="36144"/>
                    <a:pt x="9174" y="36144"/>
                  </a:cubicBezTo>
                  <a:cubicBezTo>
                    <a:pt x="7666" y="36144"/>
                    <a:pt x="6166" y="36267"/>
                    <a:pt x="4783" y="36844"/>
                  </a:cubicBezTo>
                  <a:cubicBezTo>
                    <a:pt x="3991" y="37192"/>
                    <a:pt x="2629" y="37825"/>
                    <a:pt x="2788" y="38807"/>
                  </a:cubicBezTo>
                  <a:cubicBezTo>
                    <a:pt x="2471" y="39916"/>
                    <a:pt x="2756" y="41151"/>
                    <a:pt x="3421" y="42101"/>
                  </a:cubicBezTo>
                  <a:cubicBezTo>
                    <a:pt x="3326" y="42196"/>
                    <a:pt x="3326" y="42386"/>
                    <a:pt x="3516" y="42417"/>
                  </a:cubicBezTo>
                  <a:cubicBezTo>
                    <a:pt x="7402" y="43092"/>
                    <a:pt x="11339" y="43442"/>
                    <a:pt x="15290" y="43442"/>
                  </a:cubicBezTo>
                  <a:cubicBezTo>
                    <a:pt x="16716" y="43442"/>
                    <a:pt x="18144" y="43397"/>
                    <a:pt x="19572" y="43304"/>
                  </a:cubicBezTo>
                  <a:cubicBezTo>
                    <a:pt x="20934" y="43178"/>
                    <a:pt x="22232" y="43051"/>
                    <a:pt x="23594" y="42892"/>
                  </a:cubicBezTo>
                  <a:cubicBezTo>
                    <a:pt x="24386" y="42766"/>
                    <a:pt x="25241" y="42734"/>
                    <a:pt x="25969" y="42354"/>
                  </a:cubicBezTo>
                  <a:cubicBezTo>
                    <a:pt x="27426" y="41499"/>
                    <a:pt x="27268" y="39916"/>
                    <a:pt x="26856" y="38491"/>
                  </a:cubicBezTo>
                  <a:cubicBezTo>
                    <a:pt x="27093" y="36625"/>
                    <a:pt x="22622" y="36307"/>
                    <a:pt x="20314" y="36307"/>
                  </a:cubicBezTo>
                  <a:cubicBezTo>
                    <a:pt x="19839" y="36307"/>
                    <a:pt x="19456" y="36321"/>
                    <a:pt x="19224" y="36337"/>
                  </a:cubicBezTo>
                  <a:cubicBezTo>
                    <a:pt x="19097" y="35165"/>
                    <a:pt x="18907" y="33899"/>
                    <a:pt x="18432" y="32853"/>
                  </a:cubicBezTo>
                  <a:cubicBezTo>
                    <a:pt x="18464" y="32853"/>
                    <a:pt x="18464" y="32790"/>
                    <a:pt x="18527" y="32790"/>
                  </a:cubicBezTo>
                  <a:cubicBezTo>
                    <a:pt x="20586" y="31587"/>
                    <a:pt x="22581" y="30383"/>
                    <a:pt x="24734" y="29370"/>
                  </a:cubicBezTo>
                  <a:cubicBezTo>
                    <a:pt x="25906" y="28768"/>
                    <a:pt x="27173" y="28198"/>
                    <a:pt x="28408" y="27691"/>
                  </a:cubicBezTo>
                  <a:cubicBezTo>
                    <a:pt x="28883" y="27501"/>
                    <a:pt x="29453" y="27343"/>
                    <a:pt x="29928" y="27058"/>
                  </a:cubicBezTo>
                  <a:cubicBezTo>
                    <a:pt x="30023" y="26995"/>
                    <a:pt x="30340" y="26773"/>
                    <a:pt x="30276" y="26773"/>
                  </a:cubicBezTo>
                  <a:cubicBezTo>
                    <a:pt x="30308" y="26741"/>
                    <a:pt x="30340" y="26741"/>
                    <a:pt x="30403" y="26741"/>
                  </a:cubicBezTo>
                  <a:cubicBezTo>
                    <a:pt x="30415" y="26776"/>
                    <a:pt x="30443" y="26790"/>
                    <a:pt x="30477" y="26790"/>
                  </a:cubicBezTo>
                  <a:cubicBezTo>
                    <a:pt x="30534" y="26790"/>
                    <a:pt x="30605" y="26750"/>
                    <a:pt x="30625" y="26710"/>
                  </a:cubicBezTo>
                  <a:cubicBezTo>
                    <a:pt x="30751" y="26710"/>
                    <a:pt x="30751" y="26520"/>
                    <a:pt x="30625" y="26520"/>
                  </a:cubicBezTo>
                  <a:cubicBezTo>
                    <a:pt x="30593" y="25791"/>
                    <a:pt x="30276" y="25000"/>
                    <a:pt x="29770" y="24556"/>
                  </a:cubicBezTo>
                  <a:cubicBezTo>
                    <a:pt x="29703" y="24534"/>
                    <a:pt x="29667" y="24511"/>
                    <a:pt x="29618" y="24511"/>
                  </a:cubicBezTo>
                  <a:cubicBezTo>
                    <a:pt x="29598" y="24511"/>
                    <a:pt x="29576" y="24515"/>
                    <a:pt x="29548" y="24525"/>
                  </a:cubicBezTo>
                  <a:cubicBezTo>
                    <a:pt x="29485" y="24556"/>
                    <a:pt x="29390" y="24651"/>
                    <a:pt x="29485" y="24778"/>
                  </a:cubicBezTo>
                  <a:cubicBezTo>
                    <a:pt x="29675" y="25095"/>
                    <a:pt x="29865" y="25316"/>
                    <a:pt x="30023" y="25633"/>
                  </a:cubicBezTo>
                  <a:cubicBezTo>
                    <a:pt x="30181" y="25950"/>
                    <a:pt x="30245" y="26266"/>
                    <a:pt x="30308" y="26583"/>
                  </a:cubicBezTo>
                  <a:cubicBezTo>
                    <a:pt x="26064" y="27723"/>
                    <a:pt x="21852" y="30067"/>
                    <a:pt x="18242" y="32442"/>
                  </a:cubicBezTo>
                  <a:lnTo>
                    <a:pt x="18210" y="32473"/>
                  </a:lnTo>
                  <a:cubicBezTo>
                    <a:pt x="17925" y="31903"/>
                    <a:pt x="17577" y="31428"/>
                    <a:pt x="17102" y="31017"/>
                  </a:cubicBezTo>
                  <a:cubicBezTo>
                    <a:pt x="21282" y="28927"/>
                    <a:pt x="25083" y="26235"/>
                    <a:pt x="29516" y="24525"/>
                  </a:cubicBezTo>
                  <a:cubicBezTo>
                    <a:pt x="29548" y="24493"/>
                    <a:pt x="29548" y="24493"/>
                    <a:pt x="29611" y="24493"/>
                  </a:cubicBezTo>
                  <a:cubicBezTo>
                    <a:pt x="29699" y="24405"/>
                    <a:pt x="29679" y="24236"/>
                    <a:pt x="29550" y="24236"/>
                  </a:cubicBezTo>
                  <a:cubicBezTo>
                    <a:pt x="29540" y="24236"/>
                    <a:pt x="29528" y="24237"/>
                    <a:pt x="29516" y="24240"/>
                  </a:cubicBezTo>
                  <a:cubicBezTo>
                    <a:pt x="24893" y="25411"/>
                    <a:pt x="21061" y="28515"/>
                    <a:pt x="16849" y="30637"/>
                  </a:cubicBezTo>
                  <a:cubicBezTo>
                    <a:pt x="16817" y="30668"/>
                    <a:pt x="16785" y="30700"/>
                    <a:pt x="16785" y="30732"/>
                  </a:cubicBezTo>
                  <a:cubicBezTo>
                    <a:pt x="16342" y="30478"/>
                    <a:pt x="15835" y="30257"/>
                    <a:pt x="15234" y="30193"/>
                  </a:cubicBezTo>
                  <a:cubicBezTo>
                    <a:pt x="15107" y="30181"/>
                    <a:pt x="14985" y="30176"/>
                    <a:pt x="14866" y="30176"/>
                  </a:cubicBezTo>
                  <a:cubicBezTo>
                    <a:pt x="13709" y="30176"/>
                    <a:pt x="12926" y="30725"/>
                    <a:pt x="12352" y="31587"/>
                  </a:cubicBezTo>
                  <a:cubicBezTo>
                    <a:pt x="12288" y="31587"/>
                    <a:pt x="12288" y="31523"/>
                    <a:pt x="12257" y="31523"/>
                  </a:cubicBezTo>
                  <a:cubicBezTo>
                    <a:pt x="8868" y="30257"/>
                    <a:pt x="6208" y="27375"/>
                    <a:pt x="6018" y="23606"/>
                  </a:cubicBezTo>
                  <a:cubicBezTo>
                    <a:pt x="5796" y="19869"/>
                    <a:pt x="8013" y="16797"/>
                    <a:pt x="10990" y="14707"/>
                  </a:cubicBezTo>
                  <a:cubicBezTo>
                    <a:pt x="11497" y="15309"/>
                    <a:pt x="11940" y="15911"/>
                    <a:pt x="12288" y="16639"/>
                  </a:cubicBezTo>
                  <a:lnTo>
                    <a:pt x="12352" y="16702"/>
                  </a:lnTo>
                  <a:cubicBezTo>
                    <a:pt x="12130" y="16861"/>
                    <a:pt x="11908" y="17019"/>
                    <a:pt x="11718" y="17177"/>
                  </a:cubicBezTo>
                  <a:cubicBezTo>
                    <a:pt x="11592" y="17272"/>
                    <a:pt x="11655" y="17494"/>
                    <a:pt x="11782" y="17526"/>
                  </a:cubicBezTo>
                  <a:cubicBezTo>
                    <a:pt x="11813" y="17526"/>
                    <a:pt x="11813" y="17557"/>
                    <a:pt x="11813" y="17557"/>
                  </a:cubicBezTo>
                  <a:cubicBezTo>
                    <a:pt x="12130" y="18127"/>
                    <a:pt x="12542" y="18666"/>
                    <a:pt x="12922" y="19172"/>
                  </a:cubicBezTo>
                  <a:cubicBezTo>
                    <a:pt x="12948" y="19212"/>
                    <a:pt x="12975" y="19230"/>
                    <a:pt x="12999" y="19230"/>
                  </a:cubicBezTo>
                  <a:cubicBezTo>
                    <a:pt x="13033" y="19230"/>
                    <a:pt x="13062" y="19196"/>
                    <a:pt x="13080" y="19141"/>
                  </a:cubicBezTo>
                  <a:cubicBezTo>
                    <a:pt x="13143" y="19141"/>
                    <a:pt x="13207" y="19141"/>
                    <a:pt x="13238" y="19109"/>
                  </a:cubicBezTo>
                  <a:cubicBezTo>
                    <a:pt x="13618" y="18824"/>
                    <a:pt x="13967" y="18602"/>
                    <a:pt x="14315" y="18349"/>
                  </a:cubicBezTo>
                  <a:lnTo>
                    <a:pt x="14315" y="18349"/>
                  </a:lnTo>
                  <a:cubicBezTo>
                    <a:pt x="14157" y="18824"/>
                    <a:pt x="13935" y="19299"/>
                    <a:pt x="13682" y="19743"/>
                  </a:cubicBezTo>
                  <a:cubicBezTo>
                    <a:pt x="13618" y="19711"/>
                    <a:pt x="13523" y="19711"/>
                    <a:pt x="13460" y="19711"/>
                  </a:cubicBezTo>
                  <a:cubicBezTo>
                    <a:pt x="13333" y="19711"/>
                    <a:pt x="13302" y="19901"/>
                    <a:pt x="13365" y="19964"/>
                  </a:cubicBezTo>
                  <a:lnTo>
                    <a:pt x="13017" y="20693"/>
                  </a:lnTo>
                  <a:cubicBezTo>
                    <a:pt x="12922" y="20756"/>
                    <a:pt x="12985" y="20914"/>
                    <a:pt x="13080" y="20914"/>
                  </a:cubicBezTo>
                  <a:cubicBezTo>
                    <a:pt x="14410" y="21136"/>
                    <a:pt x="15740" y="21326"/>
                    <a:pt x="17102" y="21516"/>
                  </a:cubicBezTo>
                  <a:cubicBezTo>
                    <a:pt x="17197" y="21516"/>
                    <a:pt x="17292" y="21453"/>
                    <a:pt x="17292" y="21358"/>
                  </a:cubicBezTo>
                  <a:cubicBezTo>
                    <a:pt x="17450" y="21389"/>
                    <a:pt x="17577" y="21389"/>
                    <a:pt x="17735" y="21389"/>
                  </a:cubicBezTo>
                  <a:cubicBezTo>
                    <a:pt x="18369" y="21326"/>
                    <a:pt x="19066" y="20598"/>
                    <a:pt x="19572" y="20249"/>
                  </a:cubicBezTo>
                  <a:cubicBezTo>
                    <a:pt x="20174" y="19806"/>
                    <a:pt x="20807" y="19394"/>
                    <a:pt x="21409" y="18919"/>
                  </a:cubicBezTo>
                  <a:cubicBezTo>
                    <a:pt x="21441" y="18919"/>
                    <a:pt x="21441" y="18856"/>
                    <a:pt x="21441" y="18824"/>
                  </a:cubicBezTo>
                  <a:lnTo>
                    <a:pt x="21441" y="18697"/>
                  </a:lnTo>
                  <a:cubicBezTo>
                    <a:pt x="21409" y="18602"/>
                    <a:pt x="21377" y="18507"/>
                    <a:pt x="21314" y="18444"/>
                  </a:cubicBezTo>
                  <a:cubicBezTo>
                    <a:pt x="21916" y="17272"/>
                    <a:pt x="22517" y="16132"/>
                    <a:pt x="22961" y="14897"/>
                  </a:cubicBezTo>
                  <a:cubicBezTo>
                    <a:pt x="22961" y="14866"/>
                    <a:pt x="22961" y="14834"/>
                    <a:pt x="22898" y="14834"/>
                  </a:cubicBezTo>
                  <a:cubicBezTo>
                    <a:pt x="22898" y="14771"/>
                    <a:pt x="22898" y="14739"/>
                    <a:pt x="22866" y="14739"/>
                  </a:cubicBezTo>
                  <a:cubicBezTo>
                    <a:pt x="22486" y="14549"/>
                    <a:pt x="22074" y="14390"/>
                    <a:pt x="21694" y="14232"/>
                  </a:cubicBezTo>
                  <a:cubicBezTo>
                    <a:pt x="21666" y="14223"/>
                    <a:pt x="21644" y="14219"/>
                    <a:pt x="21625" y="14219"/>
                  </a:cubicBezTo>
                  <a:cubicBezTo>
                    <a:pt x="21581" y="14219"/>
                    <a:pt x="21558" y="14241"/>
                    <a:pt x="21536" y="14264"/>
                  </a:cubicBezTo>
                  <a:cubicBezTo>
                    <a:pt x="21409" y="14422"/>
                    <a:pt x="21377" y="14580"/>
                    <a:pt x="21377" y="14771"/>
                  </a:cubicBezTo>
                  <a:cubicBezTo>
                    <a:pt x="21124" y="14675"/>
                    <a:pt x="20807" y="14549"/>
                    <a:pt x="20522" y="14454"/>
                  </a:cubicBezTo>
                  <a:lnTo>
                    <a:pt x="21377" y="13884"/>
                  </a:lnTo>
                  <a:cubicBezTo>
                    <a:pt x="21409" y="13852"/>
                    <a:pt x="21314" y="13757"/>
                    <a:pt x="21282" y="13757"/>
                  </a:cubicBezTo>
                  <a:cubicBezTo>
                    <a:pt x="21251" y="13789"/>
                    <a:pt x="21251" y="13789"/>
                    <a:pt x="21219" y="13789"/>
                  </a:cubicBezTo>
                  <a:cubicBezTo>
                    <a:pt x="19826" y="14232"/>
                    <a:pt x="18464" y="15151"/>
                    <a:pt x="17260" y="15879"/>
                  </a:cubicBezTo>
                  <a:cubicBezTo>
                    <a:pt x="15772" y="16797"/>
                    <a:pt x="14410" y="17747"/>
                    <a:pt x="13017" y="18729"/>
                  </a:cubicBezTo>
                  <a:cubicBezTo>
                    <a:pt x="13017" y="18792"/>
                    <a:pt x="12985" y="18792"/>
                    <a:pt x="12985" y="18824"/>
                  </a:cubicBezTo>
                  <a:cubicBezTo>
                    <a:pt x="12700" y="18349"/>
                    <a:pt x="12415" y="17874"/>
                    <a:pt x="12098" y="17399"/>
                  </a:cubicBezTo>
                  <a:cubicBezTo>
                    <a:pt x="12098" y="17367"/>
                    <a:pt x="12067" y="17367"/>
                    <a:pt x="12067" y="17367"/>
                  </a:cubicBezTo>
                  <a:cubicBezTo>
                    <a:pt x="14600" y="15531"/>
                    <a:pt x="17197" y="13947"/>
                    <a:pt x="19889" y="12364"/>
                  </a:cubicBezTo>
                  <a:cubicBezTo>
                    <a:pt x="19889" y="12364"/>
                    <a:pt x="19889" y="12427"/>
                    <a:pt x="19952" y="12459"/>
                  </a:cubicBezTo>
                  <a:cubicBezTo>
                    <a:pt x="20301" y="12902"/>
                    <a:pt x="20649" y="13314"/>
                    <a:pt x="21061" y="13725"/>
                  </a:cubicBezTo>
                  <a:cubicBezTo>
                    <a:pt x="21092" y="13757"/>
                    <a:pt x="21156" y="13757"/>
                    <a:pt x="21219" y="13757"/>
                  </a:cubicBezTo>
                  <a:cubicBezTo>
                    <a:pt x="21282" y="13725"/>
                    <a:pt x="21377" y="13630"/>
                    <a:pt x="21282" y="13567"/>
                  </a:cubicBezTo>
                  <a:cubicBezTo>
                    <a:pt x="20966" y="13092"/>
                    <a:pt x="20586" y="12649"/>
                    <a:pt x="20206" y="12205"/>
                  </a:cubicBezTo>
                  <a:cubicBezTo>
                    <a:pt x="20192" y="12179"/>
                    <a:pt x="20173" y="12169"/>
                    <a:pt x="20149" y="12169"/>
                  </a:cubicBezTo>
                  <a:cubicBezTo>
                    <a:pt x="20115" y="12169"/>
                    <a:pt x="20070" y="12187"/>
                    <a:pt x="20016" y="12205"/>
                  </a:cubicBezTo>
                  <a:cubicBezTo>
                    <a:pt x="19992" y="12159"/>
                    <a:pt x="19935" y="12130"/>
                    <a:pt x="19882" y="12130"/>
                  </a:cubicBezTo>
                  <a:cubicBezTo>
                    <a:pt x="19862" y="12130"/>
                    <a:pt x="19843" y="12134"/>
                    <a:pt x="19826" y="12142"/>
                  </a:cubicBezTo>
                  <a:lnTo>
                    <a:pt x="19097" y="12490"/>
                  </a:lnTo>
                  <a:cubicBezTo>
                    <a:pt x="17165" y="9608"/>
                    <a:pt x="15075" y="6758"/>
                    <a:pt x="12922" y="4035"/>
                  </a:cubicBezTo>
                  <a:cubicBezTo>
                    <a:pt x="12902" y="3975"/>
                    <a:pt x="12869" y="3952"/>
                    <a:pt x="12823" y="3952"/>
                  </a:cubicBezTo>
                  <a:cubicBezTo>
                    <a:pt x="12797" y="3952"/>
                    <a:pt x="12767" y="3960"/>
                    <a:pt x="12732" y="3971"/>
                  </a:cubicBezTo>
                  <a:lnTo>
                    <a:pt x="12700" y="3971"/>
                  </a:lnTo>
                  <a:cubicBezTo>
                    <a:pt x="12700" y="3971"/>
                    <a:pt x="12700" y="3940"/>
                    <a:pt x="12668" y="3940"/>
                  </a:cubicBezTo>
                  <a:cubicBezTo>
                    <a:pt x="12383" y="3750"/>
                    <a:pt x="11972" y="3750"/>
                    <a:pt x="11623" y="3718"/>
                  </a:cubicBezTo>
                  <a:cubicBezTo>
                    <a:pt x="11180" y="3718"/>
                    <a:pt x="10768" y="3718"/>
                    <a:pt x="10325" y="3750"/>
                  </a:cubicBezTo>
                  <a:lnTo>
                    <a:pt x="10325" y="3718"/>
                  </a:lnTo>
                  <a:cubicBezTo>
                    <a:pt x="9502" y="2610"/>
                    <a:pt x="8805" y="1375"/>
                    <a:pt x="8235" y="108"/>
                  </a:cubicBezTo>
                  <a:cubicBezTo>
                    <a:pt x="8205" y="33"/>
                    <a:pt x="8147" y="1"/>
                    <a:pt x="8090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771982" y="1762620"/>
              <a:ext cx="37943" cy="25788"/>
            </a:xfrm>
            <a:custGeom>
              <a:avLst/>
              <a:gdLst/>
              <a:ahLst/>
              <a:cxnLst/>
              <a:rect l="l" t="t" r="r" b="b"/>
              <a:pathLst>
                <a:path w="1208" h="821" extrusionOk="0">
                  <a:moveTo>
                    <a:pt x="1098" y="1"/>
                  </a:moveTo>
                  <a:cubicBezTo>
                    <a:pt x="1088" y="1"/>
                    <a:pt x="1077" y="4"/>
                    <a:pt x="1065" y="12"/>
                  </a:cubicBezTo>
                  <a:cubicBezTo>
                    <a:pt x="653" y="107"/>
                    <a:pt x="305" y="329"/>
                    <a:pt x="51" y="645"/>
                  </a:cubicBezTo>
                  <a:cubicBezTo>
                    <a:pt x="0" y="723"/>
                    <a:pt x="95" y="821"/>
                    <a:pt x="200" y="821"/>
                  </a:cubicBezTo>
                  <a:cubicBezTo>
                    <a:pt x="225" y="821"/>
                    <a:pt x="249" y="816"/>
                    <a:pt x="273" y="804"/>
                  </a:cubicBezTo>
                  <a:cubicBezTo>
                    <a:pt x="495" y="519"/>
                    <a:pt x="748" y="329"/>
                    <a:pt x="1097" y="202"/>
                  </a:cubicBezTo>
                  <a:cubicBezTo>
                    <a:pt x="1208" y="174"/>
                    <a:pt x="1173" y="1"/>
                    <a:pt x="109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871081" y="927679"/>
              <a:ext cx="66652" cy="61972"/>
            </a:xfrm>
            <a:custGeom>
              <a:avLst/>
              <a:gdLst/>
              <a:ahLst/>
              <a:cxnLst/>
              <a:rect l="l" t="t" r="r" b="b"/>
              <a:pathLst>
                <a:path w="2122" h="1973" extrusionOk="0">
                  <a:moveTo>
                    <a:pt x="950" y="214"/>
                  </a:moveTo>
                  <a:cubicBezTo>
                    <a:pt x="1330" y="246"/>
                    <a:pt x="1774" y="562"/>
                    <a:pt x="1774" y="1006"/>
                  </a:cubicBezTo>
                  <a:cubicBezTo>
                    <a:pt x="1774" y="1354"/>
                    <a:pt x="1425" y="1639"/>
                    <a:pt x="1077" y="1671"/>
                  </a:cubicBezTo>
                  <a:cubicBezTo>
                    <a:pt x="1044" y="1674"/>
                    <a:pt x="1013" y="1676"/>
                    <a:pt x="983" y="1676"/>
                  </a:cubicBezTo>
                  <a:cubicBezTo>
                    <a:pt x="218" y="1676"/>
                    <a:pt x="185" y="553"/>
                    <a:pt x="855" y="309"/>
                  </a:cubicBezTo>
                  <a:cubicBezTo>
                    <a:pt x="918" y="246"/>
                    <a:pt x="950" y="246"/>
                    <a:pt x="950" y="214"/>
                  </a:cubicBezTo>
                  <a:close/>
                  <a:moveTo>
                    <a:pt x="883" y="0"/>
                  </a:moveTo>
                  <a:cubicBezTo>
                    <a:pt x="855" y="0"/>
                    <a:pt x="823" y="8"/>
                    <a:pt x="792" y="24"/>
                  </a:cubicBezTo>
                  <a:cubicBezTo>
                    <a:pt x="285" y="119"/>
                    <a:pt x="0" y="689"/>
                    <a:pt x="63" y="1196"/>
                  </a:cubicBezTo>
                  <a:cubicBezTo>
                    <a:pt x="147" y="1670"/>
                    <a:pt x="551" y="1972"/>
                    <a:pt x="992" y="1972"/>
                  </a:cubicBezTo>
                  <a:cubicBezTo>
                    <a:pt x="1052" y="1972"/>
                    <a:pt x="1112" y="1967"/>
                    <a:pt x="1172" y="1956"/>
                  </a:cubicBezTo>
                  <a:cubicBezTo>
                    <a:pt x="1710" y="1892"/>
                    <a:pt x="2122" y="1449"/>
                    <a:pt x="2059" y="879"/>
                  </a:cubicBezTo>
                  <a:cubicBezTo>
                    <a:pt x="1975" y="403"/>
                    <a:pt x="1570" y="2"/>
                    <a:pt x="1127" y="2"/>
                  </a:cubicBezTo>
                  <a:cubicBezTo>
                    <a:pt x="1068" y="2"/>
                    <a:pt x="1009" y="9"/>
                    <a:pt x="950" y="24"/>
                  </a:cubicBezTo>
                  <a:cubicBezTo>
                    <a:pt x="934" y="8"/>
                    <a:pt x="911" y="0"/>
                    <a:pt x="883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1052097" y="1573594"/>
              <a:ext cx="90555" cy="78651"/>
            </a:xfrm>
            <a:custGeom>
              <a:avLst/>
              <a:gdLst/>
              <a:ahLst/>
              <a:cxnLst/>
              <a:rect l="l" t="t" r="r" b="b"/>
              <a:pathLst>
                <a:path w="2883" h="2504" extrusionOk="0">
                  <a:moveTo>
                    <a:pt x="1226" y="294"/>
                  </a:moveTo>
                  <a:cubicBezTo>
                    <a:pt x="1628" y="294"/>
                    <a:pt x="2038" y="508"/>
                    <a:pt x="2218" y="868"/>
                  </a:cubicBezTo>
                  <a:cubicBezTo>
                    <a:pt x="2471" y="1343"/>
                    <a:pt x="2186" y="1850"/>
                    <a:pt x="1743" y="2103"/>
                  </a:cubicBezTo>
                  <a:cubicBezTo>
                    <a:pt x="1595" y="2165"/>
                    <a:pt x="1459" y="2192"/>
                    <a:pt x="1335" y="2192"/>
                  </a:cubicBezTo>
                  <a:cubicBezTo>
                    <a:pt x="501" y="2192"/>
                    <a:pt x="230" y="945"/>
                    <a:pt x="919" y="393"/>
                  </a:cubicBezTo>
                  <a:cubicBezTo>
                    <a:pt x="951" y="361"/>
                    <a:pt x="951" y="361"/>
                    <a:pt x="951" y="330"/>
                  </a:cubicBezTo>
                  <a:cubicBezTo>
                    <a:pt x="1040" y="306"/>
                    <a:pt x="1133" y="294"/>
                    <a:pt x="1226" y="294"/>
                  </a:cubicBezTo>
                  <a:close/>
                  <a:moveTo>
                    <a:pt x="1456" y="0"/>
                  </a:moveTo>
                  <a:cubicBezTo>
                    <a:pt x="1256" y="0"/>
                    <a:pt x="1051" y="54"/>
                    <a:pt x="856" y="171"/>
                  </a:cubicBezTo>
                  <a:cubicBezTo>
                    <a:pt x="824" y="140"/>
                    <a:pt x="800" y="124"/>
                    <a:pt x="781" y="124"/>
                  </a:cubicBezTo>
                  <a:cubicBezTo>
                    <a:pt x="761" y="124"/>
                    <a:pt x="745" y="140"/>
                    <a:pt x="729" y="171"/>
                  </a:cubicBezTo>
                  <a:cubicBezTo>
                    <a:pt x="159" y="488"/>
                    <a:pt x="1" y="1311"/>
                    <a:pt x="286" y="1850"/>
                  </a:cubicBezTo>
                  <a:cubicBezTo>
                    <a:pt x="507" y="2293"/>
                    <a:pt x="946" y="2503"/>
                    <a:pt x="1384" y="2503"/>
                  </a:cubicBezTo>
                  <a:cubicBezTo>
                    <a:pt x="1573" y="2503"/>
                    <a:pt x="1761" y="2464"/>
                    <a:pt x="1933" y="2388"/>
                  </a:cubicBezTo>
                  <a:cubicBezTo>
                    <a:pt x="2534" y="2103"/>
                    <a:pt x="2883" y="1343"/>
                    <a:pt x="2598" y="710"/>
                  </a:cubicBezTo>
                  <a:cubicBezTo>
                    <a:pt x="2335" y="272"/>
                    <a:pt x="1905" y="0"/>
                    <a:pt x="145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1120727" y="1654475"/>
              <a:ext cx="42058" cy="31944"/>
            </a:xfrm>
            <a:custGeom>
              <a:avLst/>
              <a:gdLst/>
              <a:ahLst/>
              <a:cxnLst/>
              <a:rect l="l" t="t" r="r" b="b"/>
              <a:pathLst>
                <a:path w="1339" h="1017" extrusionOk="0">
                  <a:moveTo>
                    <a:pt x="1266" y="0"/>
                  </a:moveTo>
                  <a:cubicBezTo>
                    <a:pt x="1242" y="0"/>
                    <a:pt x="1217" y="11"/>
                    <a:pt x="1204" y="35"/>
                  </a:cubicBezTo>
                  <a:cubicBezTo>
                    <a:pt x="951" y="447"/>
                    <a:pt x="603" y="637"/>
                    <a:pt x="128" y="795"/>
                  </a:cubicBezTo>
                  <a:cubicBezTo>
                    <a:pt x="1" y="827"/>
                    <a:pt x="1" y="1017"/>
                    <a:pt x="159" y="1017"/>
                  </a:cubicBezTo>
                  <a:cubicBezTo>
                    <a:pt x="666" y="985"/>
                    <a:pt x="1141" y="542"/>
                    <a:pt x="1299" y="67"/>
                  </a:cubicBezTo>
                  <a:cubicBezTo>
                    <a:pt x="1339" y="27"/>
                    <a:pt x="1305" y="0"/>
                    <a:pt x="126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1338587" y="1855028"/>
              <a:ext cx="73154" cy="26353"/>
            </a:xfrm>
            <a:custGeom>
              <a:avLst/>
              <a:gdLst/>
              <a:ahLst/>
              <a:cxnLst/>
              <a:rect l="l" t="t" r="r" b="b"/>
              <a:pathLst>
                <a:path w="2329" h="839" extrusionOk="0">
                  <a:moveTo>
                    <a:pt x="2218" y="1"/>
                  </a:moveTo>
                  <a:cubicBezTo>
                    <a:pt x="2207" y="1"/>
                    <a:pt x="2196" y="5"/>
                    <a:pt x="2186" y="15"/>
                  </a:cubicBezTo>
                  <a:cubicBezTo>
                    <a:pt x="1489" y="395"/>
                    <a:pt x="919" y="554"/>
                    <a:pt x="159" y="617"/>
                  </a:cubicBezTo>
                  <a:cubicBezTo>
                    <a:pt x="1" y="617"/>
                    <a:pt x="1" y="839"/>
                    <a:pt x="159" y="839"/>
                  </a:cubicBezTo>
                  <a:cubicBezTo>
                    <a:pt x="919" y="839"/>
                    <a:pt x="1647" y="585"/>
                    <a:pt x="2249" y="174"/>
                  </a:cubicBezTo>
                  <a:cubicBezTo>
                    <a:pt x="2329" y="121"/>
                    <a:pt x="2275" y="1"/>
                    <a:pt x="221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1436335" y="1402755"/>
              <a:ext cx="68223" cy="32132"/>
            </a:xfrm>
            <a:custGeom>
              <a:avLst/>
              <a:gdLst/>
              <a:ahLst/>
              <a:cxnLst/>
              <a:rect l="l" t="t" r="r" b="b"/>
              <a:pathLst>
                <a:path w="2172" h="1023" extrusionOk="0">
                  <a:moveTo>
                    <a:pt x="2099" y="1"/>
                  </a:moveTo>
                  <a:cubicBezTo>
                    <a:pt x="2093" y="1"/>
                    <a:pt x="2088" y="2"/>
                    <a:pt x="2082" y="5"/>
                  </a:cubicBezTo>
                  <a:cubicBezTo>
                    <a:pt x="1386" y="227"/>
                    <a:pt x="689" y="417"/>
                    <a:pt x="87" y="797"/>
                  </a:cubicBezTo>
                  <a:cubicBezTo>
                    <a:pt x="1" y="883"/>
                    <a:pt x="45" y="1023"/>
                    <a:pt x="150" y="1023"/>
                  </a:cubicBezTo>
                  <a:cubicBezTo>
                    <a:pt x="160" y="1023"/>
                    <a:pt x="171" y="1021"/>
                    <a:pt x="182" y="1018"/>
                  </a:cubicBezTo>
                  <a:cubicBezTo>
                    <a:pt x="847" y="733"/>
                    <a:pt x="1449" y="417"/>
                    <a:pt x="2114" y="163"/>
                  </a:cubicBezTo>
                  <a:cubicBezTo>
                    <a:pt x="2172" y="135"/>
                    <a:pt x="2151" y="1"/>
                    <a:pt x="209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51"/>
          <p:cNvGrpSpPr/>
          <p:nvPr/>
        </p:nvGrpSpPr>
        <p:grpSpPr>
          <a:xfrm>
            <a:off x="2168188" y="3700491"/>
            <a:ext cx="742752" cy="798379"/>
            <a:chOff x="2168188" y="3700491"/>
            <a:chExt cx="742752" cy="798379"/>
          </a:xfrm>
        </p:grpSpPr>
        <p:sp>
          <p:nvSpPr>
            <p:cNvPr id="1609" name="Google Shape;1609;p51"/>
            <p:cNvSpPr/>
            <p:nvPr/>
          </p:nvSpPr>
          <p:spPr>
            <a:xfrm>
              <a:off x="2222936" y="4170196"/>
              <a:ext cx="529196" cy="275591"/>
            </a:xfrm>
            <a:custGeom>
              <a:avLst/>
              <a:gdLst/>
              <a:ahLst/>
              <a:cxnLst/>
              <a:rect l="l" t="t" r="r" b="b"/>
              <a:pathLst>
                <a:path w="16848" h="8774" extrusionOk="0">
                  <a:moveTo>
                    <a:pt x="506" y="1"/>
                  </a:moveTo>
                  <a:cubicBezTo>
                    <a:pt x="506" y="24"/>
                    <a:pt x="508" y="41"/>
                    <a:pt x="511" y="55"/>
                  </a:cubicBezTo>
                  <a:lnTo>
                    <a:pt x="511" y="55"/>
                  </a:lnTo>
                  <a:cubicBezTo>
                    <a:pt x="510" y="37"/>
                    <a:pt x="508" y="19"/>
                    <a:pt x="506" y="1"/>
                  </a:cubicBezTo>
                  <a:close/>
                  <a:moveTo>
                    <a:pt x="6745" y="7000"/>
                  </a:moveTo>
                  <a:cubicBezTo>
                    <a:pt x="7600" y="7000"/>
                    <a:pt x="8455" y="7031"/>
                    <a:pt x="9278" y="7031"/>
                  </a:cubicBezTo>
                  <a:cubicBezTo>
                    <a:pt x="9405" y="7031"/>
                    <a:pt x="9405" y="7221"/>
                    <a:pt x="9278" y="7221"/>
                  </a:cubicBezTo>
                  <a:cubicBezTo>
                    <a:pt x="8867" y="7253"/>
                    <a:pt x="8455" y="7269"/>
                    <a:pt x="8035" y="7269"/>
                  </a:cubicBezTo>
                  <a:cubicBezTo>
                    <a:pt x="7616" y="7269"/>
                    <a:pt x="7188" y="7253"/>
                    <a:pt x="6745" y="7221"/>
                  </a:cubicBezTo>
                  <a:cubicBezTo>
                    <a:pt x="6586" y="7221"/>
                    <a:pt x="6586" y="7000"/>
                    <a:pt x="6745" y="7000"/>
                  </a:cubicBezTo>
                  <a:close/>
                  <a:moveTo>
                    <a:pt x="7378" y="7791"/>
                  </a:moveTo>
                  <a:cubicBezTo>
                    <a:pt x="8100" y="7815"/>
                    <a:pt x="8821" y="7876"/>
                    <a:pt x="9543" y="7876"/>
                  </a:cubicBezTo>
                  <a:cubicBezTo>
                    <a:pt x="9771" y="7876"/>
                    <a:pt x="10000" y="7870"/>
                    <a:pt x="10228" y="7855"/>
                  </a:cubicBezTo>
                  <a:cubicBezTo>
                    <a:pt x="10355" y="7855"/>
                    <a:pt x="10355" y="8013"/>
                    <a:pt x="10228" y="8013"/>
                  </a:cubicBezTo>
                  <a:cubicBezTo>
                    <a:pt x="9753" y="8061"/>
                    <a:pt x="9270" y="8092"/>
                    <a:pt x="8787" y="8092"/>
                  </a:cubicBezTo>
                  <a:cubicBezTo>
                    <a:pt x="8305" y="8092"/>
                    <a:pt x="7822" y="8061"/>
                    <a:pt x="7347" y="7981"/>
                  </a:cubicBezTo>
                  <a:cubicBezTo>
                    <a:pt x="7220" y="7981"/>
                    <a:pt x="7283" y="7791"/>
                    <a:pt x="7378" y="7791"/>
                  </a:cubicBezTo>
                  <a:close/>
                  <a:moveTo>
                    <a:pt x="15992" y="33"/>
                  </a:moveTo>
                  <a:lnTo>
                    <a:pt x="15992" y="33"/>
                  </a:lnTo>
                  <a:cubicBezTo>
                    <a:pt x="15612" y="96"/>
                    <a:pt x="15232" y="223"/>
                    <a:pt x="14884" y="318"/>
                  </a:cubicBezTo>
                  <a:lnTo>
                    <a:pt x="14884" y="3864"/>
                  </a:lnTo>
                  <a:cubicBezTo>
                    <a:pt x="14915" y="3896"/>
                    <a:pt x="14915" y="3959"/>
                    <a:pt x="14884" y="3991"/>
                  </a:cubicBezTo>
                  <a:cubicBezTo>
                    <a:pt x="14884" y="4815"/>
                    <a:pt x="14820" y="5606"/>
                    <a:pt x="14789" y="6430"/>
                  </a:cubicBezTo>
                  <a:cubicBezTo>
                    <a:pt x="14789" y="6581"/>
                    <a:pt x="14687" y="6653"/>
                    <a:pt x="14592" y="6653"/>
                  </a:cubicBezTo>
                  <a:cubicBezTo>
                    <a:pt x="14528" y="6653"/>
                    <a:pt x="14466" y="6620"/>
                    <a:pt x="14440" y="6556"/>
                  </a:cubicBezTo>
                  <a:cubicBezTo>
                    <a:pt x="14298" y="6587"/>
                    <a:pt x="14153" y="6601"/>
                    <a:pt x="14005" y="6601"/>
                  </a:cubicBezTo>
                  <a:cubicBezTo>
                    <a:pt x="13693" y="6601"/>
                    <a:pt x="13370" y="6537"/>
                    <a:pt x="13047" y="6430"/>
                  </a:cubicBezTo>
                  <a:cubicBezTo>
                    <a:pt x="12899" y="6400"/>
                    <a:pt x="12972" y="6205"/>
                    <a:pt x="13111" y="6205"/>
                  </a:cubicBezTo>
                  <a:cubicBezTo>
                    <a:pt x="13121" y="6205"/>
                    <a:pt x="13131" y="6206"/>
                    <a:pt x="13142" y="6208"/>
                  </a:cubicBezTo>
                  <a:cubicBezTo>
                    <a:pt x="13461" y="6331"/>
                    <a:pt x="13799" y="6377"/>
                    <a:pt x="14142" y="6377"/>
                  </a:cubicBezTo>
                  <a:cubicBezTo>
                    <a:pt x="14241" y="6377"/>
                    <a:pt x="14341" y="6373"/>
                    <a:pt x="14440" y="6366"/>
                  </a:cubicBezTo>
                  <a:cubicBezTo>
                    <a:pt x="14409" y="5606"/>
                    <a:pt x="14409" y="4815"/>
                    <a:pt x="14409" y="4054"/>
                  </a:cubicBezTo>
                  <a:cubicBezTo>
                    <a:pt x="14187" y="4086"/>
                    <a:pt x="13965" y="4102"/>
                    <a:pt x="13744" y="4102"/>
                  </a:cubicBezTo>
                  <a:cubicBezTo>
                    <a:pt x="13522" y="4102"/>
                    <a:pt x="13300" y="4086"/>
                    <a:pt x="13079" y="4054"/>
                  </a:cubicBezTo>
                  <a:cubicBezTo>
                    <a:pt x="12984" y="4054"/>
                    <a:pt x="12984" y="3864"/>
                    <a:pt x="13079" y="3864"/>
                  </a:cubicBezTo>
                  <a:cubicBezTo>
                    <a:pt x="13226" y="3854"/>
                    <a:pt x="13374" y="3850"/>
                    <a:pt x="13522" y="3850"/>
                  </a:cubicBezTo>
                  <a:cubicBezTo>
                    <a:pt x="13818" y="3850"/>
                    <a:pt x="14113" y="3864"/>
                    <a:pt x="14409" y="3864"/>
                  </a:cubicBezTo>
                  <a:cubicBezTo>
                    <a:pt x="14409" y="3104"/>
                    <a:pt x="14440" y="2408"/>
                    <a:pt x="14440" y="1679"/>
                  </a:cubicBezTo>
                  <a:lnTo>
                    <a:pt x="14440" y="1679"/>
                  </a:lnTo>
                  <a:cubicBezTo>
                    <a:pt x="13934" y="1743"/>
                    <a:pt x="13459" y="1743"/>
                    <a:pt x="12920" y="1743"/>
                  </a:cubicBezTo>
                  <a:cubicBezTo>
                    <a:pt x="12762" y="1743"/>
                    <a:pt x="12762" y="1489"/>
                    <a:pt x="12920" y="1489"/>
                  </a:cubicBezTo>
                  <a:cubicBezTo>
                    <a:pt x="13459" y="1521"/>
                    <a:pt x="13934" y="1521"/>
                    <a:pt x="14440" y="1521"/>
                  </a:cubicBezTo>
                  <a:cubicBezTo>
                    <a:pt x="14472" y="1204"/>
                    <a:pt x="14472" y="856"/>
                    <a:pt x="14472" y="508"/>
                  </a:cubicBezTo>
                  <a:lnTo>
                    <a:pt x="14472" y="508"/>
                  </a:lnTo>
                  <a:cubicBezTo>
                    <a:pt x="12565" y="918"/>
                    <a:pt x="10615" y="1107"/>
                    <a:pt x="8659" y="1107"/>
                  </a:cubicBezTo>
                  <a:cubicBezTo>
                    <a:pt x="5936" y="1107"/>
                    <a:pt x="3205" y="741"/>
                    <a:pt x="569" y="96"/>
                  </a:cubicBezTo>
                  <a:cubicBezTo>
                    <a:pt x="545" y="96"/>
                    <a:pt x="521" y="96"/>
                    <a:pt x="511" y="55"/>
                  </a:cubicBezTo>
                  <a:lnTo>
                    <a:pt x="511" y="55"/>
                  </a:lnTo>
                  <a:cubicBezTo>
                    <a:pt x="683" y="1934"/>
                    <a:pt x="1" y="3692"/>
                    <a:pt x="158" y="5575"/>
                  </a:cubicBezTo>
                  <a:cubicBezTo>
                    <a:pt x="284" y="7380"/>
                    <a:pt x="1393" y="8488"/>
                    <a:pt x="3261" y="8646"/>
                  </a:cubicBezTo>
                  <a:cubicBezTo>
                    <a:pt x="4106" y="8731"/>
                    <a:pt x="4950" y="8745"/>
                    <a:pt x="5795" y="8745"/>
                  </a:cubicBezTo>
                  <a:cubicBezTo>
                    <a:pt x="6217" y="8745"/>
                    <a:pt x="6639" y="8741"/>
                    <a:pt x="7062" y="8741"/>
                  </a:cubicBezTo>
                  <a:cubicBezTo>
                    <a:pt x="7414" y="8751"/>
                    <a:pt x="7769" y="8755"/>
                    <a:pt x="8125" y="8755"/>
                  </a:cubicBezTo>
                  <a:cubicBezTo>
                    <a:pt x="8983" y="8755"/>
                    <a:pt x="9843" y="8732"/>
                    <a:pt x="10672" y="8710"/>
                  </a:cubicBezTo>
                  <a:cubicBezTo>
                    <a:pt x="11812" y="8646"/>
                    <a:pt x="13300" y="8773"/>
                    <a:pt x="14409" y="8456"/>
                  </a:cubicBezTo>
                  <a:cubicBezTo>
                    <a:pt x="16847" y="7791"/>
                    <a:pt x="16024" y="2534"/>
                    <a:pt x="15992" y="33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2242787" y="4140357"/>
              <a:ext cx="433741" cy="49848"/>
            </a:xfrm>
            <a:custGeom>
              <a:avLst/>
              <a:gdLst/>
              <a:ahLst/>
              <a:cxnLst/>
              <a:rect l="l" t="t" r="r" b="b"/>
              <a:pathLst>
                <a:path w="13809" h="1587" extrusionOk="0">
                  <a:moveTo>
                    <a:pt x="7918" y="1"/>
                  </a:moveTo>
                  <a:cubicBezTo>
                    <a:pt x="5258" y="1"/>
                    <a:pt x="2598" y="191"/>
                    <a:pt x="1" y="634"/>
                  </a:cubicBezTo>
                  <a:cubicBezTo>
                    <a:pt x="1" y="666"/>
                    <a:pt x="32" y="666"/>
                    <a:pt x="32" y="666"/>
                  </a:cubicBezTo>
                  <a:cubicBezTo>
                    <a:pt x="2627" y="1306"/>
                    <a:pt x="5193" y="1586"/>
                    <a:pt x="7761" y="1586"/>
                  </a:cubicBezTo>
                  <a:cubicBezTo>
                    <a:pt x="9769" y="1586"/>
                    <a:pt x="11780" y="1415"/>
                    <a:pt x="13808" y="1109"/>
                  </a:cubicBezTo>
                  <a:lnTo>
                    <a:pt x="13808" y="792"/>
                  </a:lnTo>
                  <a:cubicBezTo>
                    <a:pt x="13471" y="792"/>
                    <a:pt x="13119" y="807"/>
                    <a:pt x="12772" y="807"/>
                  </a:cubicBezTo>
                  <a:cubicBezTo>
                    <a:pt x="12598" y="807"/>
                    <a:pt x="12426" y="803"/>
                    <a:pt x="12257" y="792"/>
                  </a:cubicBezTo>
                  <a:cubicBezTo>
                    <a:pt x="12130" y="792"/>
                    <a:pt x="12130" y="571"/>
                    <a:pt x="12257" y="571"/>
                  </a:cubicBezTo>
                  <a:lnTo>
                    <a:pt x="13808" y="571"/>
                  </a:lnTo>
                  <a:lnTo>
                    <a:pt x="13808" y="381"/>
                  </a:lnTo>
                  <a:cubicBezTo>
                    <a:pt x="11877" y="222"/>
                    <a:pt x="9881" y="1"/>
                    <a:pt x="7918" y="1"/>
                  </a:cubicBezTo>
                  <a:close/>
                </a:path>
              </a:pathLst>
            </a:custGeom>
            <a:solidFill>
              <a:srgbClr val="F19D26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2168188" y="3700491"/>
              <a:ext cx="742752" cy="798379"/>
            </a:xfrm>
            <a:custGeom>
              <a:avLst/>
              <a:gdLst/>
              <a:ahLst/>
              <a:cxnLst/>
              <a:rect l="l" t="t" r="r" b="b"/>
              <a:pathLst>
                <a:path w="23647" h="25418" extrusionOk="0">
                  <a:moveTo>
                    <a:pt x="11593" y="480"/>
                  </a:moveTo>
                  <a:cubicBezTo>
                    <a:pt x="11751" y="480"/>
                    <a:pt x="11909" y="481"/>
                    <a:pt x="12066" y="482"/>
                  </a:cubicBezTo>
                  <a:cubicBezTo>
                    <a:pt x="15898" y="545"/>
                    <a:pt x="19572" y="1274"/>
                    <a:pt x="23372" y="1844"/>
                  </a:cubicBezTo>
                  <a:cubicBezTo>
                    <a:pt x="22644" y="1971"/>
                    <a:pt x="22011" y="2192"/>
                    <a:pt x="21472" y="2604"/>
                  </a:cubicBezTo>
                  <a:cubicBezTo>
                    <a:pt x="19002" y="4377"/>
                    <a:pt x="19034" y="8621"/>
                    <a:pt x="19002" y="11408"/>
                  </a:cubicBezTo>
                  <a:cubicBezTo>
                    <a:pt x="18939" y="14258"/>
                    <a:pt x="18875" y="17108"/>
                    <a:pt x="18875" y="19959"/>
                  </a:cubicBezTo>
                  <a:cubicBezTo>
                    <a:pt x="18875" y="21352"/>
                    <a:pt x="19160" y="23284"/>
                    <a:pt x="17925" y="24297"/>
                  </a:cubicBezTo>
                  <a:cubicBezTo>
                    <a:pt x="17361" y="24768"/>
                    <a:pt x="16203" y="24847"/>
                    <a:pt x="15105" y="24847"/>
                  </a:cubicBezTo>
                  <a:cubicBezTo>
                    <a:pt x="14548" y="24847"/>
                    <a:pt x="14007" y="24826"/>
                    <a:pt x="13565" y="24826"/>
                  </a:cubicBezTo>
                  <a:cubicBezTo>
                    <a:pt x="13411" y="24826"/>
                    <a:pt x="13269" y="24829"/>
                    <a:pt x="13143" y="24836"/>
                  </a:cubicBezTo>
                  <a:cubicBezTo>
                    <a:pt x="11633" y="24903"/>
                    <a:pt x="10113" y="24935"/>
                    <a:pt x="8594" y="24935"/>
                  </a:cubicBezTo>
                  <a:cubicBezTo>
                    <a:pt x="7279" y="24935"/>
                    <a:pt x="5964" y="24911"/>
                    <a:pt x="4656" y="24867"/>
                  </a:cubicBezTo>
                  <a:cubicBezTo>
                    <a:pt x="2787" y="24804"/>
                    <a:pt x="1204" y="24297"/>
                    <a:pt x="1141" y="22175"/>
                  </a:cubicBezTo>
                  <a:cubicBezTo>
                    <a:pt x="1046" y="20877"/>
                    <a:pt x="1204" y="19483"/>
                    <a:pt x="1267" y="18185"/>
                  </a:cubicBezTo>
                  <a:cubicBezTo>
                    <a:pt x="1362" y="12896"/>
                    <a:pt x="1141" y="7576"/>
                    <a:pt x="634" y="2287"/>
                  </a:cubicBezTo>
                  <a:lnTo>
                    <a:pt x="634" y="2129"/>
                  </a:lnTo>
                  <a:cubicBezTo>
                    <a:pt x="634" y="1907"/>
                    <a:pt x="571" y="1717"/>
                    <a:pt x="571" y="1559"/>
                  </a:cubicBezTo>
                  <a:lnTo>
                    <a:pt x="571" y="1559"/>
                  </a:lnTo>
                  <a:cubicBezTo>
                    <a:pt x="634" y="1591"/>
                    <a:pt x="697" y="1591"/>
                    <a:pt x="729" y="1591"/>
                  </a:cubicBezTo>
                  <a:cubicBezTo>
                    <a:pt x="4311" y="832"/>
                    <a:pt x="7951" y="480"/>
                    <a:pt x="11593" y="480"/>
                  </a:cubicBezTo>
                  <a:close/>
                  <a:moveTo>
                    <a:pt x="11241" y="0"/>
                  </a:moveTo>
                  <a:cubicBezTo>
                    <a:pt x="7680" y="0"/>
                    <a:pt x="4098" y="378"/>
                    <a:pt x="571" y="1084"/>
                  </a:cubicBezTo>
                  <a:cubicBezTo>
                    <a:pt x="543" y="1075"/>
                    <a:pt x="518" y="1071"/>
                    <a:pt x="495" y="1071"/>
                  </a:cubicBezTo>
                  <a:cubicBezTo>
                    <a:pt x="441" y="1071"/>
                    <a:pt x="403" y="1093"/>
                    <a:pt x="381" y="1116"/>
                  </a:cubicBezTo>
                  <a:cubicBezTo>
                    <a:pt x="332" y="1077"/>
                    <a:pt x="278" y="1059"/>
                    <a:pt x="226" y="1059"/>
                  </a:cubicBezTo>
                  <a:cubicBezTo>
                    <a:pt x="107" y="1059"/>
                    <a:pt x="1" y="1152"/>
                    <a:pt x="1" y="1306"/>
                  </a:cubicBezTo>
                  <a:cubicBezTo>
                    <a:pt x="634" y="7734"/>
                    <a:pt x="824" y="14195"/>
                    <a:pt x="634" y="20655"/>
                  </a:cubicBezTo>
                  <a:cubicBezTo>
                    <a:pt x="571" y="22239"/>
                    <a:pt x="412" y="24075"/>
                    <a:pt x="2091" y="24931"/>
                  </a:cubicBezTo>
                  <a:cubicBezTo>
                    <a:pt x="2946" y="25342"/>
                    <a:pt x="3991" y="25311"/>
                    <a:pt x="4941" y="25342"/>
                  </a:cubicBezTo>
                  <a:cubicBezTo>
                    <a:pt x="6146" y="25389"/>
                    <a:pt x="7386" y="25418"/>
                    <a:pt x="8622" y="25418"/>
                  </a:cubicBezTo>
                  <a:cubicBezTo>
                    <a:pt x="9075" y="25418"/>
                    <a:pt x="9527" y="25414"/>
                    <a:pt x="9976" y="25406"/>
                  </a:cubicBezTo>
                  <a:cubicBezTo>
                    <a:pt x="11623" y="25342"/>
                    <a:pt x="13333" y="25311"/>
                    <a:pt x="14980" y="25184"/>
                  </a:cubicBezTo>
                  <a:cubicBezTo>
                    <a:pt x="15867" y="25152"/>
                    <a:pt x="16880" y="25184"/>
                    <a:pt x="17735" y="24867"/>
                  </a:cubicBezTo>
                  <a:cubicBezTo>
                    <a:pt x="19667" y="24075"/>
                    <a:pt x="19319" y="21669"/>
                    <a:pt x="19319" y="19959"/>
                  </a:cubicBezTo>
                  <a:cubicBezTo>
                    <a:pt x="19350" y="16918"/>
                    <a:pt x="19382" y="13846"/>
                    <a:pt x="19414" y="10775"/>
                  </a:cubicBezTo>
                  <a:cubicBezTo>
                    <a:pt x="19477" y="7449"/>
                    <a:pt x="19572" y="3237"/>
                    <a:pt x="23467" y="2129"/>
                  </a:cubicBezTo>
                  <a:cubicBezTo>
                    <a:pt x="23646" y="2069"/>
                    <a:pt x="23601" y="1841"/>
                    <a:pt x="23409" y="1841"/>
                  </a:cubicBezTo>
                  <a:cubicBezTo>
                    <a:pt x="23406" y="1841"/>
                    <a:pt x="23402" y="1841"/>
                    <a:pt x="23399" y="1841"/>
                  </a:cubicBezTo>
                  <a:lnTo>
                    <a:pt x="23399" y="1841"/>
                  </a:lnTo>
                  <a:cubicBezTo>
                    <a:pt x="23503" y="1821"/>
                    <a:pt x="23524" y="1683"/>
                    <a:pt x="23436" y="1654"/>
                  </a:cubicBezTo>
                  <a:cubicBezTo>
                    <a:pt x="19857" y="419"/>
                    <a:pt x="15772" y="102"/>
                    <a:pt x="12066" y="7"/>
                  </a:cubicBezTo>
                  <a:cubicBezTo>
                    <a:pt x="11791" y="3"/>
                    <a:pt x="11516" y="0"/>
                    <a:pt x="11241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2184113" y="3710605"/>
              <a:ext cx="717216" cy="69730"/>
            </a:xfrm>
            <a:custGeom>
              <a:avLst/>
              <a:gdLst/>
              <a:ahLst/>
              <a:cxnLst/>
              <a:rect l="l" t="t" r="r" b="b"/>
              <a:pathLst>
                <a:path w="22834" h="2220" extrusionOk="0">
                  <a:moveTo>
                    <a:pt x="11119" y="0"/>
                  </a:moveTo>
                  <a:cubicBezTo>
                    <a:pt x="7455" y="0"/>
                    <a:pt x="3793" y="408"/>
                    <a:pt x="190" y="1110"/>
                  </a:cubicBezTo>
                  <a:cubicBezTo>
                    <a:pt x="150" y="1170"/>
                    <a:pt x="110" y="1192"/>
                    <a:pt x="70" y="1192"/>
                  </a:cubicBezTo>
                  <a:cubicBezTo>
                    <a:pt x="47" y="1192"/>
                    <a:pt x="23" y="1185"/>
                    <a:pt x="0" y="1174"/>
                  </a:cubicBezTo>
                  <a:lnTo>
                    <a:pt x="0" y="1174"/>
                  </a:lnTo>
                  <a:cubicBezTo>
                    <a:pt x="0" y="1364"/>
                    <a:pt x="32" y="1554"/>
                    <a:pt x="32" y="1712"/>
                  </a:cubicBezTo>
                  <a:cubicBezTo>
                    <a:pt x="58" y="1607"/>
                    <a:pt x="128" y="1546"/>
                    <a:pt x="241" y="1546"/>
                  </a:cubicBezTo>
                  <a:cubicBezTo>
                    <a:pt x="264" y="1546"/>
                    <a:pt x="290" y="1548"/>
                    <a:pt x="317" y="1554"/>
                  </a:cubicBezTo>
                  <a:cubicBezTo>
                    <a:pt x="3631" y="2012"/>
                    <a:pt x="6945" y="2219"/>
                    <a:pt x="10258" y="2219"/>
                  </a:cubicBezTo>
                  <a:cubicBezTo>
                    <a:pt x="13817" y="2219"/>
                    <a:pt x="17375" y="1980"/>
                    <a:pt x="20933" y="1554"/>
                  </a:cubicBezTo>
                  <a:cubicBezTo>
                    <a:pt x="21092" y="1554"/>
                    <a:pt x="21123" y="1839"/>
                    <a:pt x="20965" y="1839"/>
                  </a:cubicBezTo>
                  <a:lnTo>
                    <a:pt x="20870" y="1839"/>
                  </a:lnTo>
                  <a:lnTo>
                    <a:pt x="20933" y="2187"/>
                  </a:lnTo>
                  <a:cubicBezTo>
                    <a:pt x="21440" y="1839"/>
                    <a:pt x="22074" y="1554"/>
                    <a:pt x="22834" y="1427"/>
                  </a:cubicBezTo>
                  <a:lnTo>
                    <a:pt x="22834" y="1364"/>
                  </a:lnTo>
                  <a:cubicBezTo>
                    <a:pt x="19033" y="794"/>
                    <a:pt x="15360" y="65"/>
                    <a:pt x="11528" y="2"/>
                  </a:cubicBezTo>
                  <a:cubicBezTo>
                    <a:pt x="11391" y="1"/>
                    <a:pt x="11255" y="0"/>
                    <a:pt x="11119" y="0"/>
                  </a:cubicBezTo>
                  <a:close/>
                </a:path>
              </a:pathLst>
            </a:custGeom>
            <a:solidFill>
              <a:srgbClr val="DDF0FA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2186092" y="3760201"/>
              <a:ext cx="661275" cy="36153"/>
            </a:xfrm>
            <a:custGeom>
              <a:avLst/>
              <a:gdLst/>
              <a:ahLst/>
              <a:cxnLst/>
              <a:rect l="l" t="t" r="r" b="b"/>
              <a:pathLst>
                <a:path w="21053" h="1151" extrusionOk="0">
                  <a:moveTo>
                    <a:pt x="206" y="0"/>
                  </a:moveTo>
                  <a:cubicBezTo>
                    <a:pt x="110" y="0"/>
                    <a:pt x="55" y="82"/>
                    <a:pt x="1" y="165"/>
                  </a:cubicBezTo>
                  <a:lnTo>
                    <a:pt x="1" y="323"/>
                  </a:lnTo>
                  <a:cubicBezTo>
                    <a:pt x="64" y="386"/>
                    <a:pt x="96" y="418"/>
                    <a:pt x="127" y="418"/>
                  </a:cubicBezTo>
                  <a:cubicBezTo>
                    <a:pt x="3471" y="898"/>
                    <a:pt x="6860" y="1151"/>
                    <a:pt x="10246" y="1151"/>
                  </a:cubicBezTo>
                  <a:cubicBezTo>
                    <a:pt x="13788" y="1151"/>
                    <a:pt x="17326" y="874"/>
                    <a:pt x="20807" y="291"/>
                  </a:cubicBezTo>
                  <a:lnTo>
                    <a:pt x="20902" y="291"/>
                  </a:lnTo>
                  <a:cubicBezTo>
                    <a:pt x="21052" y="261"/>
                    <a:pt x="21032" y="4"/>
                    <a:pt x="20894" y="4"/>
                  </a:cubicBezTo>
                  <a:cubicBezTo>
                    <a:pt x="20887" y="4"/>
                    <a:pt x="20879" y="5"/>
                    <a:pt x="20870" y="6"/>
                  </a:cubicBezTo>
                  <a:cubicBezTo>
                    <a:pt x="17344" y="445"/>
                    <a:pt x="13818" y="684"/>
                    <a:pt x="10291" y="684"/>
                  </a:cubicBezTo>
                  <a:cubicBezTo>
                    <a:pt x="6946" y="684"/>
                    <a:pt x="3600" y="469"/>
                    <a:pt x="254" y="6"/>
                  </a:cubicBezTo>
                  <a:cubicBezTo>
                    <a:pt x="237" y="2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2180124" y="3769342"/>
              <a:ext cx="662531" cy="713384"/>
            </a:xfrm>
            <a:custGeom>
              <a:avLst/>
              <a:gdLst/>
              <a:ahLst/>
              <a:cxnLst/>
              <a:rect l="l" t="t" r="r" b="b"/>
              <a:pathLst>
                <a:path w="21093" h="22712" extrusionOk="0">
                  <a:moveTo>
                    <a:pt x="3563" y="1985"/>
                  </a:moveTo>
                  <a:cubicBezTo>
                    <a:pt x="3577" y="1985"/>
                    <a:pt x="3593" y="1988"/>
                    <a:pt x="3611" y="1995"/>
                  </a:cubicBezTo>
                  <a:cubicBezTo>
                    <a:pt x="4028" y="2118"/>
                    <a:pt x="4465" y="2165"/>
                    <a:pt x="4920" y="2165"/>
                  </a:cubicBezTo>
                  <a:cubicBezTo>
                    <a:pt x="5052" y="2165"/>
                    <a:pt x="5186" y="2161"/>
                    <a:pt x="5321" y="2154"/>
                  </a:cubicBezTo>
                  <a:cubicBezTo>
                    <a:pt x="5416" y="2154"/>
                    <a:pt x="5416" y="2344"/>
                    <a:pt x="5321" y="2344"/>
                  </a:cubicBezTo>
                  <a:cubicBezTo>
                    <a:pt x="5130" y="2364"/>
                    <a:pt x="4940" y="2374"/>
                    <a:pt x="4749" y="2374"/>
                  </a:cubicBezTo>
                  <a:cubicBezTo>
                    <a:pt x="4338" y="2374"/>
                    <a:pt x="3927" y="2325"/>
                    <a:pt x="3516" y="2217"/>
                  </a:cubicBezTo>
                  <a:cubicBezTo>
                    <a:pt x="3431" y="2189"/>
                    <a:pt x="3447" y="1985"/>
                    <a:pt x="3563" y="1985"/>
                  </a:cubicBezTo>
                  <a:close/>
                  <a:moveTo>
                    <a:pt x="16176" y="3495"/>
                  </a:moveTo>
                  <a:cubicBezTo>
                    <a:pt x="16213" y="3495"/>
                    <a:pt x="16247" y="3520"/>
                    <a:pt x="16247" y="3579"/>
                  </a:cubicBezTo>
                  <a:cubicBezTo>
                    <a:pt x="16437" y="6176"/>
                    <a:pt x="16278" y="8836"/>
                    <a:pt x="16278" y="11433"/>
                  </a:cubicBezTo>
                  <a:lnTo>
                    <a:pt x="16278" y="11971"/>
                  </a:lnTo>
                  <a:lnTo>
                    <a:pt x="17355" y="12193"/>
                  </a:lnTo>
                  <a:cubicBezTo>
                    <a:pt x="17419" y="12224"/>
                    <a:pt x="17419" y="12319"/>
                    <a:pt x="17355" y="12351"/>
                  </a:cubicBezTo>
                  <a:lnTo>
                    <a:pt x="17387" y="12351"/>
                  </a:lnTo>
                  <a:cubicBezTo>
                    <a:pt x="17403" y="12288"/>
                    <a:pt x="17450" y="12256"/>
                    <a:pt x="17494" y="12256"/>
                  </a:cubicBezTo>
                  <a:cubicBezTo>
                    <a:pt x="17537" y="12256"/>
                    <a:pt x="17577" y="12288"/>
                    <a:pt x="17577" y="12351"/>
                  </a:cubicBezTo>
                  <a:cubicBezTo>
                    <a:pt x="17735" y="14220"/>
                    <a:pt x="17704" y="16151"/>
                    <a:pt x="17735" y="18052"/>
                  </a:cubicBezTo>
                  <a:cubicBezTo>
                    <a:pt x="17767" y="18970"/>
                    <a:pt x="18020" y="20268"/>
                    <a:pt x="17292" y="21028"/>
                  </a:cubicBezTo>
                  <a:cubicBezTo>
                    <a:pt x="16627" y="21788"/>
                    <a:pt x="15360" y="21725"/>
                    <a:pt x="14442" y="21788"/>
                  </a:cubicBezTo>
                  <a:cubicBezTo>
                    <a:pt x="12637" y="21883"/>
                    <a:pt x="10863" y="21978"/>
                    <a:pt x="9026" y="21978"/>
                  </a:cubicBezTo>
                  <a:cubicBezTo>
                    <a:pt x="8163" y="21992"/>
                    <a:pt x="7067" y="22102"/>
                    <a:pt x="5968" y="22102"/>
                  </a:cubicBezTo>
                  <a:cubicBezTo>
                    <a:pt x="4408" y="22102"/>
                    <a:pt x="2843" y="21879"/>
                    <a:pt x="1932" y="20838"/>
                  </a:cubicBezTo>
                  <a:cubicBezTo>
                    <a:pt x="1" y="18558"/>
                    <a:pt x="1774" y="15138"/>
                    <a:pt x="1521" y="12668"/>
                  </a:cubicBezTo>
                  <a:cubicBezTo>
                    <a:pt x="1483" y="12497"/>
                    <a:pt x="1616" y="12394"/>
                    <a:pt x="1735" y="12394"/>
                  </a:cubicBezTo>
                  <a:cubicBezTo>
                    <a:pt x="1815" y="12394"/>
                    <a:pt x="1888" y="12440"/>
                    <a:pt x="1901" y="12541"/>
                  </a:cubicBezTo>
                  <a:lnTo>
                    <a:pt x="1901" y="12668"/>
                  </a:lnTo>
                  <a:cubicBezTo>
                    <a:pt x="1932" y="12604"/>
                    <a:pt x="1964" y="12541"/>
                    <a:pt x="2059" y="12541"/>
                  </a:cubicBezTo>
                  <a:lnTo>
                    <a:pt x="2059" y="12509"/>
                  </a:lnTo>
                  <a:cubicBezTo>
                    <a:pt x="1806" y="12509"/>
                    <a:pt x="1742" y="12161"/>
                    <a:pt x="1964" y="12129"/>
                  </a:cubicBezTo>
                  <a:cubicBezTo>
                    <a:pt x="4602" y="11696"/>
                    <a:pt x="7441" y="11386"/>
                    <a:pt x="10256" y="11386"/>
                  </a:cubicBezTo>
                  <a:cubicBezTo>
                    <a:pt x="12172" y="11386"/>
                    <a:pt x="14077" y="11530"/>
                    <a:pt x="15898" y="11876"/>
                  </a:cubicBezTo>
                  <a:lnTo>
                    <a:pt x="15898" y="11433"/>
                  </a:lnTo>
                  <a:lnTo>
                    <a:pt x="15898" y="10293"/>
                  </a:lnTo>
                  <a:cubicBezTo>
                    <a:pt x="15360" y="10324"/>
                    <a:pt x="14853" y="10324"/>
                    <a:pt x="14315" y="10324"/>
                  </a:cubicBezTo>
                  <a:cubicBezTo>
                    <a:pt x="14188" y="10324"/>
                    <a:pt x="14188" y="10103"/>
                    <a:pt x="14315" y="10103"/>
                  </a:cubicBezTo>
                  <a:cubicBezTo>
                    <a:pt x="14885" y="10103"/>
                    <a:pt x="15392" y="10134"/>
                    <a:pt x="15898" y="10134"/>
                  </a:cubicBezTo>
                  <a:lnTo>
                    <a:pt x="15898" y="7854"/>
                  </a:lnTo>
                  <a:cubicBezTo>
                    <a:pt x="15877" y="7847"/>
                    <a:pt x="15855" y="7844"/>
                    <a:pt x="15832" y="7844"/>
                  </a:cubicBezTo>
                  <a:cubicBezTo>
                    <a:pt x="15647" y="7844"/>
                    <a:pt x="15406" y="8048"/>
                    <a:pt x="15265" y="8076"/>
                  </a:cubicBezTo>
                  <a:cubicBezTo>
                    <a:pt x="15107" y="8076"/>
                    <a:pt x="14980" y="8044"/>
                    <a:pt x="14917" y="7886"/>
                  </a:cubicBezTo>
                  <a:cubicBezTo>
                    <a:pt x="14870" y="7745"/>
                    <a:pt x="15032" y="7552"/>
                    <a:pt x="15183" y="7552"/>
                  </a:cubicBezTo>
                  <a:cubicBezTo>
                    <a:pt x="15236" y="7552"/>
                    <a:pt x="15287" y="7575"/>
                    <a:pt x="15328" y="7632"/>
                  </a:cubicBezTo>
                  <a:cubicBezTo>
                    <a:pt x="15378" y="7731"/>
                    <a:pt x="15292" y="7811"/>
                    <a:pt x="15222" y="7811"/>
                  </a:cubicBezTo>
                  <a:cubicBezTo>
                    <a:pt x="15202" y="7811"/>
                    <a:pt x="15184" y="7805"/>
                    <a:pt x="15170" y="7791"/>
                  </a:cubicBezTo>
                  <a:lnTo>
                    <a:pt x="15170" y="7791"/>
                  </a:lnTo>
                  <a:cubicBezTo>
                    <a:pt x="15202" y="7823"/>
                    <a:pt x="15225" y="7838"/>
                    <a:pt x="15253" y="7838"/>
                  </a:cubicBezTo>
                  <a:cubicBezTo>
                    <a:pt x="15281" y="7838"/>
                    <a:pt x="15313" y="7822"/>
                    <a:pt x="15360" y="7791"/>
                  </a:cubicBezTo>
                  <a:cubicBezTo>
                    <a:pt x="15455" y="7759"/>
                    <a:pt x="15550" y="7727"/>
                    <a:pt x="15645" y="7696"/>
                  </a:cubicBezTo>
                  <a:lnTo>
                    <a:pt x="15867" y="7696"/>
                  </a:lnTo>
                  <a:cubicBezTo>
                    <a:pt x="15867" y="6809"/>
                    <a:pt x="15930" y="5954"/>
                    <a:pt x="15962" y="5099"/>
                  </a:cubicBezTo>
                  <a:lnTo>
                    <a:pt x="15962" y="5099"/>
                  </a:lnTo>
                  <a:cubicBezTo>
                    <a:pt x="15724" y="5131"/>
                    <a:pt x="15463" y="5146"/>
                    <a:pt x="15202" y="5146"/>
                  </a:cubicBezTo>
                  <a:cubicBezTo>
                    <a:pt x="14940" y="5146"/>
                    <a:pt x="14679" y="5131"/>
                    <a:pt x="14442" y="5099"/>
                  </a:cubicBezTo>
                  <a:cubicBezTo>
                    <a:pt x="14283" y="5067"/>
                    <a:pt x="14283" y="4877"/>
                    <a:pt x="14442" y="4877"/>
                  </a:cubicBezTo>
                  <a:cubicBezTo>
                    <a:pt x="14581" y="4868"/>
                    <a:pt x="14728" y="4864"/>
                    <a:pt x="14879" y="4864"/>
                  </a:cubicBezTo>
                  <a:cubicBezTo>
                    <a:pt x="15242" y="4864"/>
                    <a:pt x="15626" y="4887"/>
                    <a:pt x="15962" y="4909"/>
                  </a:cubicBezTo>
                  <a:cubicBezTo>
                    <a:pt x="15993" y="4434"/>
                    <a:pt x="16025" y="3991"/>
                    <a:pt x="16088" y="3579"/>
                  </a:cubicBezTo>
                  <a:cubicBezTo>
                    <a:pt x="16088" y="3528"/>
                    <a:pt x="16134" y="3495"/>
                    <a:pt x="16176" y="3495"/>
                  </a:cubicBezTo>
                  <a:close/>
                  <a:moveTo>
                    <a:pt x="21029" y="0"/>
                  </a:moveTo>
                  <a:cubicBezTo>
                    <a:pt x="17548" y="583"/>
                    <a:pt x="14001" y="860"/>
                    <a:pt x="10456" y="860"/>
                  </a:cubicBezTo>
                  <a:cubicBezTo>
                    <a:pt x="7066" y="860"/>
                    <a:pt x="3677" y="607"/>
                    <a:pt x="349" y="127"/>
                  </a:cubicBezTo>
                  <a:cubicBezTo>
                    <a:pt x="317" y="127"/>
                    <a:pt x="286" y="95"/>
                    <a:pt x="254" y="32"/>
                  </a:cubicBezTo>
                  <a:lnTo>
                    <a:pt x="254" y="32"/>
                  </a:lnTo>
                  <a:cubicBezTo>
                    <a:pt x="761" y="5352"/>
                    <a:pt x="982" y="10641"/>
                    <a:pt x="887" y="15961"/>
                  </a:cubicBezTo>
                  <a:cubicBezTo>
                    <a:pt x="824" y="17260"/>
                    <a:pt x="666" y="18653"/>
                    <a:pt x="761" y="19952"/>
                  </a:cubicBezTo>
                  <a:cubicBezTo>
                    <a:pt x="824" y="22042"/>
                    <a:pt x="2407" y="22580"/>
                    <a:pt x="4276" y="22644"/>
                  </a:cubicBezTo>
                  <a:cubicBezTo>
                    <a:pt x="5584" y="22688"/>
                    <a:pt x="6899" y="22711"/>
                    <a:pt x="8214" y="22711"/>
                  </a:cubicBezTo>
                  <a:cubicBezTo>
                    <a:pt x="9733" y="22711"/>
                    <a:pt x="11253" y="22680"/>
                    <a:pt x="12763" y="22612"/>
                  </a:cubicBezTo>
                  <a:cubicBezTo>
                    <a:pt x="12964" y="22596"/>
                    <a:pt x="13204" y="22592"/>
                    <a:pt x="13469" y="22592"/>
                  </a:cubicBezTo>
                  <a:cubicBezTo>
                    <a:pt x="13801" y="22592"/>
                    <a:pt x="14172" y="22598"/>
                    <a:pt x="14555" y="22598"/>
                  </a:cubicBezTo>
                  <a:cubicBezTo>
                    <a:pt x="15702" y="22598"/>
                    <a:pt x="16951" y="22537"/>
                    <a:pt x="17545" y="22042"/>
                  </a:cubicBezTo>
                  <a:cubicBezTo>
                    <a:pt x="18780" y="21060"/>
                    <a:pt x="18495" y="19128"/>
                    <a:pt x="18495" y="17735"/>
                  </a:cubicBezTo>
                  <a:cubicBezTo>
                    <a:pt x="18495" y="14885"/>
                    <a:pt x="18559" y="12034"/>
                    <a:pt x="18622" y="9184"/>
                  </a:cubicBezTo>
                  <a:cubicBezTo>
                    <a:pt x="18654" y="6366"/>
                    <a:pt x="18622" y="2154"/>
                    <a:pt x="21092" y="349"/>
                  </a:cubicBezTo>
                  <a:lnTo>
                    <a:pt x="21029" y="0"/>
                  </a:lnTo>
                  <a:close/>
                </a:path>
              </a:pathLst>
            </a:custGeom>
            <a:solidFill>
              <a:srgbClr val="DDF0FA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2175161" y="3876450"/>
              <a:ext cx="575965" cy="585011"/>
            </a:xfrm>
            <a:custGeom>
              <a:avLst/>
              <a:gdLst/>
              <a:ahLst/>
              <a:cxnLst/>
              <a:rect l="l" t="t" r="r" b="b"/>
              <a:pathLst>
                <a:path w="18337" h="18625" extrusionOk="0">
                  <a:moveTo>
                    <a:pt x="17450" y="9448"/>
                  </a:moveTo>
                  <a:cubicBezTo>
                    <a:pt x="17513" y="11918"/>
                    <a:pt x="18337" y="17207"/>
                    <a:pt x="15866" y="17872"/>
                  </a:cubicBezTo>
                  <a:cubicBezTo>
                    <a:pt x="14758" y="18188"/>
                    <a:pt x="13301" y="18093"/>
                    <a:pt x="12161" y="18125"/>
                  </a:cubicBezTo>
                  <a:cubicBezTo>
                    <a:pt x="10958" y="18157"/>
                    <a:pt x="9754" y="18157"/>
                    <a:pt x="8551" y="18157"/>
                  </a:cubicBezTo>
                  <a:cubicBezTo>
                    <a:pt x="7917" y="18157"/>
                    <a:pt x="7284" y="18173"/>
                    <a:pt x="6651" y="18173"/>
                  </a:cubicBezTo>
                  <a:cubicBezTo>
                    <a:pt x="6017" y="18173"/>
                    <a:pt x="5384" y="18157"/>
                    <a:pt x="4751" y="18093"/>
                  </a:cubicBezTo>
                  <a:cubicBezTo>
                    <a:pt x="2882" y="17935"/>
                    <a:pt x="1774" y="16858"/>
                    <a:pt x="1615" y="15085"/>
                  </a:cubicBezTo>
                  <a:cubicBezTo>
                    <a:pt x="1425" y="13185"/>
                    <a:pt x="2154" y="11380"/>
                    <a:pt x="1995" y="9480"/>
                  </a:cubicBezTo>
                  <a:lnTo>
                    <a:pt x="1995" y="9480"/>
                  </a:lnTo>
                  <a:cubicBezTo>
                    <a:pt x="1995" y="9480"/>
                    <a:pt x="2027" y="9543"/>
                    <a:pt x="2059" y="9543"/>
                  </a:cubicBezTo>
                  <a:cubicBezTo>
                    <a:pt x="4641" y="10193"/>
                    <a:pt x="7316" y="10544"/>
                    <a:pt x="9984" y="10544"/>
                  </a:cubicBezTo>
                  <a:cubicBezTo>
                    <a:pt x="11995" y="10544"/>
                    <a:pt x="14002" y="10345"/>
                    <a:pt x="15961" y="9923"/>
                  </a:cubicBezTo>
                  <a:lnTo>
                    <a:pt x="15961" y="9923"/>
                  </a:lnTo>
                  <a:cubicBezTo>
                    <a:pt x="15930" y="10240"/>
                    <a:pt x="15930" y="10588"/>
                    <a:pt x="15930" y="10968"/>
                  </a:cubicBezTo>
                  <a:cubicBezTo>
                    <a:pt x="15391" y="10905"/>
                    <a:pt x="14916" y="10905"/>
                    <a:pt x="14410" y="10905"/>
                  </a:cubicBezTo>
                  <a:cubicBezTo>
                    <a:pt x="14251" y="10905"/>
                    <a:pt x="14251" y="11158"/>
                    <a:pt x="14410" y="11158"/>
                  </a:cubicBezTo>
                  <a:cubicBezTo>
                    <a:pt x="14916" y="11126"/>
                    <a:pt x="15391" y="11126"/>
                    <a:pt x="15930" y="11126"/>
                  </a:cubicBezTo>
                  <a:cubicBezTo>
                    <a:pt x="15866" y="11855"/>
                    <a:pt x="15866" y="12583"/>
                    <a:pt x="15866" y="13280"/>
                  </a:cubicBezTo>
                  <a:cubicBezTo>
                    <a:pt x="15661" y="13264"/>
                    <a:pt x="15447" y="13256"/>
                    <a:pt x="15229" y="13256"/>
                  </a:cubicBezTo>
                  <a:cubicBezTo>
                    <a:pt x="15011" y="13256"/>
                    <a:pt x="14790" y="13264"/>
                    <a:pt x="14568" y="13280"/>
                  </a:cubicBezTo>
                  <a:cubicBezTo>
                    <a:pt x="14441" y="13280"/>
                    <a:pt x="14441" y="13501"/>
                    <a:pt x="14568" y="13501"/>
                  </a:cubicBezTo>
                  <a:cubicBezTo>
                    <a:pt x="14716" y="13512"/>
                    <a:pt x="14864" y="13516"/>
                    <a:pt x="15010" y="13516"/>
                  </a:cubicBezTo>
                  <a:cubicBezTo>
                    <a:pt x="15303" y="13516"/>
                    <a:pt x="15592" y="13501"/>
                    <a:pt x="15866" y="13501"/>
                  </a:cubicBezTo>
                  <a:cubicBezTo>
                    <a:pt x="15866" y="14230"/>
                    <a:pt x="15866" y="15022"/>
                    <a:pt x="15930" y="15782"/>
                  </a:cubicBezTo>
                  <a:cubicBezTo>
                    <a:pt x="15830" y="15789"/>
                    <a:pt x="15730" y="15793"/>
                    <a:pt x="15631" y="15793"/>
                  </a:cubicBezTo>
                  <a:cubicBezTo>
                    <a:pt x="15287" y="15793"/>
                    <a:pt x="14943" y="15746"/>
                    <a:pt x="14600" y="15623"/>
                  </a:cubicBezTo>
                  <a:cubicBezTo>
                    <a:pt x="14582" y="15616"/>
                    <a:pt x="14566" y="15613"/>
                    <a:pt x="14551" y="15613"/>
                  </a:cubicBezTo>
                  <a:cubicBezTo>
                    <a:pt x="14430" y="15613"/>
                    <a:pt x="14395" y="15820"/>
                    <a:pt x="14536" y="15877"/>
                  </a:cubicBezTo>
                  <a:cubicBezTo>
                    <a:pt x="14813" y="15976"/>
                    <a:pt x="15103" y="16025"/>
                    <a:pt x="15397" y="16025"/>
                  </a:cubicBezTo>
                  <a:cubicBezTo>
                    <a:pt x="15573" y="16025"/>
                    <a:pt x="15752" y="16007"/>
                    <a:pt x="15930" y="15972"/>
                  </a:cubicBezTo>
                  <a:cubicBezTo>
                    <a:pt x="15955" y="16022"/>
                    <a:pt x="16016" y="16048"/>
                    <a:pt x="16080" y="16048"/>
                  </a:cubicBezTo>
                  <a:cubicBezTo>
                    <a:pt x="16176" y="16048"/>
                    <a:pt x="16278" y="15991"/>
                    <a:pt x="16278" y="15877"/>
                  </a:cubicBezTo>
                  <a:cubicBezTo>
                    <a:pt x="16310" y="15022"/>
                    <a:pt x="16341" y="14230"/>
                    <a:pt x="16341" y="13406"/>
                  </a:cubicBezTo>
                  <a:cubicBezTo>
                    <a:pt x="16405" y="13375"/>
                    <a:pt x="16405" y="13343"/>
                    <a:pt x="16341" y="13280"/>
                  </a:cubicBezTo>
                  <a:lnTo>
                    <a:pt x="16341" y="9733"/>
                  </a:lnTo>
                  <a:cubicBezTo>
                    <a:pt x="16721" y="9638"/>
                    <a:pt x="17102" y="9575"/>
                    <a:pt x="17450" y="9448"/>
                  </a:cubicBezTo>
                  <a:close/>
                  <a:moveTo>
                    <a:pt x="16217" y="1"/>
                  </a:moveTo>
                  <a:cubicBezTo>
                    <a:pt x="16173" y="1"/>
                    <a:pt x="16120" y="37"/>
                    <a:pt x="16120" y="74"/>
                  </a:cubicBezTo>
                  <a:cubicBezTo>
                    <a:pt x="16025" y="549"/>
                    <a:pt x="16025" y="992"/>
                    <a:pt x="15993" y="1404"/>
                  </a:cubicBezTo>
                  <a:cubicBezTo>
                    <a:pt x="15715" y="1367"/>
                    <a:pt x="15415" y="1351"/>
                    <a:pt x="15119" y="1351"/>
                  </a:cubicBezTo>
                  <a:cubicBezTo>
                    <a:pt x="14909" y="1351"/>
                    <a:pt x="14701" y="1359"/>
                    <a:pt x="14505" y="1372"/>
                  </a:cubicBezTo>
                  <a:cubicBezTo>
                    <a:pt x="14346" y="1404"/>
                    <a:pt x="14346" y="1626"/>
                    <a:pt x="14505" y="1626"/>
                  </a:cubicBezTo>
                  <a:cubicBezTo>
                    <a:pt x="14742" y="1641"/>
                    <a:pt x="14996" y="1649"/>
                    <a:pt x="15249" y="1649"/>
                  </a:cubicBezTo>
                  <a:cubicBezTo>
                    <a:pt x="15502" y="1649"/>
                    <a:pt x="15756" y="1641"/>
                    <a:pt x="15993" y="1626"/>
                  </a:cubicBezTo>
                  <a:lnTo>
                    <a:pt x="15993" y="1626"/>
                  </a:lnTo>
                  <a:cubicBezTo>
                    <a:pt x="15961" y="2481"/>
                    <a:pt x="15930" y="3304"/>
                    <a:pt x="15930" y="4191"/>
                  </a:cubicBezTo>
                  <a:cubicBezTo>
                    <a:pt x="15882" y="4175"/>
                    <a:pt x="15843" y="4167"/>
                    <a:pt x="15803" y="4167"/>
                  </a:cubicBezTo>
                  <a:cubicBezTo>
                    <a:pt x="15763" y="4167"/>
                    <a:pt x="15724" y="4175"/>
                    <a:pt x="15676" y="4191"/>
                  </a:cubicBezTo>
                  <a:cubicBezTo>
                    <a:pt x="15550" y="4222"/>
                    <a:pt x="15486" y="4254"/>
                    <a:pt x="15391" y="4317"/>
                  </a:cubicBezTo>
                  <a:cubicBezTo>
                    <a:pt x="15349" y="4317"/>
                    <a:pt x="15321" y="4332"/>
                    <a:pt x="15279" y="4332"/>
                  </a:cubicBezTo>
                  <a:cubicBezTo>
                    <a:pt x="15263" y="4332"/>
                    <a:pt x="15245" y="4330"/>
                    <a:pt x="15224" y="4324"/>
                  </a:cubicBezTo>
                  <a:lnTo>
                    <a:pt x="15224" y="4324"/>
                  </a:lnTo>
                  <a:cubicBezTo>
                    <a:pt x="15230" y="4325"/>
                    <a:pt x="15236" y="4326"/>
                    <a:pt x="15243" y="4326"/>
                  </a:cubicBezTo>
                  <a:cubicBezTo>
                    <a:pt x="15322" y="4326"/>
                    <a:pt x="15438" y="4264"/>
                    <a:pt x="15360" y="4159"/>
                  </a:cubicBezTo>
                  <a:cubicBezTo>
                    <a:pt x="15312" y="4074"/>
                    <a:pt x="15250" y="4039"/>
                    <a:pt x="15190" y="4039"/>
                  </a:cubicBezTo>
                  <a:cubicBezTo>
                    <a:pt x="15048" y="4039"/>
                    <a:pt x="14913" y="4226"/>
                    <a:pt x="14980" y="4381"/>
                  </a:cubicBezTo>
                  <a:cubicBezTo>
                    <a:pt x="15007" y="4519"/>
                    <a:pt x="15155" y="4609"/>
                    <a:pt x="15276" y="4609"/>
                  </a:cubicBezTo>
                  <a:cubicBezTo>
                    <a:pt x="15294" y="4609"/>
                    <a:pt x="15312" y="4607"/>
                    <a:pt x="15328" y="4603"/>
                  </a:cubicBezTo>
                  <a:cubicBezTo>
                    <a:pt x="15506" y="4543"/>
                    <a:pt x="15738" y="4346"/>
                    <a:pt x="15923" y="4346"/>
                  </a:cubicBezTo>
                  <a:cubicBezTo>
                    <a:pt x="15936" y="4346"/>
                    <a:pt x="15949" y="4347"/>
                    <a:pt x="15961" y="4349"/>
                  </a:cubicBezTo>
                  <a:lnTo>
                    <a:pt x="15961" y="6661"/>
                  </a:lnTo>
                  <a:cubicBezTo>
                    <a:pt x="15391" y="6598"/>
                    <a:pt x="14885" y="6598"/>
                    <a:pt x="14378" y="6598"/>
                  </a:cubicBezTo>
                  <a:cubicBezTo>
                    <a:pt x="14220" y="6598"/>
                    <a:pt x="14220" y="6851"/>
                    <a:pt x="14378" y="6851"/>
                  </a:cubicBezTo>
                  <a:cubicBezTo>
                    <a:pt x="14916" y="6851"/>
                    <a:pt x="15455" y="6788"/>
                    <a:pt x="15961" y="6788"/>
                  </a:cubicBezTo>
                  <a:lnTo>
                    <a:pt x="15961" y="7959"/>
                  </a:lnTo>
                  <a:lnTo>
                    <a:pt x="15961" y="8371"/>
                  </a:lnTo>
                  <a:cubicBezTo>
                    <a:pt x="14153" y="8030"/>
                    <a:pt x="12274" y="7890"/>
                    <a:pt x="10387" y="7890"/>
                  </a:cubicBezTo>
                  <a:cubicBezTo>
                    <a:pt x="7548" y="7890"/>
                    <a:pt x="4690" y="8206"/>
                    <a:pt x="2027" y="8624"/>
                  </a:cubicBezTo>
                  <a:cubicBezTo>
                    <a:pt x="1774" y="8656"/>
                    <a:pt x="1900" y="9036"/>
                    <a:pt x="2090" y="9036"/>
                  </a:cubicBezTo>
                  <a:lnTo>
                    <a:pt x="2154" y="9036"/>
                  </a:lnTo>
                  <a:cubicBezTo>
                    <a:pt x="4751" y="8593"/>
                    <a:pt x="7411" y="8371"/>
                    <a:pt x="10071" y="8371"/>
                  </a:cubicBezTo>
                  <a:cubicBezTo>
                    <a:pt x="12034" y="8371"/>
                    <a:pt x="14030" y="8624"/>
                    <a:pt x="15961" y="8783"/>
                  </a:cubicBezTo>
                  <a:lnTo>
                    <a:pt x="15961" y="8973"/>
                  </a:lnTo>
                  <a:lnTo>
                    <a:pt x="14410" y="8973"/>
                  </a:lnTo>
                  <a:cubicBezTo>
                    <a:pt x="14283" y="8973"/>
                    <a:pt x="14283" y="9194"/>
                    <a:pt x="14410" y="9194"/>
                  </a:cubicBezTo>
                  <a:cubicBezTo>
                    <a:pt x="14579" y="9205"/>
                    <a:pt x="14751" y="9209"/>
                    <a:pt x="14925" y="9209"/>
                  </a:cubicBezTo>
                  <a:cubicBezTo>
                    <a:pt x="15272" y="9209"/>
                    <a:pt x="15624" y="9194"/>
                    <a:pt x="15961" y="9194"/>
                  </a:cubicBezTo>
                  <a:lnTo>
                    <a:pt x="15961" y="9511"/>
                  </a:lnTo>
                  <a:cubicBezTo>
                    <a:pt x="13933" y="9817"/>
                    <a:pt x="11922" y="9988"/>
                    <a:pt x="9914" y="9988"/>
                  </a:cubicBezTo>
                  <a:cubicBezTo>
                    <a:pt x="7346" y="9988"/>
                    <a:pt x="4780" y="9708"/>
                    <a:pt x="2185" y="9068"/>
                  </a:cubicBezTo>
                  <a:lnTo>
                    <a:pt x="2154" y="9068"/>
                  </a:lnTo>
                  <a:cubicBezTo>
                    <a:pt x="2059" y="9068"/>
                    <a:pt x="2027" y="9131"/>
                    <a:pt x="1995" y="9194"/>
                  </a:cubicBezTo>
                  <a:cubicBezTo>
                    <a:pt x="1995" y="9131"/>
                    <a:pt x="1995" y="9099"/>
                    <a:pt x="1805" y="9004"/>
                  </a:cubicBezTo>
                  <a:cubicBezTo>
                    <a:pt x="1793" y="8908"/>
                    <a:pt x="1730" y="8866"/>
                    <a:pt x="1659" y="8866"/>
                  </a:cubicBezTo>
                  <a:cubicBezTo>
                    <a:pt x="1543" y="8866"/>
                    <a:pt x="1406" y="8975"/>
                    <a:pt x="1425" y="9131"/>
                  </a:cubicBezTo>
                  <a:cubicBezTo>
                    <a:pt x="1805" y="11665"/>
                    <a:pt x="0" y="15117"/>
                    <a:pt x="1964" y="17365"/>
                  </a:cubicBezTo>
                  <a:cubicBezTo>
                    <a:pt x="2875" y="18404"/>
                    <a:pt x="4406" y="18625"/>
                    <a:pt x="5934" y="18625"/>
                  </a:cubicBezTo>
                  <a:cubicBezTo>
                    <a:pt x="7060" y="18625"/>
                    <a:pt x="8184" y="18505"/>
                    <a:pt x="9058" y="18505"/>
                  </a:cubicBezTo>
                  <a:cubicBezTo>
                    <a:pt x="10894" y="18473"/>
                    <a:pt x="12668" y="18442"/>
                    <a:pt x="14473" y="18315"/>
                  </a:cubicBezTo>
                  <a:cubicBezTo>
                    <a:pt x="15391" y="18252"/>
                    <a:pt x="16658" y="18315"/>
                    <a:pt x="17355" y="17587"/>
                  </a:cubicBezTo>
                  <a:cubicBezTo>
                    <a:pt x="18052" y="16827"/>
                    <a:pt x="17767" y="15560"/>
                    <a:pt x="17767" y="14610"/>
                  </a:cubicBezTo>
                  <a:cubicBezTo>
                    <a:pt x="17735" y="12710"/>
                    <a:pt x="17767" y="10810"/>
                    <a:pt x="17608" y="8909"/>
                  </a:cubicBezTo>
                  <a:cubicBezTo>
                    <a:pt x="17591" y="8859"/>
                    <a:pt x="17547" y="8826"/>
                    <a:pt x="17505" y="8826"/>
                  </a:cubicBezTo>
                  <a:cubicBezTo>
                    <a:pt x="17468" y="8826"/>
                    <a:pt x="17433" y="8851"/>
                    <a:pt x="17418" y="8909"/>
                  </a:cubicBezTo>
                  <a:lnTo>
                    <a:pt x="17418" y="9194"/>
                  </a:lnTo>
                  <a:cubicBezTo>
                    <a:pt x="17070" y="9258"/>
                    <a:pt x="16658" y="9289"/>
                    <a:pt x="16310" y="9385"/>
                  </a:cubicBezTo>
                  <a:lnTo>
                    <a:pt x="16310" y="8783"/>
                  </a:lnTo>
                  <a:cubicBezTo>
                    <a:pt x="16626" y="8814"/>
                    <a:pt x="16975" y="8878"/>
                    <a:pt x="17355" y="8878"/>
                  </a:cubicBezTo>
                  <a:lnTo>
                    <a:pt x="17387" y="8878"/>
                  </a:lnTo>
                  <a:cubicBezTo>
                    <a:pt x="17450" y="8814"/>
                    <a:pt x="17450" y="8719"/>
                    <a:pt x="17387" y="8719"/>
                  </a:cubicBezTo>
                  <a:lnTo>
                    <a:pt x="16310" y="8466"/>
                  </a:lnTo>
                  <a:lnTo>
                    <a:pt x="16310" y="7959"/>
                  </a:lnTo>
                  <a:cubicBezTo>
                    <a:pt x="16341" y="5331"/>
                    <a:pt x="16468" y="2702"/>
                    <a:pt x="16278" y="74"/>
                  </a:cubicBezTo>
                  <a:cubicBezTo>
                    <a:pt x="16278" y="20"/>
                    <a:pt x="16250" y="1"/>
                    <a:pt x="1621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2287892" y="3831690"/>
              <a:ext cx="62349" cy="12250"/>
            </a:xfrm>
            <a:custGeom>
              <a:avLst/>
              <a:gdLst/>
              <a:ahLst/>
              <a:cxnLst/>
              <a:rect l="l" t="t" r="r" b="b"/>
              <a:pathLst>
                <a:path w="1985" h="390" extrusionOk="0">
                  <a:moveTo>
                    <a:pt x="132" y="0"/>
                  </a:moveTo>
                  <a:cubicBezTo>
                    <a:pt x="16" y="0"/>
                    <a:pt x="0" y="204"/>
                    <a:pt x="85" y="232"/>
                  </a:cubicBezTo>
                  <a:cubicBezTo>
                    <a:pt x="496" y="340"/>
                    <a:pt x="907" y="389"/>
                    <a:pt x="1318" y="389"/>
                  </a:cubicBezTo>
                  <a:cubicBezTo>
                    <a:pt x="1509" y="389"/>
                    <a:pt x="1699" y="379"/>
                    <a:pt x="1890" y="359"/>
                  </a:cubicBezTo>
                  <a:cubicBezTo>
                    <a:pt x="1985" y="359"/>
                    <a:pt x="1985" y="169"/>
                    <a:pt x="1890" y="169"/>
                  </a:cubicBezTo>
                  <a:cubicBezTo>
                    <a:pt x="1755" y="176"/>
                    <a:pt x="1621" y="180"/>
                    <a:pt x="1489" y="180"/>
                  </a:cubicBezTo>
                  <a:cubicBezTo>
                    <a:pt x="1034" y="180"/>
                    <a:pt x="597" y="133"/>
                    <a:pt x="180" y="10"/>
                  </a:cubicBezTo>
                  <a:cubicBezTo>
                    <a:pt x="162" y="3"/>
                    <a:pt x="146" y="0"/>
                    <a:pt x="13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2429802" y="4391040"/>
              <a:ext cx="88576" cy="7978"/>
            </a:xfrm>
            <a:custGeom>
              <a:avLst/>
              <a:gdLst/>
              <a:ahLst/>
              <a:cxnLst/>
              <a:rect l="l" t="t" r="r" b="b"/>
              <a:pathLst>
                <a:path w="2820" h="254" extrusionOk="0">
                  <a:moveTo>
                    <a:pt x="159" y="0"/>
                  </a:moveTo>
                  <a:cubicBezTo>
                    <a:pt x="0" y="0"/>
                    <a:pt x="0" y="254"/>
                    <a:pt x="159" y="254"/>
                  </a:cubicBezTo>
                  <a:cubicBezTo>
                    <a:pt x="1014" y="254"/>
                    <a:pt x="1869" y="254"/>
                    <a:pt x="2692" y="190"/>
                  </a:cubicBezTo>
                  <a:cubicBezTo>
                    <a:pt x="2819" y="190"/>
                    <a:pt x="2819" y="0"/>
                    <a:pt x="269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2449684" y="4414911"/>
              <a:ext cx="98533" cy="9486"/>
            </a:xfrm>
            <a:custGeom>
              <a:avLst/>
              <a:gdLst/>
              <a:ahLst/>
              <a:cxnLst/>
              <a:rect l="l" t="t" r="r" b="b"/>
              <a:pathLst>
                <a:path w="3137" h="302" extrusionOk="0">
                  <a:moveTo>
                    <a:pt x="159" y="0"/>
                  </a:moveTo>
                  <a:cubicBezTo>
                    <a:pt x="64" y="0"/>
                    <a:pt x="1" y="190"/>
                    <a:pt x="128" y="190"/>
                  </a:cubicBezTo>
                  <a:cubicBezTo>
                    <a:pt x="603" y="270"/>
                    <a:pt x="1086" y="301"/>
                    <a:pt x="1568" y="301"/>
                  </a:cubicBezTo>
                  <a:cubicBezTo>
                    <a:pt x="2051" y="301"/>
                    <a:pt x="2534" y="270"/>
                    <a:pt x="3009" y="222"/>
                  </a:cubicBezTo>
                  <a:cubicBezTo>
                    <a:pt x="3136" y="222"/>
                    <a:pt x="3136" y="64"/>
                    <a:pt x="3009" y="64"/>
                  </a:cubicBezTo>
                  <a:cubicBezTo>
                    <a:pt x="2059" y="64"/>
                    <a:pt x="1109" y="32"/>
                    <a:pt x="159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51"/>
          <p:cNvGrpSpPr/>
          <p:nvPr/>
        </p:nvGrpSpPr>
        <p:grpSpPr>
          <a:xfrm>
            <a:off x="7857535" y="452387"/>
            <a:ext cx="842573" cy="1362660"/>
            <a:chOff x="7773460" y="636100"/>
            <a:chExt cx="842573" cy="1362660"/>
          </a:xfrm>
        </p:grpSpPr>
        <p:sp>
          <p:nvSpPr>
            <p:cNvPr id="1620" name="Google Shape;1620;p51"/>
            <p:cNvSpPr/>
            <p:nvPr/>
          </p:nvSpPr>
          <p:spPr>
            <a:xfrm>
              <a:off x="7903780" y="1106465"/>
              <a:ext cx="133304" cy="54748"/>
            </a:xfrm>
            <a:custGeom>
              <a:avLst/>
              <a:gdLst/>
              <a:ahLst/>
              <a:cxnLst/>
              <a:rect l="l" t="t" r="r" b="b"/>
              <a:pathLst>
                <a:path w="4244" h="1743" extrusionOk="0">
                  <a:moveTo>
                    <a:pt x="3959" y="1"/>
                  </a:moveTo>
                  <a:cubicBezTo>
                    <a:pt x="2661" y="32"/>
                    <a:pt x="1330" y="1"/>
                    <a:pt x="32" y="64"/>
                  </a:cubicBezTo>
                  <a:cubicBezTo>
                    <a:pt x="0" y="571"/>
                    <a:pt x="32" y="1077"/>
                    <a:pt x="64" y="1616"/>
                  </a:cubicBezTo>
                  <a:cubicBezTo>
                    <a:pt x="380" y="1592"/>
                    <a:pt x="701" y="1582"/>
                    <a:pt x="1024" y="1582"/>
                  </a:cubicBezTo>
                  <a:cubicBezTo>
                    <a:pt x="1994" y="1582"/>
                    <a:pt x="2985" y="1671"/>
                    <a:pt x="3959" y="1742"/>
                  </a:cubicBezTo>
                  <a:lnTo>
                    <a:pt x="3959" y="1679"/>
                  </a:lnTo>
                  <a:cubicBezTo>
                    <a:pt x="4244" y="1109"/>
                    <a:pt x="4181" y="539"/>
                    <a:pt x="3959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8241971" y="1107470"/>
              <a:ext cx="345196" cy="70641"/>
            </a:xfrm>
            <a:custGeom>
              <a:avLst/>
              <a:gdLst/>
              <a:ahLst/>
              <a:cxnLst/>
              <a:rect l="l" t="t" r="r" b="b"/>
              <a:pathLst>
                <a:path w="10990" h="2249" extrusionOk="0">
                  <a:moveTo>
                    <a:pt x="8235" y="1172"/>
                  </a:moveTo>
                  <a:cubicBezTo>
                    <a:pt x="8805" y="1172"/>
                    <a:pt x="9375" y="1235"/>
                    <a:pt x="9977" y="1235"/>
                  </a:cubicBezTo>
                  <a:cubicBezTo>
                    <a:pt x="10040" y="1235"/>
                    <a:pt x="10040" y="1330"/>
                    <a:pt x="9977" y="1330"/>
                  </a:cubicBezTo>
                  <a:cubicBezTo>
                    <a:pt x="9692" y="1362"/>
                    <a:pt x="9407" y="1378"/>
                    <a:pt x="9118" y="1378"/>
                  </a:cubicBezTo>
                  <a:cubicBezTo>
                    <a:pt x="8829" y="1378"/>
                    <a:pt x="8536" y="1362"/>
                    <a:pt x="8235" y="1330"/>
                  </a:cubicBezTo>
                  <a:cubicBezTo>
                    <a:pt x="8108" y="1330"/>
                    <a:pt x="8108" y="1172"/>
                    <a:pt x="8235" y="1172"/>
                  </a:cubicBezTo>
                  <a:close/>
                  <a:moveTo>
                    <a:pt x="10927" y="0"/>
                  </a:moveTo>
                  <a:cubicBezTo>
                    <a:pt x="10194" y="82"/>
                    <a:pt x="9449" y="105"/>
                    <a:pt x="8703" y="105"/>
                  </a:cubicBezTo>
                  <a:cubicBezTo>
                    <a:pt x="7708" y="105"/>
                    <a:pt x="6710" y="64"/>
                    <a:pt x="5733" y="64"/>
                  </a:cubicBezTo>
                  <a:cubicBezTo>
                    <a:pt x="4593" y="64"/>
                    <a:pt x="3441" y="98"/>
                    <a:pt x="2292" y="98"/>
                  </a:cubicBezTo>
                  <a:cubicBezTo>
                    <a:pt x="1526" y="98"/>
                    <a:pt x="761" y="83"/>
                    <a:pt x="1" y="32"/>
                  </a:cubicBezTo>
                  <a:lnTo>
                    <a:pt x="1" y="32"/>
                  </a:lnTo>
                  <a:cubicBezTo>
                    <a:pt x="33" y="64"/>
                    <a:pt x="33" y="64"/>
                    <a:pt x="33" y="95"/>
                  </a:cubicBezTo>
                  <a:cubicBezTo>
                    <a:pt x="33" y="824"/>
                    <a:pt x="64" y="1552"/>
                    <a:pt x="128" y="2249"/>
                  </a:cubicBezTo>
                  <a:cubicBezTo>
                    <a:pt x="2692" y="2158"/>
                    <a:pt x="5272" y="2084"/>
                    <a:pt x="7857" y="2084"/>
                  </a:cubicBezTo>
                  <a:cubicBezTo>
                    <a:pt x="8880" y="2084"/>
                    <a:pt x="9903" y="2095"/>
                    <a:pt x="10927" y="2122"/>
                  </a:cubicBezTo>
                  <a:cubicBezTo>
                    <a:pt x="10990" y="1425"/>
                    <a:pt x="10990" y="760"/>
                    <a:pt x="10927" y="32"/>
                  </a:cubicBezTo>
                  <a:lnTo>
                    <a:pt x="10927" y="0"/>
                  </a:ln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7831160" y="1932642"/>
              <a:ext cx="772278" cy="61155"/>
            </a:xfrm>
            <a:custGeom>
              <a:avLst/>
              <a:gdLst/>
              <a:ahLst/>
              <a:cxnLst/>
              <a:rect l="l" t="t" r="r" b="b"/>
              <a:pathLst>
                <a:path w="24587" h="1947" extrusionOk="0">
                  <a:moveTo>
                    <a:pt x="24582" y="0"/>
                  </a:moveTo>
                  <a:cubicBezTo>
                    <a:pt x="24572" y="0"/>
                    <a:pt x="24544" y="15"/>
                    <a:pt x="24544" y="15"/>
                  </a:cubicBezTo>
                  <a:cubicBezTo>
                    <a:pt x="20554" y="363"/>
                    <a:pt x="16532" y="616"/>
                    <a:pt x="12510" y="775"/>
                  </a:cubicBezTo>
                  <a:lnTo>
                    <a:pt x="8488" y="870"/>
                  </a:lnTo>
                  <a:cubicBezTo>
                    <a:pt x="7126" y="933"/>
                    <a:pt x="5796" y="933"/>
                    <a:pt x="4434" y="933"/>
                  </a:cubicBezTo>
                  <a:cubicBezTo>
                    <a:pt x="3712" y="933"/>
                    <a:pt x="2910" y="1001"/>
                    <a:pt x="2118" y="1001"/>
                  </a:cubicBezTo>
                  <a:cubicBezTo>
                    <a:pt x="1589" y="1001"/>
                    <a:pt x="1065" y="971"/>
                    <a:pt x="571" y="870"/>
                  </a:cubicBezTo>
                  <a:cubicBezTo>
                    <a:pt x="444" y="838"/>
                    <a:pt x="381" y="838"/>
                    <a:pt x="286" y="806"/>
                  </a:cubicBezTo>
                  <a:cubicBezTo>
                    <a:pt x="127" y="1155"/>
                    <a:pt x="64" y="1566"/>
                    <a:pt x="1" y="1946"/>
                  </a:cubicBezTo>
                  <a:cubicBezTo>
                    <a:pt x="4181" y="1788"/>
                    <a:pt x="8330" y="1630"/>
                    <a:pt x="12510" y="1471"/>
                  </a:cubicBezTo>
                  <a:lnTo>
                    <a:pt x="12668" y="1471"/>
                  </a:lnTo>
                  <a:cubicBezTo>
                    <a:pt x="14853" y="1408"/>
                    <a:pt x="17007" y="1313"/>
                    <a:pt x="19160" y="1250"/>
                  </a:cubicBezTo>
                  <a:cubicBezTo>
                    <a:pt x="20174" y="1186"/>
                    <a:pt x="21155" y="1155"/>
                    <a:pt x="22169" y="1123"/>
                  </a:cubicBezTo>
                  <a:cubicBezTo>
                    <a:pt x="22406" y="1123"/>
                    <a:pt x="22668" y="1131"/>
                    <a:pt x="22929" y="1131"/>
                  </a:cubicBezTo>
                  <a:cubicBezTo>
                    <a:pt x="23190" y="1131"/>
                    <a:pt x="23451" y="1123"/>
                    <a:pt x="23689" y="1091"/>
                  </a:cubicBezTo>
                  <a:cubicBezTo>
                    <a:pt x="24512" y="933"/>
                    <a:pt x="24544" y="806"/>
                    <a:pt x="24576" y="15"/>
                  </a:cubicBezTo>
                  <a:cubicBezTo>
                    <a:pt x="24586" y="4"/>
                    <a:pt x="24586" y="0"/>
                    <a:pt x="2458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7773460" y="1859488"/>
              <a:ext cx="61721" cy="135283"/>
            </a:xfrm>
            <a:custGeom>
              <a:avLst/>
              <a:gdLst/>
              <a:ahLst/>
              <a:cxnLst/>
              <a:rect l="l" t="t" r="r" b="b"/>
              <a:pathLst>
                <a:path w="1965" h="4307" extrusionOk="0">
                  <a:moveTo>
                    <a:pt x="1014" y="0"/>
                  </a:moveTo>
                  <a:lnTo>
                    <a:pt x="1014" y="0"/>
                  </a:lnTo>
                  <a:cubicBezTo>
                    <a:pt x="1" y="982"/>
                    <a:pt x="476" y="3515"/>
                    <a:pt x="1584" y="4307"/>
                  </a:cubicBezTo>
                  <a:lnTo>
                    <a:pt x="1743" y="4307"/>
                  </a:lnTo>
                  <a:cubicBezTo>
                    <a:pt x="1679" y="3895"/>
                    <a:pt x="1774" y="3452"/>
                    <a:pt x="1964" y="3040"/>
                  </a:cubicBezTo>
                  <a:cubicBezTo>
                    <a:pt x="1046" y="2502"/>
                    <a:pt x="1014" y="1077"/>
                    <a:pt x="1014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7816240" y="1824654"/>
              <a:ext cx="790841" cy="125357"/>
            </a:xfrm>
            <a:custGeom>
              <a:avLst/>
              <a:gdLst/>
              <a:ahLst/>
              <a:cxnLst/>
              <a:rect l="l" t="t" r="r" b="b"/>
              <a:pathLst>
                <a:path w="25178" h="3991" extrusionOk="0">
                  <a:moveTo>
                    <a:pt x="21820" y="2376"/>
                  </a:moveTo>
                  <a:cubicBezTo>
                    <a:pt x="22169" y="2376"/>
                    <a:pt x="22581" y="2376"/>
                    <a:pt x="22929" y="2407"/>
                  </a:cubicBezTo>
                  <a:cubicBezTo>
                    <a:pt x="22932" y="2404"/>
                    <a:pt x="22936" y="2402"/>
                    <a:pt x="22938" y="2402"/>
                  </a:cubicBezTo>
                  <a:lnTo>
                    <a:pt x="22938" y="2402"/>
                  </a:lnTo>
                  <a:cubicBezTo>
                    <a:pt x="22960" y="2402"/>
                    <a:pt x="22957" y="2502"/>
                    <a:pt x="22929" y="2502"/>
                  </a:cubicBezTo>
                  <a:cubicBezTo>
                    <a:pt x="22581" y="2502"/>
                    <a:pt x="22169" y="2502"/>
                    <a:pt x="21820" y="2534"/>
                  </a:cubicBezTo>
                  <a:cubicBezTo>
                    <a:pt x="21694" y="2534"/>
                    <a:pt x="21694" y="2376"/>
                    <a:pt x="21820" y="2376"/>
                  </a:cubicBezTo>
                  <a:close/>
                  <a:moveTo>
                    <a:pt x="5986" y="1"/>
                  </a:moveTo>
                  <a:cubicBezTo>
                    <a:pt x="5986" y="1077"/>
                    <a:pt x="6018" y="2091"/>
                    <a:pt x="5986" y="3167"/>
                  </a:cubicBezTo>
                  <a:cubicBezTo>
                    <a:pt x="5986" y="3267"/>
                    <a:pt x="5908" y="3314"/>
                    <a:pt x="5829" y="3314"/>
                  </a:cubicBezTo>
                  <a:cubicBezTo>
                    <a:pt x="5757" y="3314"/>
                    <a:pt x="5684" y="3275"/>
                    <a:pt x="5669" y="3199"/>
                  </a:cubicBezTo>
                  <a:lnTo>
                    <a:pt x="5638" y="3199"/>
                  </a:lnTo>
                  <a:lnTo>
                    <a:pt x="5638" y="3262"/>
                  </a:lnTo>
                  <a:lnTo>
                    <a:pt x="5638" y="3294"/>
                  </a:lnTo>
                  <a:cubicBezTo>
                    <a:pt x="5638" y="3326"/>
                    <a:pt x="5606" y="3357"/>
                    <a:pt x="5543" y="3357"/>
                  </a:cubicBezTo>
                  <a:cubicBezTo>
                    <a:pt x="5321" y="3453"/>
                    <a:pt x="5004" y="3516"/>
                    <a:pt x="4719" y="3516"/>
                  </a:cubicBezTo>
                  <a:cubicBezTo>
                    <a:pt x="4593" y="3516"/>
                    <a:pt x="4529" y="3516"/>
                    <a:pt x="4403" y="3484"/>
                  </a:cubicBezTo>
                  <a:cubicBezTo>
                    <a:pt x="4212" y="3421"/>
                    <a:pt x="4054" y="3294"/>
                    <a:pt x="4022" y="3104"/>
                  </a:cubicBezTo>
                  <a:cubicBezTo>
                    <a:pt x="4006" y="3108"/>
                    <a:pt x="3988" y="3110"/>
                    <a:pt x="3970" y="3110"/>
                  </a:cubicBezTo>
                  <a:cubicBezTo>
                    <a:pt x="3857" y="3110"/>
                    <a:pt x="3742" y="3028"/>
                    <a:pt x="3769" y="2946"/>
                  </a:cubicBezTo>
                  <a:cubicBezTo>
                    <a:pt x="3801" y="2154"/>
                    <a:pt x="3801" y="1362"/>
                    <a:pt x="3864" y="571"/>
                  </a:cubicBezTo>
                  <a:cubicBezTo>
                    <a:pt x="3484" y="571"/>
                    <a:pt x="3018" y="550"/>
                    <a:pt x="2543" y="550"/>
                  </a:cubicBezTo>
                  <a:cubicBezTo>
                    <a:pt x="1830" y="550"/>
                    <a:pt x="1096" y="596"/>
                    <a:pt x="602" y="824"/>
                  </a:cubicBezTo>
                  <a:cubicBezTo>
                    <a:pt x="1" y="1109"/>
                    <a:pt x="96" y="1394"/>
                    <a:pt x="159" y="1964"/>
                  </a:cubicBezTo>
                  <a:cubicBezTo>
                    <a:pt x="254" y="2756"/>
                    <a:pt x="254" y="3136"/>
                    <a:pt x="951" y="3548"/>
                  </a:cubicBezTo>
                  <a:cubicBezTo>
                    <a:pt x="1489" y="3906"/>
                    <a:pt x="2200" y="3991"/>
                    <a:pt x="2922" y="3991"/>
                  </a:cubicBezTo>
                  <a:cubicBezTo>
                    <a:pt x="3475" y="3991"/>
                    <a:pt x="4035" y="3941"/>
                    <a:pt x="4529" y="3928"/>
                  </a:cubicBezTo>
                  <a:lnTo>
                    <a:pt x="4814" y="3928"/>
                  </a:lnTo>
                  <a:cubicBezTo>
                    <a:pt x="5701" y="3928"/>
                    <a:pt x="6619" y="3928"/>
                    <a:pt x="7538" y="3896"/>
                  </a:cubicBezTo>
                  <a:cubicBezTo>
                    <a:pt x="11655" y="3801"/>
                    <a:pt x="15740" y="3643"/>
                    <a:pt x="19857" y="3357"/>
                  </a:cubicBezTo>
                  <a:cubicBezTo>
                    <a:pt x="20839" y="3294"/>
                    <a:pt x="21852" y="3199"/>
                    <a:pt x="22866" y="3136"/>
                  </a:cubicBezTo>
                  <a:cubicBezTo>
                    <a:pt x="23341" y="3104"/>
                    <a:pt x="23879" y="3136"/>
                    <a:pt x="24354" y="3009"/>
                  </a:cubicBezTo>
                  <a:cubicBezTo>
                    <a:pt x="25177" y="2851"/>
                    <a:pt x="24702" y="2091"/>
                    <a:pt x="24227" y="1521"/>
                  </a:cubicBezTo>
                  <a:cubicBezTo>
                    <a:pt x="23255" y="390"/>
                    <a:pt x="21652" y="228"/>
                    <a:pt x="20146" y="228"/>
                  </a:cubicBezTo>
                  <a:cubicBezTo>
                    <a:pt x="19544" y="228"/>
                    <a:pt x="18957" y="254"/>
                    <a:pt x="18432" y="254"/>
                  </a:cubicBezTo>
                  <a:cubicBezTo>
                    <a:pt x="14252" y="191"/>
                    <a:pt x="10135" y="191"/>
                    <a:pt x="5986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7939587" y="1042797"/>
              <a:ext cx="57669" cy="51764"/>
            </a:xfrm>
            <a:custGeom>
              <a:avLst/>
              <a:gdLst/>
              <a:ahLst/>
              <a:cxnLst/>
              <a:rect l="l" t="t" r="r" b="b"/>
              <a:pathLst>
                <a:path w="1836" h="1648" extrusionOk="0">
                  <a:moveTo>
                    <a:pt x="927" y="0"/>
                  </a:moveTo>
                  <a:cubicBezTo>
                    <a:pt x="914" y="0"/>
                    <a:pt x="901" y="0"/>
                    <a:pt x="887" y="1"/>
                  </a:cubicBezTo>
                  <a:cubicBezTo>
                    <a:pt x="0" y="33"/>
                    <a:pt x="444" y="1014"/>
                    <a:pt x="159" y="1553"/>
                  </a:cubicBezTo>
                  <a:cubicBezTo>
                    <a:pt x="127" y="1616"/>
                    <a:pt x="95" y="1616"/>
                    <a:pt x="32" y="1616"/>
                  </a:cubicBezTo>
                  <a:lnTo>
                    <a:pt x="32" y="1648"/>
                  </a:lnTo>
                  <a:cubicBezTo>
                    <a:pt x="602" y="1616"/>
                    <a:pt x="1141" y="1616"/>
                    <a:pt x="1711" y="1616"/>
                  </a:cubicBezTo>
                  <a:lnTo>
                    <a:pt x="1711" y="1584"/>
                  </a:lnTo>
                  <a:cubicBezTo>
                    <a:pt x="1835" y="961"/>
                    <a:pt x="1745" y="0"/>
                    <a:pt x="927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7938582" y="1169128"/>
              <a:ext cx="55753" cy="759023"/>
            </a:xfrm>
            <a:custGeom>
              <a:avLst/>
              <a:gdLst/>
              <a:ahLst/>
              <a:cxnLst/>
              <a:rect l="l" t="t" r="r" b="b"/>
              <a:pathLst>
                <a:path w="1775" h="24165" extrusionOk="0">
                  <a:moveTo>
                    <a:pt x="1157" y="22359"/>
                  </a:moveTo>
                  <a:cubicBezTo>
                    <a:pt x="1212" y="22359"/>
                    <a:pt x="1268" y="22391"/>
                    <a:pt x="1268" y="22454"/>
                  </a:cubicBezTo>
                  <a:cubicBezTo>
                    <a:pt x="1268" y="22771"/>
                    <a:pt x="1268" y="23119"/>
                    <a:pt x="1236" y="23436"/>
                  </a:cubicBezTo>
                  <a:cubicBezTo>
                    <a:pt x="1236" y="23467"/>
                    <a:pt x="1204" y="23483"/>
                    <a:pt x="1173" y="23483"/>
                  </a:cubicBezTo>
                  <a:cubicBezTo>
                    <a:pt x="1141" y="23483"/>
                    <a:pt x="1109" y="23467"/>
                    <a:pt x="1109" y="23436"/>
                  </a:cubicBezTo>
                  <a:cubicBezTo>
                    <a:pt x="1046" y="23119"/>
                    <a:pt x="1046" y="22771"/>
                    <a:pt x="1046" y="22454"/>
                  </a:cubicBezTo>
                  <a:cubicBezTo>
                    <a:pt x="1046" y="22391"/>
                    <a:pt x="1101" y="22359"/>
                    <a:pt x="1157" y="22359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666" y="7855"/>
                    <a:pt x="508" y="15835"/>
                    <a:pt x="286" y="23721"/>
                  </a:cubicBezTo>
                  <a:cubicBezTo>
                    <a:pt x="317" y="23721"/>
                    <a:pt x="349" y="23752"/>
                    <a:pt x="349" y="23816"/>
                  </a:cubicBezTo>
                  <a:cubicBezTo>
                    <a:pt x="425" y="24087"/>
                    <a:pt x="615" y="24165"/>
                    <a:pt x="841" y="24165"/>
                  </a:cubicBezTo>
                  <a:cubicBezTo>
                    <a:pt x="1090" y="24165"/>
                    <a:pt x="1384" y="24071"/>
                    <a:pt x="1616" y="24037"/>
                  </a:cubicBezTo>
                  <a:cubicBezTo>
                    <a:pt x="1625" y="24028"/>
                    <a:pt x="1637" y="24024"/>
                    <a:pt x="1650" y="24024"/>
                  </a:cubicBezTo>
                  <a:cubicBezTo>
                    <a:pt x="1682" y="24024"/>
                    <a:pt x="1720" y="24047"/>
                    <a:pt x="1743" y="24069"/>
                  </a:cubicBezTo>
                  <a:lnTo>
                    <a:pt x="1774" y="24069"/>
                  </a:lnTo>
                  <a:lnTo>
                    <a:pt x="1774" y="24037"/>
                  </a:lnTo>
                  <a:cubicBezTo>
                    <a:pt x="1584" y="20047"/>
                    <a:pt x="1616" y="15994"/>
                    <a:pt x="1584" y="12003"/>
                  </a:cubicBezTo>
                  <a:cubicBezTo>
                    <a:pt x="1553" y="8045"/>
                    <a:pt x="1394" y="4023"/>
                    <a:pt x="1648" y="64"/>
                  </a:cubicBezTo>
                  <a:cubicBezTo>
                    <a:pt x="1109" y="64"/>
                    <a:pt x="539" y="64"/>
                    <a:pt x="1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8040068" y="1132346"/>
              <a:ext cx="192983" cy="19914"/>
            </a:xfrm>
            <a:custGeom>
              <a:avLst/>
              <a:gdLst/>
              <a:ahLst/>
              <a:cxnLst/>
              <a:rect l="l" t="t" r="r" b="b"/>
              <a:pathLst>
                <a:path w="6144" h="634" extrusionOk="0">
                  <a:moveTo>
                    <a:pt x="6112" y="0"/>
                  </a:moveTo>
                  <a:cubicBezTo>
                    <a:pt x="4085" y="63"/>
                    <a:pt x="2122" y="127"/>
                    <a:pt x="95" y="158"/>
                  </a:cubicBezTo>
                  <a:cubicBezTo>
                    <a:pt x="95" y="285"/>
                    <a:pt x="63" y="380"/>
                    <a:pt x="0" y="507"/>
                  </a:cubicBezTo>
                  <a:lnTo>
                    <a:pt x="158" y="602"/>
                  </a:lnTo>
                  <a:cubicBezTo>
                    <a:pt x="158" y="538"/>
                    <a:pt x="222" y="475"/>
                    <a:pt x="285" y="475"/>
                  </a:cubicBezTo>
                  <a:cubicBezTo>
                    <a:pt x="2217" y="538"/>
                    <a:pt x="4212" y="633"/>
                    <a:pt x="6144" y="633"/>
                  </a:cubicBezTo>
                  <a:cubicBezTo>
                    <a:pt x="6112" y="443"/>
                    <a:pt x="6112" y="222"/>
                    <a:pt x="6112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8300300" y="643952"/>
              <a:ext cx="107831" cy="90743"/>
            </a:xfrm>
            <a:custGeom>
              <a:avLst/>
              <a:gdLst/>
              <a:ahLst/>
              <a:cxnLst/>
              <a:rect l="l" t="t" r="r" b="b"/>
              <a:pathLst>
                <a:path w="3433" h="2889" extrusionOk="0">
                  <a:moveTo>
                    <a:pt x="2047" y="505"/>
                  </a:moveTo>
                  <a:cubicBezTo>
                    <a:pt x="2631" y="505"/>
                    <a:pt x="3112" y="1184"/>
                    <a:pt x="2958" y="1741"/>
                  </a:cubicBezTo>
                  <a:cubicBezTo>
                    <a:pt x="2946" y="1764"/>
                    <a:pt x="2923" y="1774"/>
                    <a:pt x="2898" y="1774"/>
                  </a:cubicBezTo>
                  <a:cubicBezTo>
                    <a:pt x="2852" y="1774"/>
                    <a:pt x="2799" y="1739"/>
                    <a:pt x="2799" y="1678"/>
                  </a:cubicBezTo>
                  <a:cubicBezTo>
                    <a:pt x="2863" y="1140"/>
                    <a:pt x="2483" y="791"/>
                    <a:pt x="1976" y="696"/>
                  </a:cubicBezTo>
                  <a:cubicBezTo>
                    <a:pt x="1849" y="696"/>
                    <a:pt x="1912" y="506"/>
                    <a:pt x="2007" y="506"/>
                  </a:cubicBezTo>
                  <a:cubicBezTo>
                    <a:pt x="2021" y="506"/>
                    <a:pt x="2034" y="505"/>
                    <a:pt x="2047" y="505"/>
                  </a:cubicBezTo>
                  <a:close/>
                  <a:moveTo>
                    <a:pt x="1464" y="1"/>
                  </a:moveTo>
                  <a:cubicBezTo>
                    <a:pt x="204" y="1"/>
                    <a:pt x="0" y="2888"/>
                    <a:pt x="1614" y="2888"/>
                  </a:cubicBezTo>
                  <a:cubicBezTo>
                    <a:pt x="1660" y="2888"/>
                    <a:pt x="1706" y="2886"/>
                    <a:pt x="1754" y="2881"/>
                  </a:cubicBezTo>
                  <a:cubicBezTo>
                    <a:pt x="2451" y="2786"/>
                    <a:pt x="3433" y="2153"/>
                    <a:pt x="3338" y="1361"/>
                  </a:cubicBezTo>
                  <a:cubicBezTo>
                    <a:pt x="3243" y="791"/>
                    <a:pt x="2736" y="95"/>
                    <a:pt x="2103" y="31"/>
                  </a:cubicBezTo>
                  <a:lnTo>
                    <a:pt x="2103" y="31"/>
                  </a:lnTo>
                  <a:cubicBezTo>
                    <a:pt x="2126" y="78"/>
                    <a:pt x="2062" y="160"/>
                    <a:pt x="2002" y="160"/>
                  </a:cubicBezTo>
                  <a:cubicBezTo>
                    <a:pt x="1981" y="160"/>
                    <a:pt x="1960" y="151"/>
                    <a:pt x="1944" y="126"/>
                  </a:cubicBezTo>
                  <a:cubicBezTo>
                    <a:pt x="1771" y="40"/>
                    <a:pt x="1610" y="1"/>
                    <a:pt x="1464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8412088" y="782596"/>
              <a:ext cx="69667" cy="47272"/>
            </a:xfrm>
            <a:custGeom>
              <a:avLst/>
              <a:gdLst/>
              <a:ahLst/>
              <a:cxnLst/>
              <a:rect l="l" t="t" r="r" b="b"/>
              <a:pathLst>
                <a:path w="2218" h="1505" extrusionOk="0">
                  <a:moveTo>
                    <a:pt x="1204" y="336"/>
                  </a:moveTo>
                  <a:cubicBezTo>
                    <a:pt x="1267" y="336"/>
                    <a:pt x="1267" y="431"/>
                    <a:pt x="1204" y="431"/>
                  </a:cubicBezTo>
                  <a:cubicBezTo>
                    <a:pt x="1014" y="431"/>
                    <a:pt x="919" y="526"/>
                    <a:pt x="824" y="653"/>
                  </a:cubicBezTo>
                  <a:cubicBezTo>
                    <a:pt x="792" y="748"/>
                    <a:pt x="792" y="874"/>
                    <a:pt x="792" y="1001"/>
                  </a:cubicBezTo>
                  <a:cubicBezTo>
                    <a:pt x="792" y="1041"/>
                    <a:pt x="741" y="1081"/>
                    <a:pt x="696" y="1081"/>
                  </a:cubicBezTo>
                  <a:cubicBezTo>
                    <a:pt x="670" y="1081"/>
                    <a:pt x="645" y="1068"/>
                    <a:pt x="634" y="1033"/>
                  </a:cubicBezTo>
                  <a:cubicBezTo>
                    <a:pt x="475" y="716"/>
                    <a:pt x="824" y="336"/>
                    <a:pt x="1204" y="336"/>
                  </a:cubicBezTo>
                  <a:close/>
                  <a:moveTo>
                    <a:pt x="1151" y="1"/>
                  </a:moveTo>
                  <a:cubicBezTo>
                    <a:pt x="1007" y="1"/>
                    <a:pt x="865" y="14"/>
                    <a:pt x="729" y="51"/>
                  </a:cubicBezTo>
                  <a:cubicBezTo>
                    <a:pt x="159" y="241"/>
                    <a:pt x="0" y="874"/>
                    <a:pt x="444" y="1286"/>
                  </a:cubicBezTo>
                  <a:cubicBezTo>
                    <a:pt x="608" y="1437"/>
                    <a:pt x="832" y="1505"/>
                    <a:pt x="1062" y="1505"/>
                  </a:cubicBezTo>
                  <a:cubicBezTo>
                    <a:pt x="1362" y="1505"/>
                    <a:pt x="1671" y="1389"/>
                    <a:pt x="1869" y="1191"/>
                  </a:cubicBezTo>
                  <a:cubicBezTo>
                    <a:pt x="2217" y="843"/>
                    <a:pt x="2185" y="336"/>
                    <a:pt x="1837" y="51"/>
                  </a:cubicBezTo>
                  <a:cubicBezTo>
                    <a:pt x="1606" y="32"/>
                    <a:pt x="1375" y="1"/>
                    <a:pt x="1151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8313617" y="849280"/>
              <a:ext cx="66652" cy="65301"/>
            </a:xfrm>
            <a:custGeom>
              <a:avLst/>
              <a:gdLst/>
              <a:ahLst/>
              <a:cxnLst/>
              <a:rect l="l" t="t" r="r" b="b"/>
              <a:pathLst>
                <a:path w="2122" h="2079" extrusionOk="0">
                  <a:moveTo>
                    <a:pt x="979" y="361"/>
                  </a:moveTo>
                  <a:cubicBezTo>
                    <a:pt x="1051" y="361"/>
                    <a:pt x="1070" y="465"/>
                    <a:pt x="1013" y="493"/>
                  </a:cubicBezTo>
                  <a:cubicBezTo>
                    <a:pt x="602" y="620"/>
                    <a:pt x="475" y="1063"/>
                    <a:pt x="633" y="1380"/>
                  </a:cubicBezTo>
                  <a:cubicBezTo>
                    <a:pt x="678" y="1447"/>
                    <a:pt x="612" y="1514"/>
                    <a:pt x="547" y="1514"/>
                  </a:cubicBezTo>
                  <a:cubicBezTo>
                    <a:pt x="520" y="1514"/>
                    <a:pt x="494" y="1503"/>
                    <a:pt x="475" y="1475"/>
                  </a:cubicBezTo>
                  <a:cubicBezTo>
                    <a:pt x="222" y="1095"/>
                    <a:pt x="475" y="493"/>
                    <a:pt x="950" y="366"/>
                  </a:cubicBezTo>
                  <a:cubicBezTo>
                    <a:pt x="961" y="363"/>
                    <a:pt x="970" y="361"/>
                    <a:pt x="979" y="361"/>
                  </a:cubicBezTo>
                  <a:close/>
                  <a:moveTo>
                    <a:pt x="942" y="0"/>
                  </a:moveTo>
                  <a:cubicBezTo>
                    <a:pt x="881" y="0"/>
                    <a:pt x="820" y="6"/>
                    <a:pt x="760" y="18"/>
                  </a:cubicBezTo>
                  <a:lnTo>
                    <a:pt x="633" y="18"/>
                  </a:lnTo>
                  <a:cubicBezTo>
                    <a:pt x="285" y="240"/>
                    <a:pt x="0" y="620"/>
                    <a:pt x="0" y="1126"/>
                  </a:cubicBezTo>
                  <a:cubicBezTo>
                    <a:pt x="61" y="1676"/>
                    <a:pt x="416" y="2078"/>
                    <a:pt x="981" y="2078"/>
                  </a:cubicBezTo>
                  <a:cubicBezTo>
                    <a:pt x="1002" y="2078"/>
                    <a:pt x="1023" y="2078"/>
                    <a:pt x="1045" y="2077"/>
                  </a:cubicBezTo>
                  <a:cubicBezTo>
                    <a:pt x="1552" y="2077"/>
                    <a:pt x="2122" y="1697"/>
                    <a:pt x="2122" y="1126"/>
                  </a:cubicBezTo>
                  <a:cubicBezTo>
                    <a:pt x="2122" y="524"/>
                    <a:pt x="1525" y="0"/>
                    <a:pt x="94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8326527" y="1259400"/>
              <a:ext cx="153218" cy="29840"/>
            </a:xfrm>
            <a:custGeom>
              <a:avLst/>
              <a:gdLst/>
              <a:ahLst/>
              <a:cxnLst/>
              <a:rect l="l" t="t" r="r" b="b"/>
              <a:pathLst>
                <a:path w="4878" h="950" extrusionOk="0">
                  <a:moveTo>
                    <a:pt x="1987" y="0"/>
                  </a:moveTo>
                  <a:cubicBezTo>
                    <a:pt x="1328" y="0"/>
                    <a:pt x="664" y="71"/>
                    <a:pt x="1" y="199"/>
                  </a:cubicBezTo>
                  <a:cubicBezTo>
                    <a:pt x="880" y="701"/>
                    <a:pt x="1820" y="949"/>
                    <a:pt x="2757" y="949"/>
                  </a:cubicBezTo>
                  <a:cubicBezTo>
                    <a:pt x="3475" y="949"/>
                    <a:pt x="4191" y="804"/>
                    <a:pt x="4878" y="515"/>
                  </a:cubicBezTo>
                  <a:cubicBezTo>
                    <a:pt x="3932" y="156"/>
                    <a:pt x="2964" y="0"/>
                    <a:pt x="1987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8309126" y="1271587"/>
              <a:ext cx="181581" cy="350913"/>
            </a:xfrm>
            <a:custGeom>
              <a:avLst/>
              <a:gdLst/>
              <a:ahLst/>
              <a:cxnLst/>
              <a:rect l="l" t="t" r="r" b="b"/>
              <a:pathLst>
                <a:path w="5781" h="11172" extrusionOk="0">
                  <a:moveTo>
                    <a:pt x="4128" y="7720"/>
                  </a:moveTo>
                  <a:cubicBezTo>
                    <a:pt x="4187" y="7720"/>
                    <a:pt x="4247" y="7766"/>
                    <a:pt x="4228" y="7823"/>
                  </a:cubicBezTo>
                  <a:cubicBezTo>
                    <a:pt x="4102" y="8425"/>
                    <a:pt x="3880" y="9026"/>
                    <a:pt x="3627" y="9565"/>
                  </a:cubicBezTo>
                  <a:cubicBezTo>
                    <a:pt x="3612" y="9593"/>
                    <a:pt x="3592" y="9609"/>
                    <a:pt x="3573" y="9609"/>
                  </a:cubicBezTo>
                  <a:cubicBezTo>
                    <a:pt x="3551" y="9609"/>
                    <a:pt x="3532" y="9585"/>
                    <a:pt x="3532" y="9533"/>
                  </a:cubicBezTo>
                  <a:cubicBezTo>
                    <a:pt x="3627" y="8931"/>
                    <a:pt x="3785" y="8361"/>
                    <a:pt x="4038" y="7791"/>
                  </a:cubicBezTo>
                  <a:cubicBezTo>
                    <a:pt x="4051" y="7741"/>
                    <a:pt x="4089" y="7720"/>
                    <a:pt x="4128" y="7720"/>
                  </a:cubicBezTo>
                  <a:close/>
                  <a:moveTo>
                    <a:pt x="301" y="1"/>
                  </a:moveTo>
                  <a:lnTo>
                    <a:pt x="301" y="1"/>
                  </a:lnTo>
                  <a:cubicBezTo>
                    <a:pt x="365" y="1742"/>
                    <a:pt x="428" y="3484"/>
                    <a:pt x="460" y="5226"/>
                  </a:cubicBezTo>
                  <a:cubicBezTo>
                    <a:pt x="551" y="7018"/>
                    <a:pt x="1" y="11171"/>
                    <a:pt x="2556" y="11171"/>
                  </a:cubicBezTo>
                  <a:cubicBezTo>
                    <a:pt x="2664" y="11171"/>
                    <a:pt x="2778" y="11164"/>
                    <a:pt x="2898" y="11148"/>
                  </a:cubicBezTo>
                  <a:cubicBezTo>
                    <a:pt x="5653" y="10831"/>
                    <a:pt x="5622" y="8203"/>
                    <a:pt x="5685" y="6018"/>
                  </a:cubicBezTo>
                  <a:cubicBezTo>
                    <a:pt x="5780" y="4118"/>
                    <a:pt x="5748" y="2218"/>
                    <a:pt x="5780" y="317"/>
                  </a:cubicBezTo>
                  <a:lnTo>
                    <a:pt x="5780" y="222"/>
                  </a:lnTo>
                  <a:cubicBezTo>
                    <a:pt x="4963" y="660"/>
                    <a:pt x="4091" y="876"/>
                    <a:pt x="3225" y="876"/>
                  </a:cubicBezTo>
                  <a:cubicBezTo>
                    <a:pt x="2212" y="876"/>
                    <a:pt x="1206" y="581"/>
                    <a:pt x="301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7776475" y="951770"/>
              <a:ext cx="839558" cy="1046990"/>
            </a:xfrm>
            <a:custGeom>
              <a:avLst/>
              <a:gdLst/>
              <a:ahLst/>
              <a:cxnLst/>
              <a:rect l="l" t="t" r="r" b="b"/>
              <a:pathLst>
                <a:path w="26729" h="33333" extrusionOk="0">
                  <a:moveTo>
                    <a:pt x="15355" y="1472"/>
                  </a:moveTo>
                  <a:cubicBezTo>
                    <a:pt x="15356" y="1483"/>
                    <a:pt x="15357" y="1494"/>
                    <a:pt x="15359" y="1505"/>
                  </a:cubicBezTo>
                  <a:cubicBezTo>
                    <a:pt x="15359" y="1537"/>
                    <a:pt x="15328" y="1600"/>
                    <a:pt x="15296" y="1600"/>
                  </a:cubicBezTo>
                  <a:lnTo>
                    <a:pt x="15359" y="1600"/>
                  </a:lnTo>
                  <a:cubicBezTo>
                    <a:pt x="15460" y="1656"/>
                    <a:pt x="15561" y="1708"/>
                    <a:pt x="15662" y="1758"/>
                  </a:cubicBezTo>
                  <a:lnTo>
                    <a:pt x="15662" y="1758"/>
                  </a:lnTo>
                  <a:cubicBezTo>
                    <a:pt x="15646" y="1748"/>
                    <a:pt x="15630" y="1738"/>
                    <a:pt x="15613" y="1727"/>
                  </a:cubicBezTo>
                  <a:cubicBezTo>
                    <a:pt x="15514" y="1688"/>
                    <a:pt x="15416" y="1575"/>
                    <a:pt x="15355" y="1472"/>
                  </a:cubicBezTo>
                  <a:close/>
                  <a:moveTo>
                    <a:pt x="25747" y="4989"/>
                  </a:moveTo>
                  <a:lnTo>
                    <a:pt x="25747" y="5021"/>
                  </a:lnTo>
                  <a:cubicBezTo>
                    <a:pt x="25873" y="5749"/>
                    <a:pt x="25810" y="6414"/>
                    <a:pt x="25747" y="7142"/>
                  </a:cubicBezTo>
                  <a:cubicBezTo>
                    <a:pt x="24689" y="7115"/>
                    <a:pt x="23632" y="7103"/>
                    <a:pt x="22575" y="7103"/>
                  </a:cubicBezTo>
                  <a:cubicBezTo>
                    <a:pt x="20024" y="7103"/>
                    <a:pt x="17478" y="7170"/>
                    <a:pt x="14948" y="7237"/>
                  </a:cubicBezTo>
                  <a:cubicBezTo>
                    <a:pt x="14853" y="6541"/>
                    <a:pt x="14821" y="5812"/>
                    <a:pt x="14853" y="5147"/>
                  </a:cubicBezTo>
                  <a:cubicBezTo>
                    <a:pt x="14853" y="5116"/>
                    <a:pt x="14821" y="5116"/>
                    <a:pt x="14821" y="5084"/>
                  </a:cubicBezTo>
                  <a:lnTo>
                    <a:pt x="14821" y="5084"/>
                  </a:lnTo>
                  <a:cubicBezTo>
                    <a:pt x="15454" y="5095"/>
                    <a:pt x="16091" y="5098"/>
                    <a:pt x="16729" y="5098"/>
                  </a:cubicBezTo>
                  <a:cubicBezTo>
                    <a:pt x="18005" y="5098"/>
                    <a:pt x="19286" y="5084"/>
                    <a:pt x="20553" y="5084"/>
                  </a:cubicBezTo>
                  <a:cubicBezTo>
                    <a:pt x="21408" y="5084"/>
                    <a:pt x="22279" y="5108"/>
                    <a:pt x="23150" y="5108"/>
                  </a:cubicBezTo>
                  <a:cubicBezTo>
                    <a:pt x="24021" y="5108"/>
                    <a:pt x="24892" y="5084"/>
                    <a:pt x="25747" y="4989"/>
                  </a:cubicBezTo>
                  <a:close/>
                  <a:moveTo>
                    <a:pt x="1050" y="32768"/>
                  </a:moveTo>
                  <a:cubicBezTo>
                    <a:pt x="1162" y="32917"/>
                    <a:pt x="1285" y="33047"/>
                    <a:pt x="1417" y="33152"/>
                  </a:cubicBezTo>
                  <a:lnTo>
                    <a:pt x="1417" y="33152"/>
                  </a:lnTo>
                  <a:cubicBezTo>
                    <a:pt x="1416" y="33128"/>
                    <a:pt x="1419" y="33104"/>
                    <a:pt x="1425" y="33079"/>
                  </a:cubicBezTo>
                  <a:cubicBezTo>
                    <a:pt x="1285" y="32993"/>
                    <a:pt x="1161" y="32888"/>
                    <a:pt x="1050" y="32768"/>
                  </a:cubicBezTo>
                  <a:close/>
                  <a:moveTo>
                    <a:pt x="26348" y="31243"/>
                  </a:moveTo>
                  <a:cubicBezTo>
                    <a:pt x="26285" y="32034"/>
                    <a:pt x="26253" y="32129"/>
                    <a:pt x="25430" y="32319"/>
                  </a:cubicBezTo>
                  <a:cubicBezTo>
                    <a:pt x="25192" y="32351"/>
                    <a:pt x="24931" y="32359"/>
                    <a:pt x="24670" y="32359"/>
                  </a:cubicBezTo>
                  <a:cubicBezTo>
                    <a:pt x="24409" y="32359"/>
                    <a:pt x="24147" y="32351"/>
                    <a:pt x="23910" y="32351"/>
                  </a:cubicBezTo>
                  <a:cubicBezTo>
                    <a:pt x="22896" y="32383"/>
                    <a:pt x="21915" y="32414"/>
                    <a:pt x="20901" y="32478"/>
                  </a:cubicBezTo>
                  <a:cubicBezTo>
                    <a:pt x="18748" y="32541"/>
                    <a:pt x="16594" y="32636"/>
                    <a:pt x="14409" y="32699"/>
                  </a:cubicBezTo>
                  <a:lnTo>
                    <a:pt x="14251" y="32699"/>
                  </a:lnTo>
                  <a:cubicBezTo>
                    <a:pt x="10102" y="32858"/>
                    <a:pt x="5954" y="33016"/>
                    <a:pt x="1742" y="33174"/>
                  </a:cubicBezTo>
                  <a:cubicBezTo>
                    <a:pt x="1805" y="32794"/>
                    <a:pt x="1868" y="32383"/>
                    <a:pt x="2027" y="32034"/>
                  </a:cubicBezTo>
                  <a:cubicBezTo>
                    <a:pt x="2122" y="32066"/>
                    <a:pt x="2185" y="32066"/>
                    <a:pt x="2312" y="32098"/>
                  </a:cubicBezTo>
                  <a:cubicBezTo>
                    <a:pt x="2806" y="32199"/>
                    <a:pt x="3330" y="32229"/>
                    <a:pt x="3859" y="32229"/>
                  </a:cubicBezTo>
                  <a:cubicBezTo>
                    <a:pt x="4651" y="32229"/>
                    <a:pt x="5453" y="32161"/>
                    <a:pt x="6175" y="32161"/>
                  </a:cubicBezTo>
                  <a:cubicBezTo>
                    <a:pt x="7537" y="32161"/>
                    <a:pt x="8867" y="32161"/>
                    <a:pt x="10229" y="32098"/>
                  </a:cubicBezTo>
                  <a:lnTo>
                    <a:pt x="14251" y="32003"/>
                  </a:lnTo>
                  <a:cubicBezTo>
                    <a:pt x="18273" y="31844"/>
                    <a:pt x="22295" y="31591"/>
                    <a:pt x="26285" y="31243"/>
                  </a:cubicBezTo>
                  <a:close/>
                  <a:moveTo>
                    <a:pt x="20136" y="1"/>
                  </a:moveTo>
                  <a:cubicBezTo>
                    <a:pt x="18551" y="1"/>
                    <a:pt x="16974" y="196"/>
                    <a:pt x="15454" y="714"/>
                  </a:cubicBezTo>
                  <a:cubicBezTo>
                    <a:pt x="15359" y="745"/>
                    <a:pt x="15359" y="809"/>
                    <a:pt x="15359" y="872"/>
                  </a:cubicBezTo>
                  <a:cubicBezTo>
                    <a:pt x="15201" y="1030"/>
                    <a:pt x="15043" y="1157"/>
                    <a:pt x="15138" y="1379"/>
                  </a:cubicBezTo>
                  <a:cubicBezTo>
                    <a:pt x="15130" y="1376"/>
                    <a:pt x="15123" y="1375"/>
                    <a:pt x="15118" y="1375"/>
                  </a:cubicBezTo>
                  <a:lnTo>
                    <a:pt x="15118" y="1375"/>
                  </a:lnTo>
                  <a:cubicBezTo>
                    <a:pt x="15080" y="1375"/>
                    <a:pt x="15088" y="1425"/>
                    <a:pt x="15136" y="1425"/>
                  </a:cubicBezTo>
                  <a:cubicBezTo>
                    <a:pt x="15170" y="1425"/>
                    <a:pt x="15224" y="1400"/>
                    <a:pt x="15296" y="1315"/>
                  </a:cubicBezTo>
                  <a:cubicBezTo>
                    <a:pt x="15296" y="1351"/>
                    <a:pt x="15319" y="1410"/>
                    <a:pt x="15355" y="1472"/>
                  </a:cubicBezTo>
                  <a:lnTo>
                    <a:pt x="15355" y="1472"/>
                  </a:lnTo>
                  <a:cubicBezTo>
                    <a:pt x="15342" y="1294"/>
                    <a:pt x="15463" y="1118"/>
                    <a:pt x="15613" y="999"/>
                  </a:cubicBezTo>
                  <a:lnTo>
                    <a:pt x="15644" y="967"/>
                  </a:lnTo>
                  <a:cubicBezTo>
                    <a:pt x="17095" y="478"/>
                    <a:pt x="18552" y="321"/>
                    <a:pt x="20021" y="321"/>
                  </a:cubicBezTo>
                  <a:cubicBezTo>
                    <a:pt x="21599" y="321"/>
                    <a:pt x="23189" y="503"/>
                    <a:pt x="24797" y="650"/>
                  </a:cubicBezTo>
                  <a:cubicBezTo>
                    <a:pt x="25082" y="1030"/>
                    <a:pt x="25177" y="1474"/>
                    <a:pt x="24987" y="1949"/>
                  </a:cubicBezTo>
                  <a:lnTo>
                    <a:pt x="24923" y="1949"/>
                  </a:lnTo>
                  <a:cubicBezTo>
                    <a:pt x="23223" y="2316"/>
                    <a:pt x="21496" y="2656"/>
                    <a:pt x="19803" y="2656"/>
                  </a:cubicBezTo>
                  <a:cubicBezTo>
                    <a:pt x="18388" y="2656"/>
                    <a:pt x="16996" y="2418"/>
                    <a:pt x="15662" y="1758"/>
                  </a:cubicBezTo>
                  <a:lnTo>
                    <a:pt x="15662" y="1758"/>
                  </a:lnTo>
                  <a:cubicBezTo>
                    <a:pt x="15977" y="1952"/>
                    <a:pt x="16138" y="1988"/>
                    <a:pt x="16499" y="2139"/>
                  </a:cubicBezTo>
                  <a:cubicBezTo>
                    <a:pt x="16468" y="2139"/>
                    <a:pt x="16404" y="2170"/>
                    <a:pt x="16404" y="2265"/>
                  </a:cubicBezTo>
                  <a:cubicBezTo>
                    <a:pt x="16404" y="2994"/>
                    <a:pt x="16436" y="3691"/>
                    <a:pt x="16341" y="4419"/>
                  </a:cubicBezTo>
                  <a:cubicBezTo>
                    <a:pt x="15866" y="4419"/>
                    <a:pt x="15359" y="4482"/>
                    <a:pt x="14853" y="4482"/>
                  </a:cubicBezTo>
                  <a:cubicBezTo>
                    <a:pt x="14694" y="4482"/>
                    <a:pt x="14663" y="4704"/>
                    <a:pt x="14758" y="4799"/>
                  </a:cubicBezTo>
                  <a:cubicBezTo>
                    <a:pt x="14758" y="4831"/>
                    <a:pt x="14726" y="4862"/>
                    <a:pt x="14726" y="4894"/>
                  </a:cubicBezTo>
                  <a:lnTo>
                    <a:pt x="14726" y="5337"/>
                  </a:lnTo>
                  <a:cubicBezTo>
                    <a:pt x="12699" y="5337"/>
                    <a:pt x="10736" y="5369"/>
                    <a:pt x="8709" y="5432"/>
                  </a:cubicBezTo>
                  <a:cubicBezTo>
                    <a:pt x="8709" y="5116"/>
                    <a:pt x="8645" y="4736"/>
                    <a:pt x="8424" y="4482"/>
                  </a:cubicBezTo>
                  <a:cubicBezTo>
                    <a:pt x="8389" y="4412"/>
                    <a:pt x="8354" y="4391"/>
                    <a:pt x="8313" y="4391"/>
                  </a:cubicBezTo>
                  <a:cubicBezTo>
                    <a:pt x="8281" y="4391"/>
                    <a:pt x="8245" y="4405"/>
                    <a:pt x="8202" y="4419"/>
                  </a:cubicBezTo>
                  <a:cubicBezTo>
                    <a:pt x="7885" y="4387"/>
                    <a:pt x="7569" y="4356"/>
                    <a:pt x="7252" y="4356"/>
                  </a:cubicBezTo>
                  <a:cubicBezTo>
                    <a:pt x="7600" y="3627"/>
                    <a:pt x="7315" y="2582"/>
                    <a:pt x="6460" y="2455"/>
                  </a:cubicBezTo>
                  <a:cubicBezTo>
                    <a:pt x="6390" y="2434"/>
                    <a:pt x="6315" y="2424"/>
                    <a:pt x="6239" y="2424"/>
                  </a:cubicBezTo>
                  <a:cubicBezTo>
                    <a:pt x="5972" y="2424"/>
                    <a:pt x="5690" y="2550"/>
                    <a:pt x="5542" y="2772"/>
                  </a:cubicBezTo>
                  <a:cubicBezTo>
                    <a:pt x="5288" y="3152"/>
                    <a:pt x="5478" y="3722"/>
                    <a:pt x="5320" y="4166"/>
                  </a:cubicBezTo>
                  <a:cubicBezTo>
                    <a:pt x="5257" y="4229"/>
                    <a:pt x="5352" y="4324"/>
                    <a:pt x="5415" y="4324"/>
                  </a:cubicBezTo>
                  <a:cubicBezTo>
                    <a:pt x="5478" y="4324"/>
                    <a:pt x="5510" y="4261"/>
                    <a:pt x="5542" y="4229"/>
                  </a:cubicBezTo>
                  <a:cubicBezTo>
                    <a:pt x="5827" y="3722"/>
                    <a:pt x="5383" y="2740"/>
                    <a:pt x="6270" y="2677"/>
                  </a:cubicBezTo>
                  <a:cubicBezTo>
                    <a:pt x="6284" y="2677"/>
                    <a:pt x="6297" y="2676"/>
                    <a:pt x="6310" y="2676"/>
                  </a:cubicBezTo>
                  <a:cubicBezTo>
                    <a:pt x="7128" y="2676"/>
                    <a:pt x="7218" y="3637"/>
                    <a:pt x="7094" y="4261"/>
                  </a:cubicBezTo>
                  <a:lnTo>
                    <a:pt x="7094" y="4324"/>
                  </a:lnTo>
                  <a:cubicBezTo>
                    <a:pt x="6524" y="4324"/>
                    <a:pt x="5985" y="4324"/>
                    <a:pt x="5415" y="4356"/>
                  </a:cubicBezTo>
                  <a:cubicBezTo>
                    <a:pt x="5003" y="4356"/>
                    <a:pt x="4560" y="4387"/>
                    <a:pt x="4117" y="4419"/>
                  </a:cubicBezTo>
                  <a:cubicBezTo>
                    <a:pt x="3958" y="4482"/>
                    <a:pt x="3927" y="4672"/>
                    <a:pt x="3990" y="4736"/>
                  </a:cubicBezTo>
                  <a:lnTo>
                    <a:pt x="3990" y="4799"/>
                  </a:lnTo>
                  <a:cubicBezTo>
                    <a:pt x="3962" y="5267"/>
                    <a:pt x="3983" y="5712"/>
                    <a:pt x="4093" y="6174"/>
                  </a:cubicBezTo>
                  <a:lnTo>
                    <a:pt x="4093" y="6174"/>
                  </a:lnTo>
                  <a:cubicBezTo>
                    <a:pt x="4073" y="5799"/>
                    <a:pt x="4062" y="5418"/>
                    <a:pt x="4085" y="5021"/>
                  </a:cubicBezTo>
                  <a:cubicBezTo>
                    <a:pt x="5383" y="4957"/>
                    <a:pt x="6714" y="4989"/>
                    <a:pt x="8012" y="4926"/>
                  </a:cubicBezTo>
                  <a:cubicBezTo>
                    <a:pt x="8234" y="5464"/>
                    <a:pt x="8297" y="6034"/>
                    <a:pt x="8012" y="6604"/>
                  </a:cubicBezTo>
                  <a:lnTo>
                    <a:pt x="8012" y="6667"/>
                  </a:lnTo>
                  <a:cubicBezTo>
                    <a:pt x="7168" y="6583"/>
                    <a:pt x="6309" y="6513"/>
                    <a:pt x="5436" y="6513"/>
                  </a:cubicBezTo>
                  <a:cubicBezTo>
                    <a:pt x="5016" y="6513"/>
                    <a:pt x="4592" y="6529"/>
                    <a:pt x="4166" y="6568"/>
                  </a:cubicBezTo>
                  <a:lnTo>
                    <a:pt x="4166" y="6568"/>
                  </a:lnTo>
                  <a:cubicBezTo>
                    <a:pt x="4106" y="6517"/>
                    <a:pt x="4104" y="6427"/>
                    <a:pt x="4148" y="6382"/>
                  </a:cubicBezTo>
                  <a:cubicBezTo>
                    <a:pt x="4128" y="6313"/>
                    <a:pt x="4109" y="6243"/>
                    <a:pt x="4093" y="6174"/>
                  </a:cubicBezTo>
                  <a:lnTo>
                    <a:pt x="4093" y="6174"/>
                  </a:lnTo>
                  <a:cubicBezTo>
                    <a:pt x="4100" y="6307"/>
                    <a:pt x="4108" y="6440"/>
                    <a:pt x="4117" y="6572"/>
                  </a:cubicBezTo>
                  <a:cubicBezTo>
                    <a:pt x="4133" y="6571"/>
                    <a:pt x="4149" y="6569"/>
                    <a:pt x="4166" y="6568"/>
                  </a:cubicBezTo>
                  <a:lnTo>
                    <a:pt x="4166" y="6568"/>
                  </a:lnTo>
                  <a:cubicBezTo>
                    <a:pt x="4191" y="6590"/>
                    <a:pt x="4227" y="6604"/>
                    <a:pt x="4275" y="6604"/>
                  </a:cubicBezTo>
                  <a:cubicBezTo>
                    <a:pt x="4560" y="6636"/>
                    <a:pt x="4877" y="6699"/>
                    <a:pt x="5193" y="6699"/>
                  </a:cubicBezTo>
                  <a:cubicBezTo>
                    <a:pt x="5194" y="6774"/>
                    <a:pt x="5194" y="6849"/>
                    <a:pt x="5195" y="6925"/>
                  </a:cubicBezTo>
                  <a:lnTo>
                    <a:pt x="5195" y="6925"/>
                  </a:lnTo>
                  <a:cubicBezTo>
                    <a:pt x="5184" y="6923"/>
                    <a:pt x="5173" y="6922"/>
                    <a:pt x="5162" y="6921"/>
                  </a:cubicBezTo>
                  <a:lnTo>
                    <a:pt x="5162" y="6921"/>
                  </a:lnTo>
                  <a:cubicBezTo>
                    <a:pt x="5174" y="7069"/>
                    <a:pt x="5185" y="7218"/>
                    <a:pt x="5197" y="7367"/>
                  </a:cubicBezTo>
                  <a:lnTo>
                    <a:pt x="5197" y="7367"/>
                  </a:lnTo>
                  <a:cubicBezTo>
                    <a:pt x="5196" y="7219"/>
                    <a:pt x="5195" y="7072"/>
                    <a:pt x="5195" y="6925"/>
                  </a:cubicBezTo>
                  <a:lnTo>
                    <a:pt x="5195" y="6925"/>
                  </a:lnTo>
                  <a:cubicBezTo>
                    <a:pt x="5723" y="6984"/>
                    <a:pt x="6281" y="6984"/>
                    <a:pt x="6809" y="6984"/>
                  </a:cubicBezTo>
                  <a:cubicBezTo>
                    <a:pt x="6555" y="10943"/>
                    <a:pt x="6714" y="14965"/>
                    <a:pt x="6745" y="18923"/>
                  </a:cubicBezTo>
                  <a:cubicBezTo>
                    <a:pt x="6777" y="22914"/>
                    <a:pt x="6745" y="26967"/>
                    <a:pt x="6935" y="30957"/>
                  </a:cubicBezTo>
                  <a:lnTo>
                    <a:pt x="6935" y="30989"/>
                  </a:lnTo>
                  <a:cubicBezTo>
                    <a:pt x="6950" y="31065"/>
                    <a:pt x="7023" y="31104"/>
                    <a:pt x="7095" y="31104"/>
                  </a:cubicBezTo>
                  <a:cubicBezTo>
                    <a:pt x="7174" y="31104"/>
                    <a:pt x="7252" y="31057"/>
                    <a:pt x="7252" y="30957"/>
                  </a:cubicBezTo>
                  <a:cubicBezTo>
                    <a:pt x="7284" y="29881"/>
                    <a:pt x="7252" y="28867"/>
                    <a:pt x="7252" y="27791"/>
                  </a:cubicBezTo>
                  <a:lnTo>
                    <a:pt x="7252" y="27791"/>
                  </a:lnTo>
                  <a:cubicBezTo>
                    <a:pt x="11401" y="27981"/>
                    <a:pt x="15518" y="27981"/>
                    <a:pt x="19698" y="28044"/>
                  </a:cubicBezTo>
                  <a:cubicBezTo>
                    <a:pt x="20223" y="28044"/>
                    <a:pt x="20810" y="28018"/>
                    <a:pt x="21412" y="28018"/>
                  </a:cubicBezTo>
                  <a:cubicBezTo>
                    <a:pt x="22918" y="28018"/>
                    <a:pt x="24521" y="28180"/>
                    <a:pt x="25493" y="29311"/>
                  </a:cubicBezTo>
                  <a:cubicBezTo>
                    <a:pt x="25968" y="29849"/>
                    <a:pt x="26507" y="30641"/>
                    <a:pt x="25557" y="30831"/>
                  </a:cubicBezTo>
                  <a:cubicBezTo>
                    <a:pt x="25082" y="30957"/>
                    <a:pt x="24512" y="30926"/>
                    <a:pt x="24037" y="30957"/>
                  </a:cubicBezTo>
                  <a:cubicBezTo>
                    <a:pt x="23055" y="31052"/>
                    <a:pt x="22010" y="31116"/>
                    <a:pt x="21028" y="31211"/>
                  </a:cubicBezTo>
                  <a:cubicBezTo>
                    <a:pt x="16911" y="31464"/>
                    <a:pt x="12826" y="31623"/>
                    <a:pt x="8709" y="31718"/>
                  </a:cubicBezTo>
                  <a:cubicBezTo>
                    <a:pt x="7822" y="31749"/>
                    <a:pt x="6904" y="31749"/>
                    <a:pt x="5985" y="31749"/>
                  </a:cubicBezTo>
                  <a:lnTo>
                    <a:pt x="5700" y="31749"/>
                  </a:lnTo>
                  <a:cubicBezTo>
                    <a:pt x="5174" y="31764"/>
                    <a:pt x="4580" y="31826"/>
                    <a:pt x="3999" y="31826"/>
                  </a:cubicBezTo>
                  <a:cubicBezTo>
                    <a:pt x="3323" y="31826"/>
                    <a:pt x="2665" y="31742"/>
                    <a:pt x="2153" y="31401"/>
                  </a:cubicBezTo>
                  <a:cubicBezTo>
                    <a:pt x="1488" y="30926"/>
                    <a:pt x="1488" y="30546"/>
                    <a:pt x="1393" y="29754"/>
                  </a:cubicBezTo>
                  <a:cubicBezTo>
                    <a:pt x="1330" y="29184"/>
                    <a:pt x="1235" y="28899"/>
                    <a:pt x="1837" y="28614"/>
                  </a:cubicBezTo>
                  <a:cubicBezTo>
                    <a:pt x="2385" y="28361"/>
                    <a:pt x="3216" y="28318"/>
                    <a:pt x="3990" y="28318"/>
                  </a:cubicBezTo>
                  <a:cubicBezTo>
                    <a:pt x="4377" y="28318"/>
                    <a:pt x="4750" y="28329"/>
                    <a:pt x="5067" y="28329"/>
                  </a:cubicBezTo>
                  <a:cubicBezTo>
                    <a:pt x="5035" y="29121"/>
                    <a:pt x="5035" y="29912"/>
                    <a:pt x="5003" y="30704"/>
                  </a:cubicBezTo>
                  <a:cubicBezTo>
                    <a:pt x="4979" y="30803"/>
                    <a:pt x="5070" y="30883"/>
                    <a:pt x="5156" y="30883"/>
                  </a:cubicBezTo>
                  <a:cubicBezTo>
                    <a:pt x="5180" y="30883"/>
                    <a:pt x="5204" y="30876"/>
                    <a:pt x="5225" y="30862"/>
                  </a:cubicBezTo>
                  <a:cubicBezTo>
                    <a:pt x="5288" y="31084"/>
                    <a:pt x="5447" y="31179"/>
                    <a:pt x="5637" y="31274"/>
                  </a:cubicBezTo>
                  <a:cubicBezTo>
                    <a:pt x="5764" y="31306"/>
                    <a:pt x="5827" y="31306"/>
                    <a:pt x="5954" y="31306"/>
                  </a:cubicBezTo>
                  <a:cubicBezTo>
                    <a:pt x="6207" y="31306"/>
                    <a:pt x="6555" y="31243"/>
                    <a:pt x="6777" y="31147"/>
                  </a:cubicBezTo>
                  <a:cubicBezTo>
                    <a:pt x="6809" y="31147"/>
                    <a:pt x="6872" y="31116"/>
                    <a:pt x="6872" y="31084"/>
                  </a:cubicBezTo>
                  <a:lnTo>
                    <a:pt x="6872" y="31021"/>
                  </a:lnTo>
                  <a:lnTo>
                    <a:pt x="6872" y="30989"/>
                  </a:lnTo>
                  <a:cubicBezTo>
                    <a:pt x="6809" y="30957"/>
                    <a:pt x="6777" y="30957"/>
                    <a:pt x="6745" y="30957"/>
                  </a:cubicBezTo>
                  <a:cubicBezTo>
                    <a:pt x="6524" y="31021"/>
                    <a:pt x="6246" y="31108"/>
                    <a:pt x="6005" y="31108"/>
                  </a:cubicBezTo>
                  <a:cubicBezTo>
                    <a:pt x="5764" y="31108"/>
                    <a:pt x="5558" y="31021"/>
                    <a:pt x="5478" y="30736"/>
                  </a:cubicBezTo>
                  <a:cubicBezTo>
                    <a:pt x="5415" y="30672"/>
                    <a:pt x="5415" y="30641"/>
                    <a:pt x="5383" y="30641"/>
                  </a:cubicBezTo>
                  <a:cubicBezTo>
                    <a:pt x="5663" y="22904"/>
                    <a:pt x="5790" y="15077"/>
                    <a:pt x="5197" y="7367"/>
                  </a:cubicBezTo>
                  <a:lnTo>
                    <a:pt x="5197" y="7367"/>
                  </a:lnTo>
                  <a:cubicBezTo>
                    <a:pt x="5237" y="14173"/>
                    <a:pt x="5410" y="20951"/>
                    <a:pt x="5257" y="27759"/>
                  </a:cubicBezTo>
                  <a:lnTo>
                    <a:pt x="5225" y="27759"/>
                  </a:lnTo>
                  <a:cubicBezTo>
                    <a:pt x="3832" y="27759"/>
                    <a:pt x="2533" y="27917"/>
                    <a:pt x="1203" y="28139"/>
                  </a:cubicBezTo>
                  <a:cubicBezTo>
                    <a:pt x="1108" y="28139"/>
                    <a:pt x="1045" y="28234"/>
                    <a:pt x="1045" y="28297"/>
                  </a:cubicBezTo>
                  <a:cubicBezTo>
                    <a:pt x="285" y="28741"/>
                    <a:pt x="95" y="29659"/>
                    <a:pt x="190" y="30482"/>
                  </a:cubicBezTo>
                  <a:cubicBezTo>
                    <a:pt x="295" y="31245"/>
                    <a:pt x="509" y="32182"/>
                    <a:pt x="1050" y="32768"/>
                  </a:cubicBezTo>
                  <a:lnTo>
                    <a:pt x="1050" y="32768"/>
                  </a:lnTo>
                  <a:cubicBezTo>
                    <a:pt x="259" y="31720"/>
                    <a:pt x="0" y="29740"/>
                    <a:pt x="950" y="28899"/>
                  </a:cubicBezTo>
                  <a:lnTo>
                    <a:pt x="950" y="28899"/>
                  </a:lnTo>
                  <a:cubicBezTo>
                    <a:pt x="950" y="29976"/>
                    <a:pt x="1013" y="31401"/>
                    <a:pt x="1868" y="31939"/>
                  </a:cubicBezTo>
                  <a:cubicBezTo>
                    <a:pt x="1678" y="32351"/>
                    <a:pt x="1583" y="32794"/>
                    <a:pt x="1647" y="33206"/>
                  </a:cubicBezTo>
                  <a:lnTo>
                    <a:pt x="1488" y="33206"/>
                  </a:lnTo>
                  <a:cubicBezTo>
                    <a:pt x="1464" y="33189"/>
                    <a:pt x="1440" y="33171"/>
                    <a:pt x="1417" y="33152"/>
                  </a:cubicBezTo>
                  <a:lnTo>
                    <a:pt x="1417" y="33152"/>
                  </a:lnTo>
                  <a:cubicBezTo>
                    <a:pt x="1420" y="33250"/>
                    <a:pt x="1481" y="33333"/>
                    <a:pt x="1583" y="33333"/>
                  </a:cubicBezTo>
                  <a:cubicBezTo>
                    <a:pt x="9944" y="33016"/>
                    <a:pt x="18241" y="32699"/>
                    <a:pt x="26570" y="32288"/>
                  </a:cubicBezTo>
                  <a:cubicBezTo>
                    <a:pt x="26602" y="32288"/>
                    <a:pt x="26697" y="32256"/>
                    <a:pt x="26697" y="32193"/>
                  </a:cubicBezTo>
                  <a:cubicBezTo>
                    <a:pt x="26697" y="31749"/>
                    <a:pt x="26697" y="31338"/>
                    <a:pt x="26633" y="30926"/>
                  </a:cubicBezTo>
                  <a:lnTo>
                    <a:pt x="26602" y="30862"/>
                  </a:lnTo>
                  <a:lnTo>
                    <a:pt x="26602" y="30831"/>
                  </a:lnTo>
                  <a:cubicBezTo>
                    <a:pt x="26728" y="27506"/>
                    <a:pt x="22611" y="27474"/>
                    <a:pt x="20268" y="27442"/>
                  </a:cubicBezTo>
                  <a:cubicBezTo>
                    <a:pt x="17270" y="27398"/>
                    <a:pt x="14271" y="27339"/>
                    <a:pt x="11262" y="27339"/>
                  </a:cubicBezTo>
                  <a:cubicBezTo>
                    <a:pt x="9949" y="27339"/>
                    <a:pt x="8634" y="27350"/>
                    <a:pt x="7315" y="27379"/>
                  </a:cubicBezTo>
                  <a:cubicBezTo>
                    <a:pt x="7284" y="24497"/>
                    <a:pt x="7220" y="21647"/>
                    <a:pt x="7157" y="18765"/>
                  </a:cubicBezTo>
                  <a:cubicBezTo>
                    <a:pt x="7125" y="14775"/>
                    <a:pt x="7284" y="10721"/>
                    <a:pt x="7062" y="6762"/>
                  </a:cubicBezTo>
                  <a:lnTo>
                    <a:pt x="8202" y="6762"/>
                  </a:lnTo>
                  <a:cubicBezTo>
                    <a:pt x="8360" y="6762"/>
                    <a:pt x="8392" y="6604"/>
                    <a:pt x="8329" y="6541"/>
                  </a:cubicBezTo>
                  <a:cubicBezTo>
                    <a:pt x="8424" y="6414"/>
                    <a:pt x="8519" y="6256"/>
                    <a:pt x="8550" y="6097"/>
                  </a:cubicBezTo>
                  <a:cubicBezTo>
                    <a:pt x="8582" y="6002"/>
                    <a:pt x="8645" y="5907"/>
                    <a:pt x="8645" y="5781"/>
                  </a:cubicBezTo>
                  <a:cubicBezTo>
                    <a:pt x="10672" y="5749"/>
                    <a:pt x="12636" y="5686"/>
                    <a:pt x="14663" y="5622"/>
                  </a:cubicBezTo>
                  <a:cubicBezTo>
                    <a:pt x="14663" y="5844"/>
                    <a:pt x="14663" y="6066"/>
                    <a:pt x="14694" y="6256"/>
                  </a:cubicBezTo>
                  <a:cubicBezTo>
                    <a:pt x="12762" y="6256"/>
                    <a:pt x="10767" y="6161"/>
                    <a:pt x="8835" y="6097"/>
                  </a:cubicBezTo>
                  <a:cubicBezTo>
                    <a:pt x="8740" y="6097"/>
                    <a:pt x="8709" y="6161"/>
                    <a:pt x="8709" y="6224"/>
                  </a:cubicBezTo>
                  <a:cubicBezTo>
                    <a:pt x="8709" y="6256"/>
                    <a:pt x="8709" y="6287"/>
                    <a:pt x="8740" y="6319"/>
                  </a:cubicBezTo>
                  <a:lnTo>
                    <a:pt x="8709" y="6319"/>
                  </a:lnTo>
                  <a:cubicBezTo>
                    <a:pt x="8645" y="6319"/>
                    <a:pt x="8645" y="6477"/>
                    <a:pt x="8709" y="6477"/>
                  </a:cubicBezTo>
                  <a:lnTo>
                    <a:pt x="9215" y="6477"/>
                  </a:lnTo>
                  <a:lnTo>
                    <a:pt x="9279" y="6446"/>
                  </a:lnTo>
                  <a:cubicBezTo>
                    <a:pt x="10385" y="6543"/>
                    <a:pt x="11502" y="6580"/>
                    <a:pt x="12617" y="6580"/>
                  </a:cubicBezTo>
                  <a:cubicBezTo>
                    <a:pt x="13322" y="6580"/>
                    <a:pt x="14027" y="6565"/>
                    <a:pt x="14726" y="6541"/>
                  </a:cubicBezTo>
                  <a:cubicBezTo>
                    <a:pt x="14758" y="6794"/>
                    <a:pt x="14821" y="7047"/>
                    <a:pt x="14884" y="7332"/>
                  </a:cubicBezTo>
                  <a:lnTo>
                    <a:pt x="14916" y="7364"/>
                  </a:lnTo>
                  <a:cubicBezTo>
                    <a:pt x="14916" y="7427"/>
                    <a:pt x="14979" y="7523"/>
                    <a:pt x="15074" y="7523"/>
                  </a:cubicBezTo>
                  <a:cubicBezTo>
                    <a:pt x="15518" y="7523"/>
                    <a:pt x="15993" y="7491"/>
                    <a:pt x="16436" y="7491"/>
                  </a:cubicBezTo>
                  <a:cubicBezTo>
                    <a:pt x="18938" y="7396"/>
                    <a:pt x="21408" y="7396"/>
                    <a:pt x="23942" y="7364"/>
                  </a:cubicBezTo>
                  <a:lnTo>
                    <a:pt x="23942" y="7364"/>
                  </a:lnTo>
                  <a:cubicBezTo>
                    <a:pt x="23847" y="10056"/>
                    <a:pt x="23815" y="12780"/>
                    <a:pt x="23625" y="15471"/>
                  </a:cubicBezTo>
                  <a:lnTo>
                    <a:pt x="23530" y="17245"/>
                  </a:lnTo>
                  <a:cubicBezTo>
                    <a:pt x="23467" y="17973"/>
                    <a:pt x="23435" y="18670"/>
                    <a:pt x="23372" y="19398"/>
                  </a:cubicBezTo>
                  <a:cubicBezTo>
                    <a:pt x="23245" y="20475"/>
                    <a:pt x="22833" y="21457"/>
                    <a:pt x="21756" y="21900"/>
                  </a:cubicBezTo>
                  <a:cubicBezTo>
                    <a:pt x="21186" y="22090"/>
                    <a:pt x="20585" y="22217"/>
                    <a:pt x="19983" y="22249"/>
                  </a:cubicBezTo>
                  <a:cubicBezTo>
                    <a:pt x="19863" y="22257"/>
                    <a:pt x="19746" y="22262"/>
                    <a:pt x="19632" y="22262"/>
                  </a:cubicBezTo>
                  <a:cubicBezTo>
                    <a:pt x="18080" y="22262"/>
                    <a:pt x="17018" y="21459"/>
                    <a:pt x="16753" y="19778"/>
                  </a:cubicBezTo>
                  <a:cubicBezTo>
                    <a:pt x="16594" y="18512"/>
                    <a:pt x="16563" y="17182"/>
                    <a:pt x="16499" y="15883"/>
                  </a:cubicBezTo>
                  <a:cubicBezTo>
                    <a:pt x="16436" y="13888"/>
                    <a:pt x="16436" y="11861"/>
                    <a:pt x="16468" y="9898"/>
                  </a:cubicBezTo>
                  <a:cubicBezTo>
                    <a:pt x="16468" y="9169"/>
                    <a:pt x="16531" y="8441"/>
                    <a:pt x="16563" y="7681"/>
                  </a:cubicBezTo>
                  <a:cubicBezTo>
                    <a:pt x="16563" y="7554"/>
                    <a:pt x="16499" y="7523"/>
                    <a:pt x="16404" y="7523"/>
                  </a:cubicBezTo>
                  <a:cubicBezTo>
                    <a:pt x="16278" y="7523"/>
                    <a:pt x="16214" y="7554"/>
                    <a:pt x="16214" y="7681"/>
                  </a:cubicBezTo>
                  <a:cubicBezTo>
                    <a:pt x="15993" y="11481"/>
                    <a:pt x="15993" y="15313"/>
                    <a:pt x="16309" y="19113"/>
                  </a:cubicBezTo>
                  <a:cubicBezTo>
                    <a:pt x="16489" y="21304"/>
                    <a:pt x="17465" y="22641"/>
                    <a:pt x="19614" y="22641"/>
                  </a:cubicBezTo>
                  <a:cubicBezTo>
                    <a:pt x="19733" y="22641"/>
                    <a:pt x="19856" y="22637"/>
                    <a:pt x="19983" y="22629"/>
                  </a:cubicBezTo>
                  <a:cubicBezTo>
                    <a:pt x="20965" y="22597"/>
                    <a:pt x="22136" y="22375"/>
                    <a:pt x="22833" y="21678"/>
                  </a:cubicBezTo>
                  <a:cubicBezTo>
                    <a:pt x="23752" y="20823"/>
                    <a:pt x="23688" y="19367"/>
                    <a:pt x="23752" y="18195"/>
                  </a:cubicBezTo>
                  <a:cubicBezTo>
                    <a:pt x="24037" y="14616"/>
                    <a:pt x="24227" y="11006"/>
                    <a:pt x="24068" y="7396"/>
                  </a:cubicBezTo>
                  <a:cubicBezTo>
                    <a:pt x="24670" y="7364"/>
                    <a:pt x="25272" y="7364"/>
                    <a:pt x="25842" y="7364"/>
                  </a:cubicBezTo>
                  <a:cubicBezTo>
                    <a:pt x="25968" y="7364"/>
                    <a:pt x="26000" y="7206"/>
                    <a:pt x="25937" y="7111"/>
                  </a:cubicBezTo>
                  <a:lnTo>
                    <a:pt x="25937" y="7079"/>
                  </a:lnTo>
                  <a:cubicBezTo>
                    <a:pt x="26190" y="6414"/>
                    <a:pt x="26222" y="5622"/>
                    <a:pt x="26000" y="4894"/>
                  </a:cubicBezTo>
                  <a:lnTo>
                    <a:pt x="26000" y="4862"/>
                  </a:lnTo>
                  <a:cubicBezTo>
                    <a:pt x="26095" y="4862"/>
                    <a:pt x="26095" y="4736"/>
                    <a:pt x="26000" y="4736"/>
                  </a:cubicBezTo>
                  <a:cubicBezTo>
                    <a:pt x="25430" y="4672"/>
                    <a:pt x="24828" y="4641"/>
                    <a:pt x="24227" y="4641"/>
                  </a:cubicBezTo>
                  <a:lnTo>
                    <a:pt x="24227" y="4577"/>
                  </a:lnTo>
                  <a:cubicBezTo>
                    <a:pt x="24227" y="3881"/>
                    <a:pt x="24258" y="3121"/>
                    <a:pt x="24163" y="2455"/>
                  </a:cubicBezTo>
                  <a:cubicBezTo>
                    <a:pt x="24163" y="2424"/>
                    <a:pt x="24100" y="2424"/>
                    <a:pt x="24068" y="2424"/>
                  </a:cubicBezTo>
                  <a:cubicBezTo>
                    <a:pt x="24037" y="2424"/>
                    <a:pt x="24037" y="2424"/>
                    <a:pt x="24037" y="2455"/>
                  </a:cubicBezTo>
                  <a:cubicBezTo>
                    <a:pt x="23910" y="3121"/>
                    <a:pt x="23942" y="3881"/>
                    <a:pt x="23942" y="4577"/>
                  </a:cubicBezTo>
                  <a:lnTo>
                    <a:pt x="23942" y="4641"/>
                  </a:lnTo>
                  <a:cubicBezTo>
                    <a:pt x="22801" y="4641"/>
                    <a:pt x="21661" y="4672"/>
                    <a:pt x="20553" y="4672"/>
                  </a:cubicBezTo>
                  <a:cubicBezTo>
                    <a:pt x="19160" y="4641"/>
                    <a:pt x="17734" y="4641"/>
                    <a:pt x="16373" y="4641"/>
                  </a:cubicBezTo>
                  <a:cubicBezTo>
                    <a:pt x="16563" y="3944"/>
                    <a:pt x="16626" y="3121"/>
                    <a:pt x="16468" y="2424"/>
                  </a:cubicBezTo>
                  <a:lnTo>
                    <a:pt x="16436" y="2360"/>
                  </a:lnTo>
                  <a:lnTo>
                    <a:pt x="16436" y="2360"/>
                  </a:lnTo>
                  <a:cubicBezTo>
                    <a:pt x="17541" y="2768"/>
                    <a:pt x="18700" y="2934"/>
                    <a:pt x="19872" y="2934"/>
                  </a:cubicBezTo>
                  <a:cubicBezTo>
                    <a:pt x="21252" y="2934"/>
                    <a:pt x="22652" y="2703"/>
                    <a:pt x="24005" y="2360"/>
                  </a:cubicBezTo>
                  <a:lnTo>
                    <a:pt x="24955" y="2139"/>
                  </a:lnTo>
                  <a:cubicBezTo>
                    <a:pt x="24987" y="2139"/>
                    <a:pt x="25018" y="2107"/>
                    <a:pt x="25018" y="2044"/>
                  </a:cubicBezTo>
                  <a:lnTo>
                    <a:pt x="25082" y="2012"/>
                  </a:lnTo>
                  <a:cubicBezTo>
                    <a:pt x="25335" y="1537"/>
                    <a:pt x="25335" y="904"/>
                    <a:pt x="24987" y="524"/>
                  </a:cubicBezTo>
                  <a:cubicBezTo>
                    <a:pt x="24987" y="460"/>
                    <a:pt x="24955" y="460"/>
                    <a:pt x="24955" y="460"/>
                  </a:cubicBezTo>
                  <a:lnTo>
                    <a:pt x="24828" y="365"/>
                  </a:lnTo>
                  <a:cubicBezTo>
                    <a:pt x="24811" y="357"/>
                    <a:pt x="24792" y="353"/>
                    <a:pt x="24773" y="353"/>
                  </a:cubicBezTo>
                  <a:cubicBezTo>
                    <a:pt x="24721" y="353"/>
                    <a:pt x="24670" y="382"/>
                    <a:pt x="24670" y="429"/>
                  </a:cubicBezTo>
                  <a:cubicBezTo>
                    <a:pt x="23182" y="181"/>
                    <a:pt x="21656" y="1"/>
                    <a:pt x="20136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7972411" y="1870419"/>
              <a:ext cx="5497" cy="35336"/>
            </a:xfrm>
            <a:custGeom>
              <a:avLst/>
              <a:gdLst/>
              <a:ahLst/>
              <a:cxnLst/>
              <a:rect l="l" t="t" r="r" b="b"/>
              <a:pathLst>
                <a:path w="175" h="1125" extrusionOk="0">
                  <a:moveTo>
                    <a:pt x="92" y="0"/>
                  </a:moveTo>
                  <a:cubicBezTo>
                    <a:pt x="48" y="0"/>
                    <a:pt x="1" y="32"/>
                    <a:pt x="1" y="95"/>
                  </a:cubicBezTo>
                  <a:cubicBezTo>
                    <a:pt x="1" y="412"/>
                    <a:pt x="1" y="760"/>
                    <a:pt x="32" y="1077"/>
                  </a:cubicBezTo>
                  <a:cubicBezTo>
                    <a:pt x="32" y="1109"/>
                    <a:pt x="48" y="1125"/>
                    <a:pt x="64" y="1125"/>
                  </a:cubicBezTo>
                  <a:cubicBezTo>
                    <a:pt x="80" y="1125"/>
                    <a:pt x="96" y="1109"/>
                    <a:pt x="96" y="1077"/>
                  </a:cubicBezTo>
                  <a:cubicBezTo>
                    <a:pt x="159" y="760"/>
                    <a:pt x="159" y="412"/>
                    <a:pt x="159" y="95"/>
                  </a:cubicBezTo>
                  <a:cubicBezTo>
                    <a:pt x="175" y="32"/>
                    <a:pt x="135" y="0"/>
                    <a:pt x="9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8252933" y="961853"/>
              <a:ext cx="314351" cy="76829"/>
            </a:xfrm>
            <a:custGeom>
              <a:avLst/>
              <a:gdLst/>
              <a:ahLst/>
              <a:cxnLst/>
              <a:rect l="l" t="t" r="r" b="b"/>
              <a:pathLst>
                <a:path w="10008" h="2446" extrusionOk="0">
                  <a:moveTo>
                    <a:pt x="8899" y="963"/>
                  </a:moveTo>
                  <a:cubicBezTo>
                    <a:pt x="8994" y="963"/>
                    <a:pt x="8994" y="1026"/>
                    <a:pt x="8899" y="1058"/>
                  </a:cubicBezTo>
                  <a:cubicBezTo>
                    <a:pt x="7663" y="1475"/>
                    <a:pt x="6281" y="1624"/>
                    <a:pt x="4905" y="1624"/>
                  </a:cubicBezTo>
                  <a:cubicBezTo>
                    <a:pt x="3566" y="1624"/>
                    <a:pt x="2232" y="1483"/>
                    <a:pt x="1045" y="1311"/>
                  </a:cubicBezTo>
                  <a:cubicBezTo>
                    <a:pt x="834" y="1311"/>
                    <a:pt x="910" y="1024"/>
                    <a:pt x="1082" y="1024"/>
                  </a:cubicBezTo>
                  <a:cubicBezTo>
                    <a:pt x="1091" y="1024"/>
                    <a:pt x="1100" y="1025"/>
                    <a:pt x="1109" y="1026"/>
                  </a:cubicBezTo>
                  <a:cubicBezTo>
                    <a:pt x="2328" y="1168"/>
                    <a:pt x="3548" y="1284"/>
                    <a:pt x="4790" y="1284"/>
                  </a:cubicBezTo>
                  <a:cubicBezTo>
                    <a:pt x="4935" y="1284"/>
                    <a:pt x="5080" y="1283"/>
                    <a:pt x="5226" y="1279"/>
                  </a:cubicBezTo>
                  <a:cubicBezTo>
                    <a:pt x="6461" y="1216"/>
                    <a:pt x="7696" y="994"/>
                    <a:pt x="8899" y="963"/>
                  </a:cubicBezTo>
                  <a:close/>
                  <a:moveTo>
                    <a:pt x="4864" y="0"/>
                  </a:moveTo>
                  <a:cubicBezTo>
                    <a:pt x="3399" y="0"/>
                    <a:pt x="1941" y="157"/>
                    <a:pt x="475" y="646"/>
                  </a:cubicBezTo>
                  <a:lnTo>
                    <a:pt x="444" y="678"/>
                  </a:lnTo>
                  <a:cubicBezTo>
                    <a:pt x="285" y="804"/>
                    <a:pt x="0" y="741"/>
                    <a:pt x="32" y="963"/>
                  </a:cubicBezTo>
                  <a:cubicBezTo>
                    <a:pt x="95" y="994"/>
                    <a:pt x="159" y="1089"/>
                    <a:pt x="64" y="1121"/>
                  </a:cubicBezTo>
                  <a:cubicBezTo>
                    <a:pt x="127" y="1121"/>
                    <a:pt x="444" y="1438"/>
                    <a:pt x="475" y="1438"/>
                  </a:cubicBezTo>
                  <a:cubicBezTo>
                    <a:pt x="1843" y="2178"/>
                    <a:pt x="3204" y="2445"/>
                    <a:pt x="4581" y="2445"/>
                  </a:cubicBezTo>
                  <a:cubicBezTo>
                    <a:pt x="6267" y="2445"/>
                    <a:pt x="7977" y="2046"/>
                    <a:pt x="9754" y="1628"/>
                  </a:cubicBezTo>
                  <a:lnTo>
                    <a:pt x="9818" y="1628"/>
                  </a:lnTo>
                  <a:cubicBezTo>
                    <a:pt x="10008" y="1153"/>
                    <a:pt x="9913" y="709"/>
                    <a:pt x="9628" y="329"/>
                  </a:cubicBezTo>
                  <a:cubicBezTo>
                    <a:pt x="8020" y="182"/>
                    <a:pt x="6438" y="0"/>
                    <a:pt x="4864" y="0"/>
                  </a:cubicBezTo>
                  <a:close/>
                </a:path>
              </a:pathLst>
            </a:custGeom>
            <a:solidFill>
              <a:srgbClr val="DDF0FA"/>
            </a:solidFill>
            <a:ln w="4750" cap="rnd" cmpd="sng">
              <a:solidFill>
                <a:srgbClr val="5555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8277088" y="990091"/>
              <a:ext cx="257374" cy="22175"/>
            </a:xfrm>
            <a:custGeom>
              <a:avLst/>
              <a:gdLst/>
              <a:ahLst/>
              <a:cxnLst/>
              <a:rect l="l" t="t" r="r" b="b"/>
              <a:pathLst>
                <a:path w="8194" h="706" extrusionOk="0">
                  <a:moveTo>
                    <a:pt x="8099" y="0"/>
                  </a:moveTo>
                  <a:cubicBezTo>
                    <a:pt x="6863" y="64"/>
                    <a:pt x="5660" y="285"/>
                    <a:pt x="4425" y="317"/>
                  </a:cubicBezTo>
                  <a:cubicBezTo>
                    <a:pt x="4134" y="330"/>
                    <a:pt x="3843" y="337"/>
                    <a:pt x="3553" y="337"/>
                  </a:cubicBezTo>
                  <a:cubicBezTo>
                    <a:pt x="2451" y="337"/>
                    <a:pt x="1354" y="246"/>
                    <a:pt x="276" y="95"/>
                  </a:cubicBezTo>
                  <a:cubicBezTo>
                    <a:pt x="266" y="94"/>
                    <a:pt x="256" y="93"/>
                    <a:pt x="246" y="93"/>
                  </a:cubicBezTo>
                  <a:cubicBezTo>
                    <a:pt x="49" y="93"/>
                    <a:pt x="0" y="380"/>
                    <a:pt x="181" y="380"/>
                  </a:cubicBezTo>
                  <a:cubicBezTo>
                    <a:pt x="1399" y="565"/>
                    <a:pt x="2737" y="705"/>
                    <a:pt x="4067" y="705"/>
                  </a:cubicBezTo>
                  <a:cubicBezTo>
                    <a:pt x="5469" y="705"/>
                    <a:pt x="6863" y="550"/>
                    <a:pt x="8099" y="127"/>
                  </a:cubicBezTo>
                  <a:cubicBezTo>
                    <a:pt x="8194" y="95"/>
                    <a:pt x="8194" y="0"/>
                    <a:pt x="8099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8290719" y="1027877"/>
              <a:ext cx="241763" cy="71646"/>
            </a:xfrm>
            <a:custGeom>
              <a:avLst/>
              <a:gdLst/>
              <a:ahLst/>
              <a:cxnLst/>
              <a:rect l="l" t="t" r="r" b="b"/>
              <a:pathLst>
                <a:path w="7697" h="2281" extrusionOk="0">
                  <a:moveTo>
                    <a:pt x="7696" y="1"/>
                  </a:moveTo>
                  <a:cubicBezTo>
                    <a:pt x="6354" y="341"/>
                    <a:pt x="4975" y="562"/>
                    <a:pt x="3608" y="562"/>
                  </a:cubicBezTo>
                  <a:cubicBezTo>
                    <a:pt x="2428" y="562"/>
                    <a:pt x="1257" y="397"/>
                    <a:pt x="127" y="1"/>
                  </a:cubicBezTo>
                  <a:lnTo>
                    <a:pt x="127" y="1"/>
                  </a:lnTo>
                  <a:lnTo>
                    <a:pt x="191" y="32"/>
                  </a:lnTo>
                  <a:cubicBezTo>
                    <a:pt x="317" y="761"/>
                    <a:pt x="222" y="1553"/>
                    <a:pt x="1" y="2249"/>
                  </a:cubicBezTo>
                  <a:cubicBezTo>
                    <a:pt x="1362" y="2249"/>
                    <a:pt x="2788" y="2249"/>
                    <a:pt x="4181" y="2281"/>
                  </a:cubicBezTo>
                  <a:cubicBezTo>
                    <a:pt x="5289" y="2281"/>
                    <a:pt x="6429" y="2249"/>
                    <a:pt x="7570" y="2249"/>
                  </a:cubicBezTo>
                  <a:lnTo>
                    <a:pt x="7570" y="2218"/>
                  </a:lnTo>
                  <a:cubicBezTo>
                    <a:pt x="7570" y="1489"/>
                    <a:pt x="7538" y="761"/>
                    <a:pt x="7665" y="64"/>
                  </a:cubicBezTo>
                  <a:cubicBezTo>
                    <a:pt x="7665" y="32"/>
                    <a:pt x="7665" y="32"/>
                    <a:pt x="7696" y="32"/>
                  </a:cubicBezTo>
                  <a:lnTo>
                    <a:pt x="7696" y="1"/>
                  </a:lnTo>
                  <a:close/>
                </a:path>
              </a:pathLst>
            </a:custGeom>
            <a:solidFill>
              <a:srgbClr val="DDF0FA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8287736" y="1185052"/>
              <a:ext cx="237774" cy="468794"/>
            </a:xfrm>
            <a:custGeom>
              <a:avLst/>
              <a:gdLst/>
              <a:ahLst/>
              <a:cxnLst/>
              <a:rect l="l" t="t" r="r" b="b"/>
              <a:pathLst>
                <a:path w="7570" h="14925" extrusionOk="0">
                  <a:moveTo>
                    <a:pt x="6487" y="3007"/>
                  </a:moveTo>
                  <a:cubicBezTo>
                    <a:pt x="6478" y="3015"/>
                    <a:pt x="6469" y="3026"/>
                    <a:pt x="6461" y="3041"/>
                  </a:cubicBezTo>
                  <a:cubicBezTo>
                    <a:pt x="6472" y="3030"/>
                    <a:pt x="6480" y="3019"/>
                    <a:pt x="6487" y="3007"/>
                  </a:cubicBezTo>
                  <a:close/>
                  <a:moveTo>
                    <a:pt x="3315" y="2060"/>
                  </a:moveTo>
                  <a:cubicBezTo>
                    <a:pt x="4338" y="2060"/>
                    <a:pt x="5361" y="2271"/>
                    <a:pt x="6334" y="2661"/>
                  </a:cubicBezTo>
                  <a:cubicBezTo>
                    <a:pt x="6429" y="2724"/>
                    <a:pt x="6461" y="2787"/>
                    <a:pt x="6461" y="2819"/>
                  </a:cubicBezTo>
                  <a:cubicBezTo>
                    <a:pt x="6514" y="2872"/>
                    <a:pt x="6523" y="2947"/>
                    <a:pt x="6487" y="3007"/>
                  </a:cubicBezTo>
                  <a:lnTo>
                    <a:pt x="6487" y="3007"/>
                  </a:lnTo>
                  <a:cubicBezTo>
                    <a:pt x="6496" y="3000"/>
                    <a:pt x="6506" y="2997"/>
                    <a:pt x="6514" y="2997"/>
                  </a:cubicBezTo>
                  <a:cubicBezTo>
                    <a:pt x="6537" y="2997"/>
                    <a:pt x="6556" y="3020"/>
                    <a:pt x="6556" y="3072"/>
                  </a:cubicBezTo>
                  <a:cubicBezTo>
                    <a:pt x="6778" y="5289"/>
                    <a:pt x="6809" y="7633"/>
                    <a:pt x="6651" y="9881"/>
                  </a:cubicBezTo>
                  <a:cubicBezTo>
                    <a:pt x="6651" y="10388"/>
                    <a:pt x="6588" y="10895"/>
                    <a:pt x="6524" y="11465"/>
                  </a:cubicBezTo>
                  <a:cubicBezTo>
                    <a:pt x="6334" y="13111"/>
                    <a:pt x="5036" y="14156"/>
                    <a:pt x="3358" y="14315"/>
                  </a:cubicBezTo>
                  <a:cubicBezTo>
                    <a:pt x="3266" y="14324"/>
                    <a:pt x="3178" y="14329"/>
                    <a:pt x="3093" y="14329"/>
                  </a:cubicBezTo>
                  <a:cubicBezTo>
                    <a:pt x="1468" y="14329"/>
                    <a:pt x="979" y="12656"/>
                    <a:pt x="919" y="11211"/>
                  </a:cubicBezTo>
                  <a:cubicBezTo>
                    <a:pt x="761" y="8329"/>
                    <a:pt x="729" y="5448"/>
                    <a:pt x="634" y="2597"/>
                  </a:cubicBezTo>
                  <a:cubicBezTo>
                    <a:pt x="634" y="2489"/>
                    <a:pt x="723" y="2440"/>
                    <a:pt x="809" y="2440"/>
                  </a:cubicBezTo>
                  <a:cubicBezTo>
                    <a:pt x="849" y="2440"/>
                    <a:pt x="889" y="2451"/>
                    <a:pt x="919" y="2471"/>
                  </a:cubicBezTo>
                  <a:cubicBezTo>
                    <a:pt x="1701" y="2191"/>
                    <a:pt x="2508" y="2060"/>
                    <a:pt x="3315" y="2060"/>
                  </a:cubicBezTo>
                  <a:close/>
                  <a:moveTo>
                    <a:pt x="7570" y="0"/>
                  </a:moveTo>
                  <a:cubicBezTo>
                    <a:pt x="5036" y="64"/>
                    <a:pt x="2534" y="64"/>
                    <a:pt x="1" y="127"/>
                  </a:cubicBezTo>
                  <a:cubicBezTo>
                    <a:pt x="96" y="159"/>
                    <a:pt x="159" y="222"/>
                    <a:pt x="159" y="349"/>
                  </a:cubicBezTo>
                  <a:cubicBezTo>
                    <a:pt x="127" y="1077"/>
                    <a:pt x="96" y="1837"/>
                    <a:pt x="96" y="2534"/>
                  </a:cubicBezTo>
                  <a:cubicBezTo>
                    <a:pt x="32" y="4529"/>
                    <a:pt x="32" y="6556"/>
                    <a:pt x="127" y="8519"/>
                  </a:cubicBezTo>
                  <a:cubicBezTo>
                    <a:pt x="159" y="9818"/>
                    <a:pt x="191" y="11180"/>
                    <a:pt x="349" y="12446"/>
                  </a:cubicBezTo>
                  <a:cubicBezTo>
                    <a:pt x="619" y="14125"/>
                    <a:pt x="1740" y="14924"/>
                    <a:pt x="3336" y="14924"/>
                  </a:cubicBezTo>
                  <a:cubicBezTo>
                    <a:pt x="3426" y="14924"/>
                    <a:pt x="3518" y="14922"/>
                    <a:pt x="3611" y="14917"/>
                  </a:cubicBezTo>
                  <a:cubicBezTo>
                    <a:pt x="4181" y="14853"/>
                    <a:pt x="4783" y="14727"/>
                    <a:pt x="5353" y="14537"/>
                  </a:cubicBezTo>
                  <a:cubicBezTo>
                    <a:pt x="6461" y="14125"/>
                    <a:pt x="6841" y="13111"/>
                    <a:pt x="6968" y="12035"/>
                  </a:cubicBezTo>
                  <a:cubicBezTo>
                    <a:pt x="7063" y="11338"/>
                    <a:pt x="7095" y="10641"/>
                    <a:pt x="7126" y="9913"/>
                  </a:cubicBezTo>
                  <a:lnTo>
                    <a:pt x="7253" y="8139"/>
                  </a:lnTo>
                  <a:cubicBezTo>
                    <a:pt x="7411" y="5448"/>
                    <a:pt x="7443" y="2692"/>
                    <a:pt x="7570" y="0"/>
                  </a:cubicBezTo>
                  <a:close/>
                </a:path>
              </a:pathLst>
            </a:custGeom>
            <a:solidFill>
              <a:srgbClr val="DDF0FA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8302655" y="839762"/>
              <a:ext cx="89550" cy="83928"/>
            </a:xfrm>
            <a:custGeom>
              <a:avLst/>
              <a:gdLst/>
              <a:ahLst/>
              <a:cxnLst/>
              <a:rect l="l" t="t" r="r" b="b"/>
              <a:pathLst>
                <a:path w="2851" h="2672" extrusionOk="0">
                  <a:moveTo>
                    <a:pt x="1266" y="303"/>
                  </a:moveTo>
                  <a:cubicBezTo>
                    <a:pt x="1863" y="303"/>
                    <a:pt x="2408" y="827"/>
                    <a:pt x="2408" y="1429"/>
                  </a:cubicBezTo>
                  <a:cubicBezTo>
                    <a:pt x="2408" y="2000"/>
                    <a:pt x="1869" y="2348"/>
                    <a:pt x="1362" y="2380"/>
                  </a:cubicBezTo>
                  <a:cubicBezTo>
                    <a:pt x="1340" y="2381"/>
                    <a:pt x="1318" y="2381"/>
                    <a:pt x="1297" y="2381"/>
                  </a:cubicBezTo>
                  <a:cubicBezTo>
                    <a:pt x="759" y="2381"/>
                    <a:pt x="349" y="2008"/>
                    <a:pt x="349" y="1429"/>
                  </a:cubicBezTo>
                  <a:cubicBezTo>
                    <a:pt x="317" y="923"/>
                    <a:pt x="602" y="606"/>
                    <a:pt x="982" y="321"/>
                  </a:cubicBezTo>
                  <a:lnTo>
                    <a:pt x="1077" y="321"/>
                  </a:lnTo>
                  <a:cubicBezTo>
                    <a:pt x="1140" y="309"/>
                    <a:pt x="1204" y="303"/>
                    <a:pt x="1266" y="303"/>
                  </a:cubicBezTo>
                  <a:close/>
                  <a:moveTo>
                    <a:pt x="1344" y="1"/>
                  </a:moveTo>
                  <a:cubicBezTo>
                    <a:pt x="1245" y="1"/>
                    <a:pt x="1146" y="12"/>
                    <a:pt x="1046" y="36"/>
                  </a:cubicBezTo>
                  <a:cubicBezTo>
                    <a:pt x="951" y="99"/>
                    <a:pt x="951" y="131"/>
                    <a:pt x="951" y="131"/>
                  </a:cubicBezTo>
                  <a:cubicBezTo>
                    <a:pt x="317" y="226"/>
                    <a:pt x="1" y="986"/>
                    <a:pt x="96" y="1588"/>
                  </a:cubicBezTo>
                  <a:cubicBezTo>
                    <a:pt x="184" y="2293"/>
                    <a:pt x="736" y="2671"/>
                    <a:pt x="1397" y="2671"/>
                  </a:cubicBezTo>
                  <a:cubicBezTo>
                    <a:pt x="1448" y="2671"/>
                    <a:pt x="1500" y="2669"/>
                    <a:pt x="1552" y="2665"/>
                  </a:cubicBezTo>
                  <a:cubicBezTo>
                    <a:pt x="2249" y="2570"/>
                    <a:pt x="2851" y="2000"/>
                    <a:pt x="2724" y="1239"/>
                  </a:cubicBezTo>
                  <a:cubicBezTo>
                    <a:pt x="2641" y="548"/>
                    <a:pt x="2026" y="1"/>
                    <a:pt x="1344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8301556" y="636100"/>
              <a:ext cx="115338" cy="108176"/>
            </a:xfrm>
            <a:custGeom>
              <a:avLst/>
              <a:gdLst/>
              <a:ahLst/>
              <a:cxnLst/>
              <a:rect l="l" t="t" r="r" b="b"/>
              <a:pathLst>
                <a:path w="3672" h="3444" extrusionOk="0">
                  <a:moveTo>
                    <a:pt x="2094" y="281"/>
                  </a:moveTo>
                  <a:lnTo>
                    <a:pt x="2094" y="281"/>
                  </a:lnTo>
                  <a:cubicBezTo>
                    <a:pt x="2696" y="345"/>
                    <a:pt x="3234" y="1041"/>
                    <a:pt x="3329" y="1611"/>
                  </a:cubicBezTo>
                  <a:cubicBezTo>
                    <a:pt x="3456" y="2403"/>
                    <a:pt x="2411" y="3100"/>
                    <a:pt x="1746" y="3163"/>
                  </a:cubicBezTo>
                  <a:cubicBezTo>
                    <a:pt x="1705" y="3166"/>
                    <a:pt x="1666" y="3168"/>
                    <a:pt x="1627" y="3168"/>
                  </a:cubicBezTo>
                  <a:cubicBezTo>
                    <a:pt x="0" y="3168"/>
                    <a:pt x="238" y="304"/>
                    <a:pt x="1454" y="304"/>
                  </a:cubicBezTo>
                  <a:cubicBezTo>
                    <a:pt x="1601" y="304"/>
                    <a:pt x="1762" y="346"/>
                    <a:pt x="1936" y="440"/>
                  </a:cubicBezTo>
                  <a:cubicBezTo>
                    <a:pt x="1946" y="443"/>
                    <a:pt x="1956" y="445"/>
                    <a:pt x="1967" y="445"/>
                  </a:cubicBezTo>
                  <a:cubicBezTo>
                    <a:pt x="2050" y="445"/>
                    <a:pt x="2122" y="338"/>
                    <a:pt x="2094" y="281"/>
                  </a:cubicBezTo>
                  <a:close/>
                  <a:moveTo>
                    <a:pt x="1419" y="0"/>
                  </a:moveTo>
                  <a:cubicBezTo>
                    <a:pt x="843" y="0"/>
                    <a:pt x="313" y="558"/>
                    <a:pt x="162" y="1136"/>
                  </a:cubicBezTo>
                  <a:cubicBezTo>
                    <a:pt x="4" y="1991"/>
                    <a:pt x="321" y="3195"/>
                    <a:pt x="1271" y="3417"/>
                  </a:cubicBezTo>
                  <a:cubicBezTo>
                    <a:pt x="1354" y="3435"/>
                    <a:pt x="1444" y="3444"/>
                    <a:pt x="1539" y="3444"/>
                  </a:cubicBezTo>
                  <a:cubicBezTo>
                    <a:pt x="2413" y="3444"/>
                    <a:pt x="3671" y="2684"/>
                    <a:pt x="3614" y="1770"/>
                  </a:cubicBezTo>
                  <a:cubicBezTo>
                    <a:pt x="3527" y="1015"/>
                    <a:pt x="2881" y="100"/>
                    <a:pt x="2090" y="100"/>
                  </a:cubicBezTo>
                  <a:cubicBezTo>
                    <a:pt x="2019" y="100"/>
                    <a:pt x="1946" y="107"/>
                    <a:pt x="1872" y="123"/>
                  </a:cubicBezTo>
                  <a:cubicBezTo>
                    <a:pt x="1722" y="38"/>
                    <a:pt x="1569" y="0"/>
                    <a:pt x="1419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8306644" y="1249663"/>
              <a:ext cx="194993" cy="385464"/>
            </a:xfrm>
            <a:custGeom>
              <a:avLst/>
              <a:gdLst/>
              <a:ahLst/>
              <a:cxnLst/>
              <a:rect l="l" t="t" r="r" b="b"/>
              <a:pathLst>
                <a:path w="6208" h="12272" extrusionOk="0">
                  <a:moveTo>
                    <a:pt x="2620" y="310"/>
                  </a:moveTo>
                  <a:cubicBezTo>
                    <a:pt x="3597" y="310"/>
                    <a:pt x="4565" y="466"/>
                    <a:pt x="5511" y="825"/>
                  </a:cubicBezTo>
                  <a:cubicBezTo>
                    <a:pt x="4824" y="1114"/>
                    <a:pt x="4108" y="1259"/>
                    <a:pt x="3390" y="1259"/>
                  </a:cubicBezTo>
                  <a:cubicBezTo>
                    <a:pt x="2453" y="1259"/>
                    <a:pt x="1513" y="1011"/>
                    <a:pt x="634" y="509"/>
                  </a:cubicBezTo>
                  <a:cubicBezTo>
                    <a:pt x="1297" y="381"/>
                    <a:pt x="1961" y="310"/>
                    <a:pt x="2620" y="310"/>
                  </a:cubicBezTo>
                  <a:close/>
                  <a:moveTo>
                    <a:pt x="2727" y="0"/>
                  </a:moveTo>
                  <a:cubicBezTo>
                    <a:pt x="1903" y="0"/>
                    <a:pt x="1072" y="131"/>
                    <a:pt x="254" y="414"/>
                  </a:cubicBezTo>
                  <a:cubicBezTo>
                    <a:pt x="234" y="394"/>
                    <a:pt x="201" y="383"/>
                    <a:pt x="166" y="383"/>
                  </a:cubicBezTo>
                  <a:cubicBezTo>
                    <a:pt x="89" y="383"/>
                    <a:pt x="0" y="432"/>
                    <a:pt x="0" y="540"/>
                  </a:cubicBezTo>
                  <a:cubicBezTo>
                    <a:pt x="64" y="3391"/>
                    <a:pt x="95" y="6272"/>
                    <a:pt x="254" y="9154"/>
                  </a:cubicBezTo>
                  <a:cubicBezTo>
                    <a:pt x="344" y="10599"/>
                    <a:pt x="806" y="12272"/>
                    <a:pt x="2455" y="12272"/>
                  </a:cubicBezTo>
                  <a:cubicBezTo>
                    <a:pt x="2541" y="12272"/>
                    <a:pt x="2631" y="12267"/>
                    <a:pt x="2724" y="12258"/>
                  </a:cubicBezTo>
                  <a:cubicBezTo>
                    <a:pt x="4371" y="12099"/>
                    <a:pt x="5701" y="11054"/>
                    <a:pt x="5891" y="9408"/>
                  </a:cubicBezTo>
                  <a:cubicBezTo>
                    <a:pt x="5954" y="8901"/>
                    <a:pt x="6017" y="8331"/>
                    <a:pt x="6049" y="7824"/>
                  </a:cubicBezTo>
                  <a:cubicBezTo>
                    <a:pt x="6207" y="5576"/>
                    <a:pt x="6176" y="3232"/>
                    <a:pt x="5954" y="1015"/>
                  </a:cubicBezTo>
                  <a:cubicBezTo>
                    <a:pt x="5954" y="963"/>
                    <a:pt x="5935" y="940"/>
                    <a:pt x="5912" y="940"/>
                  </a:cubicBezTo>
                  <a:cubicBezTo>
                    <a:pt x="5894" y="940"/>
                    <a:pt x="5873" y="955"/>
                    <a:pt x="5859" y="984"/>
                  </a:cubicBezTo>
                  <a:cubicBezTo>
                    <a:pt x="5796" y="984"/>
                    <a:pt x="5796" y="984"/>
                    <a:pt x="5796" y="1015"/>
                  </a:cubicBezTo>
                  <a:cubicBezTo>
                    <a:pt x="5764" y="2916"/>
                    <a:pt x="5796" y="4816"/>
                    <a:pt x="5732" y="6716"/>
                  </a:cubicBezTo>
                  <a:cubicBezTo>
                    <a:pt x="5669" y="8901"/>
                    <a:pt x="5732" y="11529"/>
                    <a:pt x="2914" y="11846"/>
                  </a:cubicBezTo>
                  <a:cubicBezTo>
                    <a:pt x="2813" y="11857"/>
                    <a:pt x="2716" y="11862"/>
                    <a:pt x="2623" y="11862"/>
                  </a:cubicBezTo>
                  <a:cubicBezTo>
                    <a:pt x="41" y="11862"/>
                    <a:pt x="599" y="7728"/>
                    <a:pt x="507" y="5924"/>
                  </a:cubicBezTo>
                  <a:cubicBezTo>
                    <a:pt x="475" y="4182"/>
                    <a:pt x="380" y="2440"/>
                    <a:pt x="349" y="699"/>
                  </a:cubicBezTo>
                  <a:lnTo>
                    <a:pt x="349" y="699"/>
                  </a:lnTo>
                  <a:cubicBezTo>
                    <a:pt x="1265" y="1276"/>
                    <a:pt x="2272" y="1562"/>
                    <a:pt x="3282" y="1562"/>
                  </a:cubicBezTo>
                  <a:cubicBezTo>
                    <a:pt x="4158" y="1562"/>
                    <a:pt x="5036" y="1347"/>
                    <a:pt x="5859" y="920"/>
                  </a:cubicBezTo>
                  <a:cubicBezTo>
                    <a:pt x="5922" y="889"/>
                    <a:pt x="5922" y="762"/>
                    <a:pt x="5859" y="730"/>
                  </a:cubicBezTo>
                  <a:cubicBezTo>
                    <a:pt x="5859" y="699"/>
                    <a:pt x="5827" y="604"/>
                    <a:pt x="5732" y="572"/>
                  </a:cubicBezTo>
                  <a:cubicBezTo>
                    <a:pt x="4767" y="203"/>
                    <a:pt x="3753" y="0"/>
                    <a:pt x="2727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8319585" y="859770"/>
              <a:ext cx="27861" cy="36122"/>
            </a:xfrm>
            <a:custGeom>
              <a:avLst/>
              <a:gdLst/>
              <a:ahLst/>
              <a:cxnLst/>
              <a:rect l="l" t="t" r="r" b="b"/>
              <a:pathLst>
                <a:path w="887" h="1150" extrusionOk="0">
                  <a:moveTo>
                    <a:pt x="760" y="1"/>
                  </a:moveTo>
                  <a:cubicBezTo>
                    <a:pt x="285" y="127"/>
                    <a:pt x="0" y="729"/>
                    <a:pt x="285" y="1109"/>
                  </a:cubicBezTo>
                  <a:cubicBezTo>
                    <a:pt x="314" y="1138"/>
                    <a:pt x="346" y="1149"/>
                    <a:pt x="374" y="1149"/>
                  </a:cubicBezTo>
                  <a:cubicBezTo>
                    <a:pt x="440" y="1149"/>
                    <a:pt x="488" y="1090"/>
                    <a:pt x="443" y="1046"/>
                  </a:cubicBezTo>
                  <a:cubicBezTo>
                    <a:pt x="285" y="729"/>
                    <a:pt x="412" y="286"/>
                    <a:pt x="823" y="159"/>
                  </a:cubicBezTo>
                  <a:cubicBezTo>
                    <a:pt x="887" y="127"/>
                    <a:pt x="855" y="1"/>
                    <a:pt x="760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8358377" y="658841"/>
              <a:ext cx="38823" cy="39639"/>
            </a:xfrm>
            <a:custGeom>
              <a:avLst/>
              <a:gdLst/>
              <a:ahLst/>
              <a:cxnLst/>
              <a:rect l="l" t="t" r="r" b="b"/>
              <a:pathLst>
                <a:path w="1236" h="1262" extrusionOk="0">
                  <a:moveTo>
                    <a:pt x="158" y="1"/>
                  </a:moveTo>
                  <a:cubicBezTo>
                    <a:pt x="63" y="1"/>
                    <a:pt x="0" y="191"/>
                    <a:pt x="127" y="191"/>
                  </a:cubicBezTo>
                  <a:cubicBezTo>
                    <a:pt x="634" y="254"/>
                    <a:pt x="1014" y="666"/>
                    <a:pt x="950" y="1172"/>
                  </a:cubicBezTo>
                  <a:cubicBezTo>
                    <a:pt x="950" y="1228"/>
                    <a:pt x="993" y="1261"/>
                    <a:pt x="1035" y="1261"/>
                  </a:cubicBezTo>
                  <a:cubicBezTo>
                    <a:pt x="1065" y="1261"/>
                    <a:pt x="1095" y="1244"/>
                    <a:pt x="1109" y="1204"/>
                  </a:cubicBezTo>
                  <a:cubicBezTo>
                    <a:pt x="1235" y="666"/>
                    <a:pt x="760" y="1"/>
                    <a:pt x="15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8403136" y="774838"/>
              <a:ext cx="87571" cy="63008"/>
            </a:xfrm>
            <a:custGeom>
              <a:avLst/>
              <a:gdLst/>
              <a:ahLst/>
              <a:cxnLst/>
              <a:rect l="l" t="t" r="r" b="b"/>
              <a:pathLst>
                <a:path w="2788" h="2006" extrusionOk="0">
                  <a:moveTo>
                    <a:pt x="1477" y="214"/>
                  </a:moveTo>
                  <a:cubicBezTo>
                    <a:pt x="1677" y="214"/>
                    <a:pt x="1872" y="247"/>
                    <a:pt x="2059" y="298"/>
                  </a:cubicBezTo>
                  <a:lnTo>
                    <a:pt x="2122" y="298"/>
                  </a:lnTo>
                  <a:cubicBezTo>
                    <a:pt x="2470" y="583"/>
                    <a:pt x="2470" y="1090"/>
                    <a:pt x="2154" y="1438"/>
                  </a:cubicBezTo>
                  <a:cubicBezTo>
                    <a:pt x="1956" y="1636"/>
                    <a:pt x="1647" y="1752"/>
                    <a:pt x="1341" y="1752"/>
                  </a:cubicBezTo>
                  <a:cubicBezTo>
                    <a:pt x="1107" y="1752"/>
                    <a:pt x="875" y="1684"/>
                    <a:pt x="697" y="1533"/>
                  </a:cubicBezTo>
                  <a:cubicBezTo>
                    <a:pt x="285" y="1121"/>
                    <a:pt x="412" y="456"/>
                    <a:pt x="950" y="298"/>
                  </a:cubicBezTo>
                  <a:cubicBezTo>
                    <a:pt x="1127" y="239"/>
                    <a:pt x="1304" y="214"/>
                    <a:pt x="1477" y="214"/>
                  </a:cubicBezTo>
                  <a:close/>
                  <a:moveTo>
                    <a:pt x="1391" y="1"/>
                  </a:moveTo>
                  <a:cubicBezTo>
                    <a:pt x="1011" y="1"/>
                    <a:pt x="639" y="107"/>
                    <a:pt x="412" y="425"/>
                  </a:cubicBezTo>
                  <a:cubicBezTo>
                    <a:pt x="0" y="963"/>
                    <a:pt x="317" y="1691"/>
                    <a:pt x="919" y="1913"/>
                  </a:cubicBezTo>
                  <a:cubicBezTo>
                    <a:pt x="1074" y="1975"/>
                    <a:pt x="1240" y="2005"/>
                    <a:pt x="1404" y="2005"/>
                  </a:cubicBezTo>
                  <a:cubicBezTo>
                    <a:pt x="1909" y="2005"/>
                    <a:pt x="2406" y="1726"/>
                    <a:pt x="2597" y="1248"/>
                  </a:cubicBezTo>
                  <a:cubicBezTo>
                    <a:pt x="2787" y="741"/>
                    <a:pt x="2470" y="108"/>
                    <a:pt x="1837" y="45"/>
                  </a:cubicBezTo>
                  <a:cubicBezTo>
                    <a:pt x="1693" y="18"/>
                    <a:pt x="1541" y="1"/>
                    <a:pt x="1391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8420034" y="1515109"/>
              <a:ext cx="22521" cy="58297"/>
            </a:xfrm>
            <a:custGeom>
              <a:avLst/>
              <a:gdLst/>
              <a:ahLst/>
              <a:cxnLst/>
              <a:rect l="l" t="t" r="r" b="b"/>
              <a:pathLst>
                <a:path w="717" h="1856" extrusionOk="0">
                  <a:moveTo>
                    <a:pt x="592" y="1"/>
                  </a:moveTo>
                  <a:cubicBezTo>
                    <a:pt x="555" y="1"/>
                    <a:pt x="519" y="22"/>
                    <a:pt x="507" y="70"/>
                  </a:cubicBezTo>
                  <a:cubicBezTo>
                    <a:pt x="317" y="608"/>
                    <a:pt x="159" y="1178"/>
                    <a:pt x="1" y="1780"/>
                  </a:cubicBezTo>
                  <a:cubicBezTo>
                    <a:pt x="1" y="1832"/>
                    <a:pt x="20" y="1856"/>
                    <a:pt x="42" y="1856"/>
                  </a:cubicBezTo>
                  <a:cubicBezTo>
                    <a:pt x="61" y="1856"/>
                    <a:pt x="81" y="1840"/>
                    <a:pt x="96" y="1812"/>
                  </a:cubicBezTo>
                  <a:cubicBezTo>
                    <a:pt x="349" y="1273"/>
                    <a:pt x="571" y="672"/>
                    <a:pt x="697" y="133"/>
                  </a:cubicBezTo>
                  <a:cubicBezTo>
                    <a:pt x="717" y="55"/>
                    <a:pt x="652" y="1"/>
                    <a:pt x="59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8496643" y="1144282"/>
              <a:ext cx="60684" cy="4994"/>
            </a:xfrm>
            <a:custGeom>
              <a:avLst/>
              <a:gdLst/>
              <a:ahLst/>
              <a:cxnLst/>
              <a:rect l="l" t="t" r="r" b="b"/>
              <a:pathLst>
                <a:path w="1932" h="159" extrusionOk="0">
                  <a:moveTo>
                    <a:pt x="127" y="0"/>
                  </a:moveTo>
                  <a:cubicBezTo>
                    <a:pt x="0" y="0"/>
                    <a:pt x="0" y="158"/>
                    <a:pt x="127" y="158"/>
                  </a:cubicBezTo>
                  <a:cubicBezTo>
                    <a:pt x="729" y="158"/>
                    <a:pt x="1267" y="158"/>
                    <a:pt x="1869" y="127"/>
                  </a:cubicBezTo>
                  <a:cubicBezTo>
                    <a:pt x="1932" y="127"/>
                    <a:pt x="1932" y="0"/>
                    <a:pt x="1869" y="0"/>
                  </a:cubicBezTo>
                  <a:cubicBezTo>
                    <a:pt x="1679" y="21"/>
                    <a:pt x="1489" y="28"/>
                    <a:pt x="1297" y="28"/>
                  </a:cubicBezTo>
                  <a:cubicBezTo>
                    <a:pt x="915" y="28"/>
                    <a:pt x="528" y="0"/>
                    <a:pt x="127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51"/>
          <p:cNvGrpSpPr/>
          <p:nvPr/>
        </p:nvGrpSpPr>
        <p:grpSpPr>
          <a:xfrm>
            <a:off x="1519706" y="541006"/>
            <a:ext cx="1101871" cy="1166741"/>
            <a:chOff x="1670811" y="539922"/>
            <a:chExt cx="1174828" cy="1243993"/>
          </a:xfrm>
        </p:grpSpPr>
        <p:sp>
          <p:nvSpPr>
            <p:cNvPr id="1648" name="Google Shape;1648;p51"/>
            <p:cNvSpPr/>
            <p:nvPr/>
          </p:nvSpPr>
          <p:spPr>
            <a:xfrm>
              <a:off x="1834959" y="708594"/>
              <a:ext cx="233785" cy="199956"/>
            </a:xfrm>
            <a:custGeom>
              <a:avLst/>
              <a:gdLst/>
              <a:ahLst/>
              <a:cxnLst/>
              <a:rect l="l" t="t" r="r" b="b"/>
              <a:pathLst>
                <a:path w="7443" h="6366" extrusionOk="0">
                  <a:moveTo>
                    <a:pt x="6113" y="0"/>
                  </a:moveTo>
                  <a:cubicBezTo>
                    <a:pt x="6208" y="32"/>
                    <a:pt x="6239" y="95"/>
                    <a:pt x="6176" y="190"/>
                  </a:cubicBezTo>
                  <a:cubicBezTo>
                    <a:pt x="4276" y="2090"/>
                    <a:pt x="2249" y="3832"/>
                    <a:pt x="317" y="5637"/>
                  </a:cubicBezTo>
                  <a:cubicBezTo>
                    <a:pt x="288" y="5666"/>
                    <a:pt x="256" y="5677"/>
                    <a:pt x="224" y="5677"/>
                  </a:cubicBezTo>
                  <a:cubicBezTo>
                    <a:pt x="151" y="5677"/>
                    <a:pt x="76" y="5618"/>
                    <a:pt x="32" y="5574"/>
                  </a:cubicBezTo>
                  <a:cubicBezTo>
                    <a:pt x="0" y="5732"/>
                    <a:pt x="0" y="5891"/>
                    <a:pt x="0" y="6081"/>
                  </a:cubicBezTo>
                  <a:lnTo>
                    <a:pt x="0" y="6366"/>
                  </a:lnTo>
                  <a:cubicBezTo>
                    <a:pt x="2566" y="4370"/>
                    <a:pt x="5131" y="2439"/>
                    <a:pt x="7443" y="158"/>
                  </a:cubicBezTo>
                  <a:cubicBezTo>
                    <a:pt x="7031" y="0"/>
                    <a:pt x="6556" y="0"/>
                    <a:pt x="6113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1885686" y="811022"/>
              <a:ext cx="223859" cy="212928"/>
            </a:xfrm>
            <a:custGeom>
              <a:avLst/>
              <a:gdLst/>
              <a:ahLst/>
              <a:cxnLst/>
              <a:rect l="l" t="t" r="r" b="b"/>
              <a:pathLst>
                <a:path w="7127" h="6779" extrusionOk="0">
                  <a:moveTo>
                    <a:pt x="7126" y="1"/>
                  </a:moveTo>
                  <a:lnTo>
                    <a:pt x="7126" y="1"/>
                  </a:lnTo>
                  <a:cubicBezTo>
                    <a:pt x="5258" y="2503"/>
                    <a:pt x="2597" y="4561"/>
                    <a:pt x="159" y="6398"/>
                  </a:cubicBezTo>
                  <a:cubicBezTo>
                    <a:pt x="127" y="6430"/>
                    <a:pt x="32" y="6430"/>
                    <a:pt x="1" y="6430"/>
                  </a:cubicBezTo>
                  <a:cubicBezTo>
                    <a:pt x="286" y="6588"/>
                    <a:pt x="602" y="6715"/>
                    <a:pt x="856" y="6778"/>
                  </a:cubicBezTo>
                  <a:cubicBezTo>
                    <a:pt x="856" y="6778"/>
                    <a:pt x="856" y="6746"/>
                    <a:pt x="919" y="6746"/>
                  </a:cubicBezTo>
                  <a:cubicBezTo>
                    <a:pt x="2851" y="5036"/>
                    <a:pt x="4751" y="3231"/>
                    <a:pt x="6841" y="1679"/>
                  </a:cubicBezTo>
                  <a:lnTo>
                    <a:pt x="6968" y="1204"/>
                  </a:lnTo>
                  <a:cubicBezTo>
                    <a:pt x="7031" y="793"/>
                    <a:pt x="7094" y="413"/>
                    <a:pt x="7126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2080648" y="1023919"/>
              <a:ext cx="289506" cy="258661"/>
            </a:xfrm>
            <a:custGeom>
              <a:avLst/>
              <a:gdLst/>
              <a:ahLst/>
              <a:cxnLst/>
              <a:rect l="l" t="t" r="r" b="b"/>
              <a:pathLst>
                <a:path w="9217" h="8235" extrusionOk="0">
                  <a:moveTo>
                    <a:pt x="7855" y="0"/>
                  </a:moveTo>
                  <a:lnTo>
                    <a:pt x="7855" y="32"/>
                  </a:lnTo>
                  <a:cubicBezTo>
                    <a:pt x="7950" y="32"/>
                    <a:pt x="8076" y="190"/>
                    <a:pt x="7950" y="285"/>
                  </a:cubicBezTo>
                  <a:cubicBezTo>
                    <a:pt x="5479" y="2565"/>
                    <a:pt x="2819" y="4719"/>
                    <a:pt x="254" y="6936"/>
                  </a:cubicBezTo>
                  <a:cubicBezTo>
                    <a:pt x="215" y="6949"/>
                    <a:pt x="181" y="6956"/>
                    <a:pt x="148" y="6956"/>
                  </a:cubicBezTo>
                  <a:cubicBezTo>
                    <a:pt x="101" y="6956"/>
                    <a:pt x="56" y="6941"/>
                    <a:pt x="1" y="6904"/>
                  </a:cubicBezTo>
                  <a:lnTo>
                    <a:pt x="1" y="6904"/>
                  </a:lnTo>
                  <a:cubicBezTo>
                    <a:pt x="127" y="7316"/>
                    <a:pt x="286" y="7791"/>
                    <a:pt x="507" y="8234"/>
                  </a:cubicBezTo>
                  <a:cubicBezTo>
                    <a:pt x="507" y="8234"/>
                    <a:pt x="507" y="8202"/>
                    <a:pt x="571" y="8202"/>
                  </a:cubicBezTo>
                  <a:cubicBezTo>
                    <a:pt x="3041" y="5321"/>
                    <a:pt x="6113" y="2819"/>
                    <a:pt x="9216" y="634"/>
                  </a:cubicBezTo>
                  <a:cubicBezTo>
                    <a:pt x="8805" y="190"/>
                    <a:pt x="8330" y="32"/>
                    <a:pt x="7855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2168188" y="1136304"/>
              <a:ext cx="240758" cy="212646"/>
            </a:xfrm>
            <a:custGeom>
              <a:avLst/>
              <a:gdLst/>
              <a:ahLst/>
              <a:cxnLst/>
              <a:rect l="l" t="t" r="r" b="b"/>
              <a:pathLst>
                <a:path w="7665" h="6770" extrusionOk="0">
                  <a:moveTo>
                    <a:pt x="7569" y="1"/>
                  </a:moveTo>
                  <a:cubicBezTo>
                    <a:pt x="5448" y="2471"/>
                    <a:pt x="2882" y="4751"/>
                    <a:pt x="159" y="6556"/>
                  </a:cubicBezTo>
                  <a:lnTo>
                    <a:pt x="1" y="6556"/>
                  </a:lnTo>
                  <a:cubicBezTo>
                    <a:pt x="476" y="6699"/>
                    <a:pt x="968" y="6770"/>
                    <a:pt x="1452" y="6770"/>
                  </a:cubicBezTo>
                  <a:cubicBezTo>
                    <a:pt x="1614" y="6770"/>
                    <a:pt x="1774" y="6762"/>
                    <a:pt x="1932" y="6746"/>
                  </a:cubicBezTo>
                  <a:cubicBezTo>
                    <a:pt x="1932" y="6715"/>
                    <a:pt x="1932" y="6683"/>
                    <a:pt x="1964" y="6651"/>
                  </a:cubicBezTo>
                  <a:cubicBezTo>
                    <a:pt x="3801" y="4814"/>
                    <a:pt x="5606" y="2883"/>
                    <a:pt x="7664" y="1299"/>
                  </a:cubicBezTo>
                  <a:cubicBezTo>
                    <a:pt x="7664" y="856"/>
                    <a:pt x="7633" y="412"/>
                    <a:pt x="7569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2424839" y="1348196"/>
              <a:ext cx="238747" cy="227817"/>
            </a:xfrm>
            <a:custGeom>
              <a:avLst/>
              <a:gdLst/>
              <a:ahLst/>
              <a:cxnLst/>
              <a:rect l="l" t="t" r="r" b="b"/>
              <a:pathLst>
                <a:path w="7601" h="7253" extrusionOk="0">
                  <a:moveTo>
                    <a:pt x="6461" y="0"/>
                  </a:moveTo>
                  <a:cubicBezTo>
                    <a:pt x="4687" y="2154"/>
                    <a:pt x="2344" y="3895"/>
                    <a:pt x="285" y="5764"/>
                  </a:cubicBezTo>
                  <a:cubicBezTo>
                    <a:pt x="269" y="5796"/>
                    <a:pt x="230" y="5811"/>
                    <a:pt x="190" y="5811"/>
                  </a:cubicBezTo>
                  <a:cubicBezTo>
                    <a:pt x="151" y="5811"/>
                    <a:pt x="111" y="5796"/>
                    <a:pt x="95" y="5764"/>
                  </a:cubicBezTo>
                  <a:cubicBezTo>
                    <a:pt x="0" y="6271"/>
                    <a:pt x="0" y="6746"/>
                    <a:pt x="0" y="7252"/>
                  </a:cubicBezTo>
                  <a:cubicBezTo>
                    <a:pt x="2502" y="4972"/>
                    <a:pt x="5004" y="2597"/>
                    <a:pt x="7601" y="444"/>
                  </a:cubicBezTo>
                  <a:cubicBezTo>
                    <a:pt x="7221" y="254"/>
                    <a:pt x="6872" y="95"/>
                    <a:pt x="6461" y="0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2456657" y="1427758"/>
              <a:ext cx="286522" cy="270597"/>
            </a:xfrm>
            <a:custGeom>
              <a:avLst/>
              <a:gdLst/>
              <a:ahLst/>
              <a:cxnLst/>
              <a:rect l="l" t="t" r="r" b="b"/>
              <a:pathLst>
                <a:path w="9122" h="8615" extrusionOk="0">
                  <a:moveTo>
                    <a:pt x="8646" y="1"/>
                  </a:moveTo>
                  <a:cubicBezTo>
                    <a:pt x="7474" y="1521"/>
                    <a:pt x="5923" y="2788"/>
                    <a:pt x="4498" y="4054"/>
                  </a:cubicBezTo>
                  <a:cubicBezTo>
                    <a:pt x="3041" y="5384"/>
                    <a:pt x="1584" y="6746"/>
                    <a:pt x="64" y="8013"/>
                  </a:cubicBezTo>
                  <a:cubicBezTo>
                    <a:pt x="64" y="8045"/>
                    <a:pt x="32" y="8045"/>
                    <a:pt x="1" y="8045"/>
                  </a:cubicBezTo>
                  <a:cubicBezTo>
                    <a:pt x="96" y="8235"/>
                    <a:pt x="222" y="8393"/>
                    <a:pt x="349" y="8615"/>
                  </a:cubicBezTo>
                  <a:cubicBezTo>
                    <a:pt x="3231" y="6144"/>
                    <a:pt x="6018" y="3326"/>
                    <a:pt x="9121" y="1204"/>
                  </a:cubicBezTo>
                  <a:cubicBezTo>
                    <a:pt x="9058" y="792"/>
                    <a:pt x="8900" y="381"/>
                    <a:pt x="8646" y="1"/>
                  </a:cubicBezTo>
                  <a:close/>
                </a:path>
              </a:pathLst>
            </a:custGeom>
            <a:solidFill>
              <a:srgbClr val="FBD98C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2359161" y="1385982"/>
              <a:ext cx="124384" cy="384992"/>
            </a:xfrm>
            <a:custGeom>
              <a:avLst/>
              <a:gdLst/>
              <a:ahLst/>
              <a:cxnLst/>
              <a:rect l="l" t="t" r="r" b="b"/>
              <a:pathLst>
                <a:path w="3960" h="12257" extrusionOk="0">
                  <a:moveTo>
                    <a:pt x="3263" y="1"/>
                  </a:moveTo>
                  <a:cubicBezTo>
                    <a:pt x="2408" y="349"/>
                    <a:pt x="1584" y="697"/>
                    <a:pt x="729" y="1014"/>
                  </a:cubicBezTo>
                  <a:cubicBezTo>
                    <a:pt x="571" y="2819"/>
                    <a:pt x="1" y="4434"/>
                    <a:pt x="96" y="6334"/>
                  </a:cubicBezTo>
                  <a:cubicBezTo>
                    <a:pt x="128" y="7443"/>
                    <a:pt x="349" y="8551"/>
                    <a:pt x="793" y="9628"/>
                  </a:cubicBezTo>
                  <a:cubicBezTo>
                    <a:pt x="1141" y="10515"/>
                    <a:pt x="1711" y="11433"/>
                    <a:pt x="2408" y="12256"/>
                  </a:cubicBezTo>
                  <a:cubicBezTo>
                    <a:pt x="3168" y="12193"/>
                    <a:pt x="3675" y="11750"/>
                    <a:pt x="3960" y="11116"/>
                  </a:cubicBezTo>
                  <a:cubicBezTo>
                    <a:pt x="2566" y="9786"/>
                    <a:pt x="1901" y="8266"/>
                    <a:pt x="1711" y="6778"/>
                  </a:cubicBezTo>
                  <a:cubicBezTo>
                    <a:pt x="1394" y="4308"/>
                    <a:pt x="2249" y="1901"/>
                    <a:pt x="3263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1976210" y="1102476"/>
              <a:ext cx="865440" cy="423784"/>
            </a:xfrm>
            <a:custGeom>
              <a:avLst/>
              <a:gdLst/>
              <a:ahLst/>
              <a:cxnLst/>
              <a:rect l="l" t="t" r="r" b="b"/>
              <a:pathLst>
                <a:path w="27553" h="13492" extrusionOk="0">
                  <a:moveTo>
                    <a:pt x="3801" y="1"/>
                  </a:moveTo>
                  <a:cubicBezTo>
                    <a:pt x="2946" y="254"/>
                    <a:pt x="2027" y="508"/>
                    <a:pt x="1109" y="634"/>
                  </a:cubicBezTo>
                  <a:cubicBezTo>
                    <a:pt x="1077" y="761"/>
                    <a:pt x="1109" y="793"/>
                    <a:pt x="1077" y="856"/>
                  </a:cubicBezTo>
                  <a:cubicBezTo>
                    <a:pt x="0" y="3643"/>
                    <a:pt x="1774" y="7792"/>
                    <a:pt x="5004" y="9502"/>
                  </a:cubicBezTo>
                  <a:cubicBezTo>
                    <a:pt x="6270" y="10175"/>
                    <a:pt x="7516" y="10433"/>
                    <a:pt x="8718" y="10433"/>
                  </a:cubicBezTo>
                  <a:cubicBezTo>
                    <a:pt x="10855" y="10433"/>
                    <a:pt x="12857" y="9618"/>
                    <a:pt x="14600" y="8868"/>
                  </a:cubicBezTo>
                  <a:cubicBezTo>
                    <a:pt x="16040" y="8248"/>
                    <a:pt x="17820" y="7271"/>
                    <a:pt x="19693" y="7271"/>
                  </a:cubicBezTo>
                  <a:cubicBezTo>
                    <a:pt x="20497" y="7271"/>
                    <a:pt x="21319" y="7452"/>
                    <a:pt x="22137" y="7918"/>
                  </a:cubicBezTo>
                  <a:cubicBezTo>
                    <a:pt x="24259" y="9122"/>
                    <a:pt x="25336" y="11560"/>
                    <a:pt x="24829" y="13492"/>
                  </a:cubicBezTo>
                  <a:cubicBezTo>
                    <a:pt x="25431" y="13460"/>
                    <a:pt x="25842" y="13270"/>
                    <a:pt x="26254" y="12890"/>
                  </a:cubicBezTo>
                  <a:lnTo>
                    <a:pt x="26254" y="12827"/>
                  </a:lnTo>
                  <a:cubicBezTo>
                    <a:pt x="27552" y="9533"/>
                    <a:pt x="24069" y="5765"/>
                    <a:pt x="20617" y="5068"/>
                  </a:cubicBezTo>
                  <a:cubicBezTo>
                    <a:pt x="20004" y="4941"/>
                    <a:pt x="19414" y="4885"/>
                    <a:pt x="18843" y="4885"/>
                  </a:cubicBezTo>
                  <a:cubicBezTo>
                    <a:pt x="15991" y="4885"/>
                    <a:pt x="13612" y="6288"/>
                    <a:pt x="11211" y="7316"/>
                  </a:cubicBezTo>
                  <a:cubicBezTo>
                    <a:pt x="10197" y="7769"/>
                    <a:pt x="8863" y="8294"/>
                    <a:pt x="7503" y="8294"/>
                  </a:cubicBezTo>
                  <a:cubicBezTo>
                    <a:pt x="6484" y="8294"/>
                    <a:pt x="5452" y="7999"/>
                    <a:pt x="4529" y="7158"/>
                  </a:cubicBezTo>
                  <a:cubicBezTo>
                    <a:pt x="2059" y="4941"/>
                    <a:pt x="2946" y="1996"/>
                    <a:pt x="3801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1825002" y="554026"/>
              <a:ext cx="136319" cy="114804"/>
            </a:xfrm>
            <a:custGeom>
              <a:avLst/>
              <a:gdLst/>
              <a:ahLst/>
              <a:cxnLst/>
              <a:rect l="l" t="t" r="r" b="b"/>
              <a:pathLst>
                <a:path w="4340" h="3655" extrusionOk="0">
                  <a:moveTo>
                    <a:pt x="3137" y="0"/>
                  </a:moveTo>
                  <a:cubicBezTo>
                    <a:pt x="2753" y="0"/>
                    <a:pt x="2387" y="72"/>
                    <a:pt x="1996" y="202"/>
                  </a:cubicBezTo>
                  <a:cubicBezTo>
                    <a:pt x="1331" y="1343"/>
                    <a:pt x="634" y="2451"/>
                    <a:pt x="1" y="3654"/>
                  </a:cubicBezTo>
                  <a:cubicBezTo>
                    <a:pt x="824" y="3274"/>
                    <a:pt x="1647" y="2958"/>
                    <a:pt x="2534" y="2704"/>
                  </a:cubicBezTo>
                  <a:cubicBezTo>
                    <a:pt x="2788" y="2134"/>
                    <a:pt x="3104" y="1628"/>
                    <a:pt x="3453" y="1152"/>
                  </a:cubicBezTo>
                  <a:cubicBezTo>
                    <a:pt x="3706" y="804"/>
                    <a:pt x="3991" y="392"/>
                    <a:pt x="4339" y="202"/>
                  </a:cubicBezTo>
                  <a:lnTo>
                    <a:pt x="4308" y="202"/>
                  </a:lnTo>
                  <a:cubicBezTo>
                    <a:pt x="3877" y="64"/>
                    <a:pt x="3499" y="0"/>
                    <a:pt x="3137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1681773" y="625986"/>
              <a:ext cx="524233" cy="383045"/>
            </a:xfrm>
            <a:custGeom>
              <a:avLst/>
              <a:gdLst/>
              <a:ahLst/>
              <a:cxnLst/>
              <a:rect l="l" t="t" r="r" b="b"/>
              <a:pathLst>
                <a:path w="16690" h="12195" extrusionOk="0">
                  <a:moveTo>
                    <a:pt x="11300" y="0"/>
                  </a:moveTo>
                  <a:cubicBezTo>
                    <a:pt x="9463" y="0"/>
                    <a:pt x="7642" y="728"/>
                    <a:pt x="6176" y="1268"/>
                  </a:cubicBezTo>
                  <a:cubicBezTo>
                    <a:pt x="4117" y="2028"/>
                    <a:pt x="2281" y="3042"/>
                    <a:pt x="507" y="4245"/>
                  </a:cubicBezTo>
                  <a:lnTo>
                    <a:pt x="349" y="4245"/>
                  </a:lnTo>
                  <a:cubicBezTo>
                    <a:pt x="127" y="5005"/>
                    <a:pt x="0" y="5797"/>
                    <a:pt x="32" y="6652"/>
                  </a:cubicBezTo>
                  <a:cubicBezTo>
                    <a:pt x="1710" y="5227"/>
                    <a:pt x="3547" y="4087"/>
                    <a:pt x="5669" y="3327"/>
                  </a:cubicBezTo>
                  <a:cubicBezTo>
                    <a:pt x="6714" y="2947"/>
                    <a:pt x="7823" y="2630"/>
                    <a:pt x="9026" y="2408"/>
                  </a:cubicBezTo>
                  <a:cubicBezTo>
                    <a:pt x="9716" y="2293"/>
                    <a:pt x="10523" y="2078"/>
                    <a:pt x="11326" y="2078"/>
                  </a:cubicBezTo>
                  <a:cubicBezTo>
                    <a:pt x="11628" y="2078"/>
                    <a:pt x="11930" y="2109"/>
                    <a:pt x="12225" y="2187"/>
                  </a:cubicBezTo>
                  <a:cubicBezTo>
                    <a:pt x="14156" y="2725"/>
                    <a:pt x="14156" y="5164"/>
                    <a:pt x="14061" y="6494"/>
                  </a:cubicBezTo>
                  <a:cubicBezTo>
                    <a:pt x="13776" y="8711"/>
                    <a:pt x="12953" y="10706"/>
                    <a:pt x="11560" y="12194"/>
                  </a:cubicBezTo>
                  <a:cubicBezTo>
                    <a:pt x="12510" y="11909"/>
                    <a:pt x="13460" y="11561"/>
                    <a:pt x="14378" y="11276"/>
                  </a:cubicBezTo>
                  <a:cubicBezTo>
                    <a:pt x="14410" y="11276"/>
                    <a:pt x="14473" y="11244"/>
                    <a:pt x="14536" y="11244"/>
                  </a:cubicBezTo>
                  <a:cubicBezTo>
                    <a:pt x="15550" y="9629"/>
                    <a:pt x="16690" y="7919"/>
                    <a:pt x="16690" y="5734"/>
                  </a:cubicBezTo>
                  <a:cubicBezTo>
                    <a:pt x="16658" y="3453"/>
                    <a:pt x="15106" y="635"/>
                    <a:pt x="12573" y="128"/>
                  </a:cubicBezTo>
                  <a:cubicBezTo>
                    <a:pt x="12151" y="39"/>
                    <a:pt x="11725" y="0"/>
                    <a:pt x="11300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1765323" y="750369"/>
              <a:ext cx="742093" cy="531206"/>
            </a:xfrm>
            <a:custGeom>
              <a:avLst/>
              <a:gdLst/>
              <a:ahLst/>
              <a:cxnLst/>
              <a:rect l="l" t="t" r="r" b="b"/>
              <a:pathLst>
                <a:path w="23626" h="16912" extrusionOk="0">
                  <a:moveTo>
                    <a:pt x="2882" y="0"/>
                  </a:moveTo>
                  <a:cubicBezTo>
                    <a:pt x="2091" y="285"/>
                    <a:pt x="1331" y="665"/>
                    <a:pt x="634" y="1077"/>
                  </a:cubicBezTo>
                  <a:cubicBezTo>
                    <a:pt x="191" y="2660"/>
                    <a:pt x="1" y="4307"/>
                    <a:pt x="64" y="6112"/>
                  </a:cubicBezTo>
                  <a:cubicBezTo>
                    <a:pt x="96" y="7031"/>
                    <a:pt x="159" y="8107"/>
                    <a:pt x="666" y="9184"/>
                  </a:cubicBezTo>
                  <a:cubicBezTo>
                    <a:pt x="1362" y="10483"/>
                    <a:pt x="2692" y="11148"/>
                    <a:pt x="3959" y="11433"/>
                  </a:cubicBezTo>
                  <a:cubicBezTo>
                    <a:pt x="4666" y="11591"/>
                    <a:pt x="5358" y="11659"/>
                    <a:pt x="6035" y="11659"/>
                  </a:cubicBezTo>
                  <a:cubicBezTo>
                    <a:pt x="8481" y="11659"/>
                    <a:pt x="10729" y="10763"/>
                    <a:pt x="12763" y="9944"/>
                  </a:cubicBezTo>
                  <a:cubicBezTo>
                    <a:pt x="13998" y="9469"/>
                    <a:pt x="15233" y="8867"/>
                    <a:pt x="16532" y="8519"/>
                  </a:cubicBezTo>
                  <a:cubicBezTo>
                    <a:pt x="16871" y="8415"/>
                    <a:pt x="17243" y="8343"/>
                    <a:pt x="17624" y="8343"/>
                  </a:cubicBezTo>
                  <a:cubicBezTo>
                    <a:pt x="18169" y="8343"/>
                    <a:pt x="18734" y="8489"/>
                    <a:pt x="19255" y="8899"/>
                  </a:cubicBezTo>
                  <a:cubicBezTo>
                    <a:pt x="20364" y="9818"/>
                    <a:pt x="20649" y="11369"/>
                    <a:pt x="20775" y="12541"/>
                  </a:cubicBezTo>
                  <a:cubicBezTo>
                    <a:pt x="20902" y="14061"/>
                    <a:pt x="20807" y="15518"/>
                    <a:pt x="20617" y="16911"/>
                  </a:cubicBezTo>
                  <a:cubicBezTo>
                    <a:pt x="21314" y="16595"/>
                    <a:pt x="22042" y="16310"/>
                    <a:pt x="22802" y="16120"/>
                  </a:cubicBezTo>
                  <a:lnTo>
                    <a:pt x="22802" y="15993"/>
                  </a:lnTo>
                  <a:cubicBezTo>
                    <a:pt x="23119" y="14410"/>
                    <a:pt x="23626" y="12858"/>
                    <a:pt x="23372" y="11084"/>
                  </a:cubicBezTo>
                  <a:cubicBezTo>
                    <a:pt x="23151" y="9089"/>
                    <a:pt x="21757" y="6651"/>
                    <a:pt x="19635" y="6081"/>
                  </a:cubicBezTo>
                  <a:cubicBezTo>
                    <a:pt x="19277" y="5988"/>
                    <a:pt x="18918" y="5948"/>
                    <a:pt x="18561" y="5948"/>
                  </a:cubicBezTo>
                  <a:cubicBezTo>
                    <a:pt x="16966" y="5948"/>
                    <a:pt x="15413" y="6743"/>
                    <a:pt x="14093" y="7157"/>
                  </a:cubicBezTo>
                  <a:cubicBezTo>
                    <a:pt x="12351" y="7664"/>
                    <a:pt x="10641" y="8234"/>
                    <a:pt x="8900" y="8741"/>
                  </a:cubicBezTo>
                  <a:cubicBezTo>
                    <a:pt x="8000" y="9015"/>
                    <a:pt x="6872" y="9356"/>
                    <a:pt x="5744" y="9356"/>
                  </a:cubicBezTo>
                  <a:cubicBezTo>
                    <a:pt x="4528" y="9356"/>
                    <a:pt x="3312" y="8961"/>
                    <a:pt x="2376" y="7664"/>
                  </a:cubicBezTo>
                  <a:cubicBezTo>
                    <a:pt x="1521" y="6524"/>
                    <a:pt x="1647" y="5289"/>
                    <a:pt x="1774" y="4180"/>
                  </a:cubicBezTo>
                  <a:cubicBezTo>
                    <a:pt x="1932" y="2692"/>
                    <a:pt x="2312" y="1299"/>
                    <a:pt x="2882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1670811" y="539922"/>
              <a:ext cx="1174828" cy="1243993"/>
            </a:xfrm>
            <a:custGeom>
              <a:avLst/>
              <a:gdLst/>
              <a:ahLst/>
              <a:cxnLst/>
              <a:rect l="l" t="t" r="r" b="b"/>
              <a:pathLst>
                <a:path w="37403" h="39605" extrusionOk="0">
                  <a:moveTo>
                    <a:pt x="8046" y="449"/>
                  </a:moveTo>
                  <a:cubicBezTo>
                    <a:pt x="8408" y="449"/>
                    <a:pt x="8786" y="513"/>
                    <a:pt x="9217" y="651"/>
                  </a:cubicBezTo>
                  <a:lnTo>
                    <a:pt x="9248" y="651"/>
                  </a:lnTo>
                  <a:cubicBezTo>
                    <a:pt x="8900" y="841"/>
                    <a:pt x="8615" y="1253"/>
                    <a:pt x="8393" y="1601"/>
                  </a:cubicBezTo>
                  <a:cubicBezTo>
                    <a:pt x="8013" y="2077"/>
                    <a:pt x="7697" y="2583"/>
                    <a:pt x="7380" y="3153"/>
                  </a:cubicBezTo>
                  <a:cubicBezTo>
                    <a:pt x="6525" y="3407"/>
                    <a:pt x="5701" y="3723"/>
                    <a:pt x="4846" y="4103"/>
                  </a:cubicBezTo>
                  <a:cubicBezTo>
                    <a:pt x="5543" y="2900"/>
                    <a:pt x="6240" y="1792"/>
                    <a:pt x="6905" y="651"/>
                  </a:cubicBezTo>
                  <a:cubicBezTo>
                    <a:pt x="7296" y="521"/>
                    <a:pt x="7662" y="449"/>
                    <a:pt x="8046" y="449"/>
                  </a:cubicBezTo>
                  <a:close/>
                  <a:moveTo>
                    <a:pt x="11180" y="5370"/>
                  </a:moveTo>
                  <a:lnTo>
                    <a:pt x="11180" y="5370"/>
                  </a:lnTo>
                  <a:cubicBezTo>
                    <a:pt x="9090" y="6985"/>
                    <a:pt x="7190" y="8854"/>
                    <a:pt x="5258" y="10690"/>
                  </a:cubicBezTo>
                  <a:cubicBezTo>
                    <a:pt x="5448" y="9139"/>
                    <a:pt x="5891" y="7714"/>
                    <a:pt x="6525" y="6415"/>
                  </a:cubicBezTo>
                  <a:cubicBezTo>
                    <a:pt x="7665" y="6035"/>
                    <a:pt x="8868" y="5718"/>
                    <a:pt x="10072" y="5528"/>
                  </a:cubicBezTo>
                  <a:cubicBezTo>
                    <a:pt x="10388" y="5433"/>
                    <a:pt x="10800" y="5402"/>
                    <a:pt x="11180" y="5370"/>
                  </a:cubicBezTo>
                  <a:close/>
                  <a:moveTo>
                    <a:pt x="11307" y="5307"/>
                  </a:moveTo>
                  <a:cubicBezTo>
                    <a:pt x="11750" y="5307"/>
                    <a:pt x="12225" y="5307"/>
                    <a:pt x="12605" y="5465"/>
                  </a:cubicBezTo>
                  <a:cubicBezTo>
                    <a:pt x="10325" y="7809"/>
                    <a:pt x="7760" y="9740"/>
                    <a:pt x="5163" y="11736"/>
                  </a:cubicBezTo>
                  <a:lnTo>
                    <a:pt x="5163" y="11451"/>
                  </a:lnTo>
                  <a:cubicBezTo>
                    <a:pt x="5163" y="11261"/>
                    <a:pt x="5163" y="11102"/>
                    <a:pt x="5226" y="10912"/>
                  </a:cubicBezTo>
                  <a:cubicBezTo>
                    <a:pt x="5270" y="10956"/>
                    <a:pt x="5345" y="11016"/>
                    <a:pt x="5408" y="11016"/>
                  </a:cubicBezTo>
                  <a:cubicBezTo>
                    <a:pt x="5435" y="11016"/>
                    <a:pt x="5460" y="11004"/>
                    <a:pt x="5480" y="10975"/>
                  </a:cubicBezTo>
                  <a:cubicBezTo>
                    <a:pt x="7443" y="9170"/>
                    <a:pt x="9438" y="7429"/>
                    <a:pt x="11339" y="5528"/>
                  </a:cubicBezTo>
                  <a:cubicBezTo>
                    <a:pt x="11434" y="5433"/>
                    <a:pt x="11402" y="5370"/>
                    <a:pt x="11307" y="5307"/>
                  </a:cubicBezTo>
                  <a:close/>
                  <a:moveTo>
                    <a:pt x="11649" y="2740"/>
                  </a:moveTo>
                  <a:cubicBezTo>
                    <a:pt x="12074" y="2740"/>
                    <a:pt x="12500" y="2779"/>
                    <a:pt x="12922" y="2868"/>
                  </a:cubicBezTo>
                  <a:cubicBezTo>
                    <a:pt x="15455" y="3375"/>
                    <a:pt x="17007" y="6193"/>
                    <a:pt x="17039" y="8474"/>
                  </a:cubicBezTo>
                  <a:cubicBezTo>
                    <a:pt x="17039" y="10659"/>
                    <a:pt x="15899" y="12369"/>
                    <a:pt x="14885" y="13984"/>
                  </a:cubicBezTo>
                  <a:cubicBezTo>
                    <a:pt x="14822" y="13984"/>
                    <a:pt x="14759" y="14016"/>
                    <a:pt x="14727" y="14016"/>
                  </a:cubicBezTo>
                  <a:cubicBezTo>
                    <a:pt x="13809" y="14301"/>
                    <a:pt x="12859" y="14649"/>
                    <a:pt x="11909" y="14934"/>
                  </a:cubicBezTo>
                  <a:cubicBezTo>
                    <a:pt x="13302" y="13446"/>
                    <a:pt x="14125" y="11451"/>
                    <a:pt x="14410" y="9234"/>
                  </a:cubicBezTo>
                  <a:cubicBezTo>
                    <a:pt x="14505" y="7904"/>
                    <a:pt x="14505" y="5465"/>
                    <a:pt x="12574" y="4927"/>
                  </a:cubicBezTo>
                  <a:cubicBezTo>
                    <a:pt x="12279" y="4849"/>
                    <a:pt x="11977" y="4818"/>
                    <a:pt x="11675" y="4818"/>
                  </a:cubicBezTo>
                  <a:cubicBezTo>
                    <a:pt x="10872" y="4818"/>
                    <a:pt x="10065" y="5033"/>
                    <a:pt x="9375" y="5148"/>
                  </a:cubicBezTo>
                  <a:cubicBezTo>
                    <a:pt x="8172" y="5370"/>
                    <a:pt x="7063" y="5687"/>
                    <a:pt x="6018" y="6067"/>
                  </a:cubicBezTo>
                  <a:cubicBezTo>
                    <a:pt x="3896" y="6859"/>
                    <a:pt x="1996" y="7967"/>
                    <a:pt x="413" y="9424"/>
                  </a:cubicBezTo>
                  <a:cubicBezTo>
                    <a:pt x="381" y="8569"/>
                    <a:pt x="508" y="7777"/>
                    <a:pt x="729" y="7017"/>
                  </a:cubicBezTo>
                  <a:cubicBezTo>
                    <a:pt x="793" y="7017"/>
                    <a:pt x="824" y="7017"/>
                    <a:pt x="856" y="6985"/>
                  </a:cubicBezTo>
                  <a:cubicBezTo>
                    <a:pt x="2630" y="5782"/>
                    <a:pt x="4466" y="4768"/>
                    <a:pt x="6525" y="4008"/>
                  </a:cubicBezTo>
                  <a:cubicBezTo>
                    <a:pt x="7991" y="3468"/>
                    <a:pt x="9812" y="2740"/>
                    <a:pt x="11649" y="2740"/>
                  </a:cubicBezTo>
                  <a:close/>
                  <a:moveTo>
                    <a:pt x="12859" y="5592"/>
                  </a:moveTo>
                  <a:cubicBezTo>
                    <a:pt x="13302" y="5782"/>
                    <a:pt x="13619" y="6162"/>
                    <a:pt x="13809" y="6795"/>
                  </a:cubicBezTo>
                  <a:cubicBezTo>
                    <a:pt x="13967" y="7302"/>
                    <a:pt x="13999" y="7809"/>
                    <a:pt x="13967" y="8315"/>
                  </a:cubicBezTo>
                  <a:lnTo>
                    <a:pt x="13904" y="8315"/>
                  </a:lnTo>
                  <a:cubicBezTo>
                    <a:pt x="12700" y="9360"/>
                    <a:pt x="11624" y="10595"/>
                    <a:pt x="10452" y="11641"/>
                  </a:cubicBezTo>
                  <a:cubicBezTo>
                    <a:pt x="9248" y="12717"/>
                    <a:pt x="8013" y="13699"/>
                    <a:pt x="6747" y="14744"/>
                  </a:cubicBezTo>
                  <a:cubicBezTo>
                    <a:pt x="6651" y="14807"/>
                    <a:pt x="6715" y="14966"/>
                    <a:pt x="6842" y="15061"/>
                  </a:cubicBezTo>
                  <a:cubicBezTo>
                    <a:pt x="6873" y="15061"/>
                    <a:pt x="6968" y="15061"/>
                    <a:pt x="7000" y="15029"/>
                  </a:cubicBezTo>
                  <a:cubicBezTo>
                    <a:pt x="9438" y="13192"/>
                    <a:pt x="12099" y="11134"/>
                    <a:pt x="13967" y="8632"/>
                  </a:cubicBezTo>
                  <a:lnTo>
                    <a:pt x="13967" y="8632"/>
                  </a:lnTo>
                  <a:cubicBezTo>
                    <a:pt x="13935" y="9044"/>
                    <a:pt x="13872" y="9424"/>
                    <a:pt x="13809" y="9835"/>
                  </a:cubicBezTo>
                  <a:lnTo>
                    <a:pt x="13682" y="10310"/>
                  </a:lnTo>
                  <a:cubicBezTo>
                    <a:pt x="11592" y="11862"/>
                    <a:pt x="9692" y="13667"/>
                    <a:pt x="7760" y="15377"/>
                  </a:cubicBezTo>
                  <a:cubicBezTo>
                    <a:pt x="7697" y="15377"/>
                    <a:pt x="7697" y="15409"/>
                    <a:pt x="7697" y="15409"/>
                  </a:cubicBezTo>
                  <a:cubicBezTo>
                    <a:pt x="7443" y="15346"/>
                    <a:pt x="7127" y="15219"/>
                    <a:pt x="6842" y="15061"/>
                  </a:cubicBezTo>
                  <a:cubicBezTo>
                    <a:pt x="6715" y="14966"/>
                    <a:pt x="6588" y="14934"/>
                    <a:pt x="6430" y="14807"/>
                  </a:cubicBezTo>
                  <a:cubicBezTo>
                    <a:pt x="5448" y="14111"/>
                    <a:pt x="5163" y="13161"/>
                    <a:pt x="5131" y="12179"/>
                  </a:cubicBezTo>
                  <a:cubicBezTo>
                    <a:pt x="5163" y="12179"/>
                    <a:pt x="5163" y="12116"/>
                    <a:pt x="5195" y="12116"/>
                  </a:cubicBezTo>
                  <a:cubicBezTo>
                    <a:pt x="7855" y="10120"/>
                    <a:pt x="10547" y="8125"/>
                    <a:pt x="12827" y="5687"/>
                  </a:cubicBezTo>
                  <a:cubicBezTo>
                    <a:pt x="12859" y="5687"/>
                    <a:pt x="12859" y="5623"/>
                    <a:pt x="12859" y="5592"/>
                  </a:cubicBezTo>
                  <a:close/>
                  <a:moveTo>
                    <a:pt x="13555" y="10690"/>
                  </a:moveTo>
                  <a:cubicBezTo>
                    <a:pt x="13144" y="12274"/>
                    <a:pt x="12352" y="13667"/>
                    <a:pt x="11339" y="14871"/>
                  </a:cubicBezTo>
                  <a:cubicBezTo>
                    <a:pt x="11307" y="14934"/>
                    <a:pt x="11307" y="15029"/>
                    <a:pt x="11339" y="15092"/>
                  </a:cubicBezTo>
                  <a:cubicBezTo>
                    <a:pt x="10768" y="15251"/>
                    <a:pt x="10167" y="15409"/>
                    <a:pt x="9533" y="15504"/>
                  </a:cubicBezTo>
                  <a:cubicBezTo>
                    <a:pt x="9312" y="15536"/>
                    <a:pt x="9082" y="15552"/>
                    <a:pt x="8849" y="15552"/>
                  </a:cubicBezTo>
                  <a:cubicBezTo>
                    <a:pt x="8615" y="15552"/>
                    <a:pt x="8377" y="15536"/>
                    <a:pt x="8140" y="15504"/>
                  </a:cubicBezTo>
                  <a:cubicBezTo>
                    <a:pt x="10040" y="14016"/>
                    <a:pt x="11972" y="12496"/>
                    <a:pt x="13555" y="10690"/>
                  </a:cubicBezTo>
                  <a:close/>
                  <a:moveTo>
                    <a:pt x="20690" y="15401"/>
                  </a:moveTo>
                  <a:cubicBezTo>
                    <a:pt x="20759" y="15401"/>
                    <a:pt x="20830" y="15404"/>
                    <a:pt x="20903" y="15409"/>
                  </a:cubicBezTo>
                  <a:cubicBezTo>
                    <a:pt x="20839" y="15409"/>
                    <a:pt x="20839" y="15441"/>
                    <a:pt x="20808" y="15441"/>
                  </a:cubicBezTo>
                  <a:cubicBezTo>
                    <a:pt x="18274" y="17468"/>
                    <a:pt x="15867" y="19621"/>
                    <a:pt x="13397" y="21711"/>
                  </a:cubicBezTo>
                  <a:lnTo>
                    <a:pt x="13365" y="21743"/>
                  </a:lnTo>
                  <a:cubicBezTo>
                    <a:pt x="13239" y="21838"/>
                    <a:pt x="13175" y="21933"/>
                    <a:pt x="13049" y="22028"/>
                  </a:cubicBezTo>
                  <a:cubicBezTo>
                    <a:pt x="12890" y="20571"/>
                    <a:pt x="13492" y="19178"/>
                    <a:pt x="13999" y="18038"/>
                  </a:cubicBezTo>
                  <a:cubicBezTo>
                    <a:pt x="14030" y="17943"/>
                    <a:pt x="13999" y="17879"/>
                    <a:pt x="13967" y="17784"/>
                  </a:cubicBezTo>
                  <a:cubicBezTo>
                    <a:pt x="15297" y="17309"/>
                    <a:pt x="16564" y="16771"/>
                    <a:pt x="17831" y="16233"/>
                  </a:cubicBezTo>
                  <a:cubicBezTo>
                    <a:pt x="18527" y="16011"/>
                    <a:pt x="19161" y="15726"/>
                    <a:pt x="19826" y="15536"/>
                  </a:cubicBezTo>
                  <a:cubicBezTo>
                    <a:pt x="20086" y="15458"/>
                    <a:pt x="20368" y="15401"/>
                    <a:pt x="20690" y="15401"/>
                  </a:cubicBezTo>
                  <a:close/>
                  <a:moveTo>
                    <a:pt x="5891" y="6574"/>
                  </a:moveTo>
                  <a:cubicBezTo>
                    <a:pt x="5290" y="7904"/>
                    <a:pt x="4941" y="9265"/>
                    <a:pt x="4783" y="10785"/>
                  </a:cubicBezTo>
                  <a:cubicBezTo>
                    <a:pt x="4656" y="11894"/>
                    <a:pt x="4530" y="13161"/>
                    <a:pt x="5353" y="14269"/>
                  </a:cubicBezTo>
                  <a:cubicBezTo>
                    <a:pt x="6301" y="15560"/>
                    <a:pt x="7518" y="15949"/>
                    <a:pt x="8731" y="15949"/>
                  </a:cubicBezTo>
                  <a:cubicBezTo>
                    <a:pt x="9870" y="15949"/>
                    <a:pt x="11004" y="15606"/>
                    <a:pt x="11909" y="15346"/>
                  </a:cubicBezTo>
                  <a:cubicBezTo>
                    <a:pt x="13650" y="14807"/>
                    <a:pt x="15360" y="14269"/>
                    <a:pt x="17071" y="13762"/>
                  </a:cubicBezTo>
                  <a:cubicBezTo>
                    <a:pt x="18422" y="13372"/>
                    <a:pt x="19987" y="12556"/>
                    <a:pt x="21573" y="12556"/>
                  </a:cubicBezTo>
                  <a:cubicBezTo>
                    <a:pt x="21919" y="12556"/>
                    <a:pt x="22266" y="12595"/>
                    <a:pt x="22613" y="12686"/>
                  </a:cubicBezTo>
                  <a:cubicBezTo>
                    <a:pt x="24766" y="13224"/>
                    <a:pt x="26160" y="15694"/>
                    <a:pt x="26381" y="17658"/>
                  </a:cubicBezTo>
                  <a:cubicBezTo>
                    <a:pt x="26635" y="19463"/>
                    <a:pt x="26096" y="20983"/>
                    <a:pt x="25780" y="22566"/>
                  </a:cubicBezTo>
                  <a:cubicBezTo>
                    <a:pt x="25748" y="22630"/>
                    <a:pt x="25780" y="22661"/>
                    <a:pt x="25780" y="22693"/>
                  </a:cubicBezTo>
                  <a:cubicBezTo>
                    <a:pt x="25051" y="22883"/>
                    <a:pt x="24323" y="23168"/>
                    <a:pt x="23626" y="23485"/>
                  </a:cubicBezTo>
                  <a:cubicBezTo>
                    <a:pt x="23816" y="22091"/>
                    <a:pt x="23879" y="20635"/>
                    <a:pt x="23784" y="19146"/>
                  </a:cubicBezTo>
                  <a:cubicBezTo>
                    <a:pt x="23689" y="17943"/>
                    <a:pt x="23404" y="16391"/>
                    <a:pt x="22264" y="15504"/>
                  </a:cubicBezTo>
                  <a:cubicBezTo>
                    <a:pt x="21742" y="15075"/>
                    <a:pt x="21176" y="14932"/>
                    <a:pt x="20630" y="14932"/>
                  </a:cubicBezTo>
                  <a:cubicBezTo>
                    <a:pt x="20249" y="14932"/>
                    <a:pt x="19879" y="15001"/>
                    <a:pt x="19541" y="15092"/>
                  </a:cubicBezTo>
                  <a:cubicBezTo>
                    <a:pt x="18242" y="15441"/>
                    <a:pt x="17007" y="16011"/>
                    <a:pt x="15772" y="16518"/>
                  </a:cubicBezTo>
                  <a:cubicBezTo>
                    <a:pt x="13795" y="17361"/>
                    <a:pt x="11616" y="18224"/>
                    <a:pt x="9263" y="18224"/>
                  </a:cubicBezTo>
                  <a:cubicBezTo>
                    <a:pt x="8525" y="18224"/>
                    <a:pt x="7771" y="18139"/>
                    <a:pt x="7000" y="17943"/>
                  </a:cubicBezTo>
                  <a:cubicBezTo>
                    <a:pt x="5733" y="17658"/>
                    <a:pt x="4403" y="16993"/>
                    <a:pt x="3706" y="15694"/>
                  </a:cubicBezTo>
                  <a:cubicBezTo>
                    <a:pt x="3200" y="14744"/>
                    <a:pt x="3105" y="13636"/>
                    <a:pt x="3073" y="12686"/>
                  </a:cubicBezTo>
                  <a:cubicBezTo>
                    <a:pt x="2978" y="10944"/>
                    <a:pt x="3200" y="9234"/>
                    <a:pt x="3611" y="7650"/>
                  </a:cubicBezTo>
                  <a:cubicBezTo>
                    <a:pt x="4340" y="7270"/>
                    <a:pt x="5100" y="6890"/>
                    <a:pt x="5891" y="6574"/>
                  </a:cubicBezTo>
                  <a:close/>
                  <a:moveTo>
                    <a:pt x="20915" y="15410"/>
                  </a:moveTo>
                  <a:lnTo>
                    <a:pt x="20915" y="15410"/>
                  </a:lnTo>
                  <a:cubicBezTo>
                    <a:pt x="21386" y="15444"/>
                    <a:pt x="21856" y="15603"/>
                    <a:pt x="22264" y="16043"/>
                  </a:cubicBezTo>
                  <a:cubicBezTo>
                    <a:pt x="19161" y="18228"/>
                    <a:pt x="16089" y="20730"/>
                    <a:pt x="13555" y="23611"/>
                  </a:cubicBezTo>
                  <a:cubicBezTo>
                    <a:pt x="13524" y="23611"/>
                    <a:pt x="13524" y="23643"/>
                    <a:pt x="13524" y="23643"/>
                  </a:cubicBezTo>
                  <a:cubicBezTo>
                    <a:pt x="13302" y="23168"/>
                    <a:pt x="13144" y="22693"/>
                    <a:pt x="13049" y="22250"/>
                  </a:cubicBezTo>
                  <a:lnTo>
                    <a:pt x="13049" y="22250"/>
                  </a:lnTo>
                  <a:cubicBezTo>
                    <a:pt x="13109" y="22310"/>
                    <a:pt x="13156" y="22332"/>
                    <a:pt x="13207" y="22332"/>
                  </a:cubicBezTo>
                  <a:cubicBezTo>
                    <a:pt x="13237" y="22332"/>
                    <a:pt x="13267" y="22325"/>
                    <a:pt x="13302" y="22313"/>
                  </a:cubicBezTo>
                  <a:cubicBezTo>
                    <a:pt x="15867" y="20096"/>
                    <a:pt x="18527" y="17943"/>
                    <a:pt x="20998" y="15662"/>
                  </a:cubicBezTo>
                  <a:cubicBezTo>
                    <a:pt x="21119" y="15572"/>
                    <a:pt x="21008" y="15423"/>
                    <a:pt x="20915" y="15410"/>
                  </a:cubicBezTo>
                  <a:close/>
                  <a:moveTo>
                    <a:pt x="22549" y="16296"/>
                  </a:moveTo>
                  <a:cubicBezTo>
                    <a:pt x="22866" y="16771"/>
                    <a:pt x="23056" y="17341"/>
                    <a:pt x="23183" y="17816"/>
                  </a:cubicBezTo>
                  <a:cubicBezTo>
                    <a:pt x="23278" y="18069"/>
                    <a:pt x="23309" y="18354"/>
                    <a:pt x="23341" y="18576"/>
                  </a:cubicBezTo>
                  <a:lnTo>
                    <a:pt x="23309" y="18608"/>
                  </a:lnTo>
                  <a:cubicBezTo>
                    <a:pt x="20903" y="20983"/>
                    <a:pt x="18401" y="23168"/>
                    <a:pt x="15709" y="25226"/>
                  </a:cubicBezTo>
                  <a:cubicBezTo>
                    <a:pt x="15614" y="25298"/>
                    <a:pt x="15661" y="25405"/>
                    <a:pt x="15744" y="25467"/>
                  </a:cubicBezTo>
                  <a:lnTo>
                    <a:pt x="15744" y="25467"/>
                  </a:lnTo>
                  <a:cubicBezTo>
                    <a:pt x="15067" y="25211"/>
                    <a:pt x="14475" y="24805"/>
                    <a:pt x="13967" y="24118"/>
                  </a:cubicBezTo>
                  <a:cubicBezTo>
                    <a:pt x="13872" y="24086"/>
                    <a:pt x="13840" y="23991"/>
                    <a:pt x="13809" y="23928"/>
                  </a:cubicBezTo>
                  <a:cubicBezTo>
                    <a:pt x="13840" y="23928"/>
                    <a:pt x="13872" y="23928"/>
                    <a:pt x="13935" y="23896"/>
                  </a:cubicBezTo>
                  <a:cubicBezTo>
                    <a:pt x="16786" y="21268"/>
                    <a:pt x="19541" y="18671"/>
                    <a:pt x="22549" y="16296"/>
                  </a:cubicBezTo>
                  <a:close/>
                  <a:moveTo>
                    <a:pt x="23468" y="20603"/>
                  </a:moveTo>
                  <a:cubicBezTo>
                    <a:pt x="23468" y="21616"/>
                    <a:pt x="23341" y="22693"/>
                    <a:pt x="23278" y="23643"/>
                  </a:cubicBezTo>
                  <a:cubicBezTo>
                    <a:pt x="21884" y="24276"/>
                    <a:pt x="20523" y="25005"/>
                    <a:pt x="19097" y="25417"/>
                  </a:cubicBezTo>
                  <a:cubicBezTo>
                    <a:pt x="18844" y="25512"/>
                    <a:pt x="18559" y="25575"/>
                    <a:pt x="18274" y="25638"/>
                  </a:cubicBezTo>
                  <a:cubicBezTo>
                    <a:pt x="20016" y="23991"/>
                    <a:pt x="21884" y="22408"/>
                    <a:pt x="23468" y="20603"/>
                  </a:cubicBezTo>
                  <a:close/>
                  <a:moveTo>
                    <a:pt x="23373" y="18924"/>
                  </a:moveTo>
                  <a:cubicBezTo>
                    <a:pt x="23436" y="19368"/>
                    <a:pt x="23468" y="19811"/>
                    <a:pt x="23468" y="20254"/>
                  </a:cubicBezTo>
                  <a:cubicBezTo>
                    <a:pt x="21409" y="21838"/>
                    <a:pt x="19572" y="23770"/>
                    <a:pt x="17767" y="25575"/>
                  </a:cubicBezTo>
                  <a:cubicBezTo>
                    <a:pt x="17736" y="25638"/>
                    <a:pt x="17736" y="25670"/>
                    <a:pt x="17736" y="25702"/>
                  </a:cubicBezTo>
                  <a:cubicBezTo>
                    <a:pt x="17546" y="25730"/>
                    <a:pt x="17356" y="25744"/>
                    <a:pt x="17166" y="25744"/>
                  </a:cubicBezTo>
                  <a:cubicBezTo>
                    <a:pt x="16740" y="25744"/>
                    <a:pt x="16318" y="25672"/>
                    <a:pt x="15911" y="25527"/>
                  </a:cubicBezTo>
                  <a:lnTo>
                    <a:pt x="15911" y="25527"/>
                  </a:lnTo>
                  <a:cubicBezTo>
                    <a:pt x="15917" y="25523"/>
                    <a:pt x="15924" y="25518"/>
                    <a:pt x="15931" y="25512"/>
                  </a:cubicBezTo>
                  <a:cubicBezTo>
                    <a:pt x="18686" y="23675"/>
                    <a:pt x="21251" y="21426"/>
                    <a:pt x="23373" y="18924"/>
                  </a:cubicBezTo>
                  <a:close/>
                  <a:moveTo>
                    <a:pt x="29576" y="25660"/>
                  </a:moveTo>
                  <a:cubicBezTo>
                    <a:pt x="29778" y="25660"/>
                    <a:pt x="29980" y="25673"/>
                    <a:pt x="30182" y="25702"/>
                  </a:cubicBezTo>
                  <a:cubicBezTo>
                    <a:pt x="28028" y="27253"/>
                    <a:pt x="26128" y="29312"/>
                    <a:pt x="24133" y="31085"/>
                  </a:cubicBezTo>
                  <a:cubicBezTo>
                    <a:pt x="24418" y="29533"/>
                    <a:pt x="25051" y="28045"/>
                    <a:pt x="25590" y="26747"/>
                  </a:cubicBezTo>
                  <a:cubicBezTo>
                    <a:pt x="25843" y="26652"/>
                    <a:pt x="26065" y="26525"/>
                    <a:pt x="26318" y="26462"/>
                  </a:cubicBezTo>
                  <a:cubicBezTo>
                    <a:pt x="27289" y="26084"/>
                    <a:pt x="28421" y="25660"/>
                    <a:pt x="29576" y="25660"/>
                  </a:cubicBezTo>
                  <a:close/>
                  <a:moveTo>
                    <a:pt x="13524" y="17911"/>
                  </a:moveTo>
                  <a:lnTo>
                    <a:pt x="13524" y="17911"/>
                  </a:lnTo>
                  <a:cubicBezTo>
                    <a:pt x="12669" y="19906"/>
                    <a:pt x="11782" y="22851"/>
                    <a:pt x="14252" y="25068"/>
                  </a:cubicBezTo>
                  <a:cubicBezTo>
                    <a:pt x="15175" y="25909"/>
                    <a:pt x="16207" y="26204"/>
                    <a:pt x="17226" y="26204"/>
                  </a:cubicBezTo>
                  <a:cubicBezTo>
                    <a:pt x="18586" y="26204"/>
                    <a:pt x="19920" y="25679"/>
                    <a:pt x="20934" y="25226"/>
                  </a:cubicBezTo>
                  <a:cubicBezTo>
                    <a:pt x="23335" y="24198"/>
                    <a:pt x="25714" y="22795"/>
                    <a:pt x="28566" y="22795"/>
                  </a:cubicBezTo>
                  <a:cubicBezTo>
                    <a:pt x="29137" y="22795"/>
                    <a:pt x="29727" y="22851"/>
                    <a:pt x="30340" y="22978"/>
                  </a:cubicBezTo>
                  <a:cubicBezTo>
                    <a:pt x="33792" y="23675"/>
                    <a:pt x="37275" y="27443"/>
                    <a:pt x="35977" y="30737"/>
                  </a:cubicBezTo>
                  <a:lnTo>
                    <a:pt x="35977" y="30800"/>
                  </a:lnTo>
                  <a:cubicBezTo>
                    <a:pt x="35565" y="31180"/>
                    <a:pt x="35154" y="31370"/>
                    <a:pt x="34552" y="31402"/>
                  </a:cubicBezTo>
                  <a:cubicBezTo>
                    <a:pt x="35059" y="29470"/>
                    <a:pt x="33982" y="27032"/>
                    <a:pt x="31860" y="25828"/>
                  </a:cubicBezTo>
                  <a:cubicBezTo>
                    <a:pt x="31042" y="25362"/>
                    <a:pt x="30220" y="25181"/>
                    <a:pt x="29416" y="25181"/>
                  </a:cubicBezTo>
                  <a:cubicBezTo>
                    <a:pt x="27543" y="25181"/>
                    <a:pt x="25763" y="26158"/>
                    <a:pt x="24323" y="26778"/>
                  </a:cubicBezTo>
                  <a:cubicBezTo>
                    <a:pt x="22598" y="27520"/>
                    <a:pt x="20618" y="28326"/>
                    <a:pt x="18514" y="28326"/>
                  </a:cubicBezTo>
                  <a:cubicBezTo>
                    <a:pt x="17296" y="28326"/>
                    <a:pt x="16036" y="28056"/>
                    <a:pt x="14759" y="27348"/>
                  </a:cubicBezTo>
                  <a:cubicBezTo>
                    <a:pt x="11560" y="25670"/>
                    <a:pt x="9755" y="21490"/>
                    <a:pt x="10832" y="18734"/>
                  </a:cubicBezTo>
                  <a:cubicBezTo>
                    <a:pt x="10863" y="18639"/>
                    <a:pt x="10863" y="18576"/>
                    <a:pt x="10832" y="18544"/>
                  </a:cubicBezTo>
                  <a:cubicBezTo>
                    <a:pt x="11750" y="18418"/>
                    <a:pt x="12669" y="18164"/>
                    <a:pt x="13524" y="17911"/>
                  </a:cubicBezTo>
                  <a:close/>
                  <a:moveTo>
                    <a:pt x="30467" y="25733"/>
                  </a:moveTo>
                  <a:cubicBezTo>
                    <a:pt x="30878" y="25828"/>
                    <a:pt x="31227" y="25987"/>
                    <a:pt x="31607" y="26177"/>
                  </a:cubicBezTo>
                  <a:cubicBezTo>
                    <a:pt x="29010" y="28362"/>
                    <a:pt x="26508" y="30737"/>
                    <a:pt x="24006" y="32985"/>
                  </a:cubicBezTo>
                  <a:cubicBezTo>
                    <a:pt x="24006" y="32479"/>
                    <a:pt x="24006" y="32004"/>
                    <a:pt x="24101" y="31497"/>
                  </a:cubicBezTo>
                  <a:cubicBezTo>
                    <a:pt x="24117" y="31513"/>
                    <a:pt x="24157" y="31521"/>
                    <a:pt x="24196" y="31521"/>
                  </a:cubicBezTo>
                  <a:cubicBezTo>
                    <a:pt x="24236" y="31521"/>
                    <a:pt x="24275" y="31513"/>
                    <a:pt x="24291" y="31497"/>
                  </a:cubicBezTo>
                  <a:cubicBezTo>
                    <a:pt x="26350" y="29628"/>
                    <a:pt x="28693" y="27887"/>
                    <a:pt x="30467" y="25733"/>
                  </a:cubicBezTo>
                  <a:close/>
                  <a:moveTo>
                    <a:pt x="31892" y="26367"/>
                  </a:moveTo>
                  <a:cubicBezTo>
                    <a:pt x="31923" y="26367"/>
                    <a:pt x="31923" y="26430"/>
                    <a:pt x="31987" y="26430"/>
                  </a:cubicBezTo>
                  <a:cubicBezTo>
                    <a:pt x="32652" y="26842"/>
                    <a:pt x="33159" y="27412"/>
                    <a:pt x="33570" y="28045"/>
                  </a:cubicBezTo>
                  <a:cubicBezTo>
                    <a:pt x="32018" y="29217"/>
                    <a:pt x="30720" y="30705"/>
                    <a:pt x="29295" y="32004"/>
                  </a:cubicBezTo>
                  <a:cubicBezTo>
                    <a:pt x="27806" y="33334"/>
                    <a:pt x="26318" y="34664"/>
                    <a:pt x="24798" y="35994"/>
                  </a:cubicBezTo>
                  <a:cubicBezTo>
                    <a:pt x="24323" y="35139"/>
                    <a:pt x="24101" y="34252"/>
                    <a:pt x="24006" y="33397"/>
                  </a:cubicBezTo>
                  <a:lnTo>
                    <a:pt x="24006" y="33397"/>
                  </a:lnTo>
                  <a:cubicBezTo>
                    <a:pt x="24054" y="33413"/>
                    <a:pt x="24093" y="33421"/>
                    <a:pt x="24125" y="33421"/>
                  </a:cubicBezTo>
                  <a:cubicBezTo>
                    <a:pt x="24157" y="33421"/>
                    <a:pt x="24180" y="33413"/>
                    <a:pt x="24196" y="33397"/>
                  </a:cubicBezTo>
                  <a:cubicBezTo>
                    <a:pt x="26825" y="31085"/>
                    <a:pt x="29422" y="28837"/>
                    <a:pt x="31892" y="26367"/>
                  </a:cubicBezTo>
                  <a:close/>
                  <a:moveTo>
                    <a:pt x="33665" y="28267"/>
                  </a:moveTo>
                  <a:cubicBezTo>
                    <a:pt x="33919" y="28647"/>
                    <a:pt x="34077" y="29058"/>
                    <a:pt x="34140" y="29470"/>
                  </a:cubicBezTo>
                  <a:cubicBezTo>
                    <a:pt x="30973" y="31592"/>
                    <a:pt x="28250" y="34379"/>
                    <a:pt x="25336" y="36881"/>
                  </a:cubicBezTo>
                  <a:cubicBezTo>
                    <a:pt x="25210" y="36659"/>
                    <a:pt x="25083" y="36501"/>
                    <a:pt x="24956" y="36311"/>
                  </a:cubicBezTo>
                  <a:cubicBezTo>
                    <a:pt x="24988" y="36311"/>
                    <a:pt x="25051" y="36311"/>
                    <a:pt x="25083" y="36279"/>
                  </a:cubicBezTo>
                  <a:cubicBezTo>
                    <a:pt x="26603" y="35012"/>
                    <a:pt x="28060" y="33650"/>
                    <a:pt x="29517" y="32320"/>
                  </a:cubicBezTo>
                  <a:cubicBezTo>
                    <a:pt x="30942" y="31054"/>
                    <a:pt x="32493" y="29787"/>
                    <a:pt x="33665" y="28267"/>
                  </a:cubicBezTo>
                  <a:close/>
                  <a:moveTo>
                    <a:pt x="25178" y="26937"/>
                  </a:moveTo>
                  <a:cubicBezTo>
                    <a:pt x="24164" y="28837"/>
                    <a:pt x="23309" y="31244"/>
                    <a:pt x="23626" y="33714"/>
                  </a:cubicBezTo>
                  <a:cubicBezTo>
                    <a:pt x="23816" y="35202"/>
                    <a:pt x="24450" y="36722"/>
                    <a:pt x="25843" y="38052"/>
                  </a:cubicBezTo>
                  <a:cubicBezTo>
                    <a:pt x="25558" y="38686"/>
                    <a:pt x="25083" y="39129"/>
                    <a:pt x="24323" y="39192"/>
                  </a:cubicBezTo>
                  <a:cubicBezTo>
                    <a:pt x="23626" y="38369"/>
                    <a:pt x="23056" y="37451"/>
                    <a:pt x="22708" y="36564"/>
                  </a:cubicBezTo>
                  <a:cubicBezTo>
                    <a:pt x="22264" y="35487"/>
                    <a:pt x="22043" y="34379"/>
                    <a:pt x="22011" y="33270"/>
                  </a:cubicBezTo>
                  <a:cubicBezTo>
                    <a:pt x="21916" y="31370"/>
                    <a:pt x="22486" y="29755"/>
                    <a:pt x="22644" y="27950"/>
                  </a:cubicBezTo>
                  <a:cubicBezTo>
                    <a:pt x="23499" y="27633"/>
                    <a:pt x="24323" y="27285"/>
                    <a:pt x="25178" y="26937"/>
                  </a:cubicBezTo>
                  <a:close/>
                  <a:moveTo>
                    <a:pt x="7925" y="0"/>
                  </a:moveTo>
                  <a:cubicBezTo>
                    <a:pt x="7543" y="0"/>
                    <a:pt x="7178" y="80"/>
                    <a:pt x="6873" y="240"/>
                  </a:cubicBezTo>
                  <a:cubicBezTo>
                    <a:pt x="6873" y="303"/>
                    <a:pt x="6842" y="303"/>
                    <a:pt x="6842" y="303"/>
                  </a:cubicBezTo>
                  <a:cubicBezTo>
                    <a:pt x="6810" y="303"/>
                    <a:pt x="6810" y="335"/>
                    <a:pt x="6747" y="335"/>
                  </a:cubicBezTo>
                  <a:cubicBezTo>
                    <a:pt x="6715" y="366"/>
                    <a:pt x="6715" y="398"/>
                    <a:pt x="6715" y="461"/>
                  </a:cubicBezTo>
                  <a:cubicBezTo>
                    <a:pt x="5733" y="1601"/>
                    <a:pt x="4973" y="2932"/>
                    <a:pt x="4276" y="4293"/>
                  </a:cubicBezTo>
                  <a:lnTo>
                    <a:pt x="4276" y="4357"/>
                  </a:lnTo>
                  <a:cubicBezTo>
                    <a:pt x="2915" y="4990"/>
                    <a:pt x="1679" y="5718"/>
                    <a:pt x="539" y="6574"/>
                  </a:cubicBezTo>
                  <a:cubicBezTo>
                    <a:pt x="476" y="6637"/>
                    <a:pt x="476" y="6700"/>
                    <a:pt x="508" y="6795"/>
                  </a:cubicBezTo>
                  <a:cubicBezTo>
                    <a:pt x="96" y="7587"/>
                    <a:pt x="1" y="8600"/>
                    <a:pt x="96" y="9582"/>
                  </a:cubicBezTo>
                  <a:cubicBezTo>
                    <a:pt x="96" y="9645"/>
                    <a:pt x="96" y="9677"/>
                    <a:pt x="159" y="9709"/>
                  </a:cubicBezTo>
                  <a:cubicBezTo>
                    <a:pt x="159" y="9860"/>
                    <a:pt x="300" y="10031"/>
                    <a:pt x="437" y="10031"/>
                  </a:cubicBezTo>
                  <a:cubicBezTo>
                    <a:pt x="472" y="10031"/>
                    <a:pt x="507" y="10020"/>
                    <a:pt x="539" y="9994"/>
                  </a:cubicBezTo>
                  <a:cubicBezTo>
                    <a:pt x="1331" y="9265"/>
                    <a:pt x="2154" y="8632"/>
                    <a:pt x="3073" y="8094"/>
                  </a:cubicBezTo>
                  <a:lnTo>
                    <a:pt x="3073" y="8094"/>
                  </a:lnTo>
                  <a:cubicBezTo>
                    <a:pt x="2535" y="10342"/>
                    <a:pt x="2059" y="13541"/>
                    <a:pt x="3358" y="15979"/>
                  </a:cubicBezTo>
                  <a:cubicBezTo>
                    <a:pt x="4556" y="18189"/>
                    <a:pt x="7121" y="18720"/>
                    <a:pt x="9187" y="18720"/>
                  </a:cubicBezTo>
                  <a:cubicBezTo>
                    <a:pt x="9578" y="18720"/>
                    <a:pt x="9951" y="18701"/>
                    <a:pt x="10293" y="18671"/>
                  </a:cubicBezTo>
                  <a:lnTo>
                    <a:pt x="10357" y="18671"/>
                  </a:lnTo>
                  <a:cubicBezTo>
                    <a:pt x="9692" y="20571"/>
                    <a:pt x="10167" y="22946"/>
                    <a:pt x="11560" y="25005"/>
                  </a:cubicBezTo>
                  <a:cubicBezTo>
                    <a:pt x="13144" y="27317"/>
                    <a:pt x="15582" y="28583"/>
                    <a:pt x="17989" y="28742"/>
                  </a:cubicBezTo>
                  <a:cubicBezTo>
                    <a:pt x="18223" y="28761"/>
                    <a:pt x="18455" y="28770"/>
                    <a:pt x="18683" y="28770"/>
                  </a:cubicBezTo>
                  <a:cubicBezTo>
                    <a:pt x="19968" y="28770"/>
                    <a:pt x="21162" y="28485"/>
                    <a:pt x="22264" y="28108"/>
                  </a:cubicBezTo>
                  <a:lnTo>
                    <a:pt x="22264" y="28108"/>
                  </a:lnTo>
                  <a:cubicBezTo>
                    <a:pt x="21093" y="31402"/>
                    <a:pt x="21061" y="36089"/>
                    <a:pt x="24006" y="39477"/>
                  </a:cubicBezTo>
                  <a:cubicBezTo>
                    <a:pt x="24101" y="39572"/>
                    <a:pt x="24164" y="39572"/>
                    <a:pt x="24259" y="39572"/>
                  </a:cubicBezTo>
                  <a:cubicBezTo>
                    <a:pt x="24259" y="39604"/>
                    <a:pt x="24291" y="39604"/>
                    <a:pt x="24323" y="39604"/>
                  </a:cubicBezTo>
                  <a:cubicBezTo>
                    <a:pt x="25210" y="39509"/>
                    <a:pt x="25875" y="39034"/>
                    <a:pt x="26065" y="38211"/>
                  </a:cubicBezTo>
                  <a:cubicBezTo>
                    <a:pt x="26223" y="38211"/>
                    <a:pt x="26350" y="38021"/>
                    <a:pt x="26191" y="37862"/>
                  </a:cubicBezTo>
                  <a:lnTo>
                    <a:pt x="25590" y="37134"/>
                  </a:lnTo>
                  <a:cubicBezTo>
                    <a:pt x="28440" y="34695"/>
                    <a:pt x="31607" y="32384"/>
                    <a:pt x="34204" y="29660"/>
                  </a:cubicBezTo>
                  <a:lnTo>
                    <a:pt x="34204" y="29660"/>
                  </a:lnTo>
                  <a:cubicBezTo>
                    <a:pt x="34299" y="30325"/>
                    <a:pt x="34299" y="31022"/>
                    <a:pt x="34109" y="31655"/>
                  </a:cubicBezTo>
                  <a:cubicBezTo>
                    <a:pt x="34086" y="31770"/>
                    <a:pt x="34229" y="31852"/>
                    <a:pt x="34322" y="31852"/>
                  </a:cubicBezTo>
                  <a:cubicBezTo>
                    <a:pt x="34357" y="31852"/>
                    <a:pt x="34385" y="31840"/>
                    <a:pt x="34394" y="31814"/>
                  </a:cubicBezTo>
                  <a:cubicBezTo>
                    <a:pt x="34394" y="31750"/>
                    <a:pt x="34425" y="31719"/>
                    <a:pt x="34425" y="31687"/>
                  </a:cubicBezTo>
                  <a:lnTo>
                    <a:pt x="34520" y="31687"/>
                  </a:lnTo>
                  <a:cubicBezTo>
                    <a:pt x="34554" y="31689"/>
                    <a:pt x="34587" y="31689"/>
                    <a:pt x="34621" y="31689"/>
                  </a:cubicBezTo>
                  <a:cubicBezTo>
                    <a:pt x="35248" y="31689"/>
                    <a:pt x="35836" y="31408"/>
                    <a:pt x="36167" y="30927"/>
                  </a:cubicBezTo>
                  <a:cubicBezTo>
                    <a:pt x="36199" y="30927"/>
                    <a:pt x="36199" y="30927"/>
                    <a:pt x="36262" y="30895"/>
                  </a:cubicBezTo>
                  <a:cubicBezTo>
                    <a:pt x="37402" y="29217"/>
                    <a:pt x="36294" y="26462"/>
                    <a:pt x="34584" y="24751"/>
                  </a:cubicBezTo>
                  <a:cubicBezTo>
                    <a:pt x="32861" y="22973"/>
                    <a:pt x="30529" y="22341"/>
                    <a:pt x="28464" y="22341"/>
                  </a:cubicBezTo>
                  <a:cubicBezTo>
                    <a:pt x="28175" y="22341"/>
                    <a:pt x="27892" y="22353"/>
                    <a:pt x="27616" y="22376"/>
                  </a:cubicBezTo>
                  <a:cubicBezTo>
                    <a:pt x="27141" y="22408"/>
                    <a:pt x="26666" y="22503"/>
                    <a:pt x="26223" y="22630"/>
                  </a:cubicBezTo>
                  <a:cubicBezTo>
                    <a:pt x="26983" y="20349"/>
                    <a:pt x="27553" y="17499"/>
                    <a:pt x="25875" y="14839"/>
                  </a:cubicBezTo>
                  <a:cubicBezTo>
                    <a:pt x="24680" y="12918"/>
                    <a:pt x="23138" y="12176"/>
                    <a:pt x="21532" y="12176"/>
                  </a:cubicBezTo>
                  <a:cubicBezTo>
                    <a:pt x="20968" y="12176"/>
                    <a:pt x="20395" y="12267"/>
                    <a:pt x="19826" y="12432"/>
                  </a:cubicBezTo>
                  <a:cubicBezTo>
                    <a:pt x="18369" y="12844"/>
                    <a:pt x="16976" y="13319"/>
                    <a:pt x="15551" y="13731"/>
                  </a:cubicBezTo>
                  <a:cubicBezTo>
                    <a:pt x="16691" y="12084"/>
                    <a:pt x="17767" y="10184"/>
                    <a:pt x="17451" y="7809"/>
                  </a:cubicBezTo>
                  <a:cubicBezTo>
                    <a:pt x="17197" y="6003"/>
                    <a:pt x="16152" y="3945"/>
                    <a:pt x="14410" y="2900"/>
                  </a:cubicBezTo>
                  <a:cubicBezTo>
                    <a:pt x="13510" y="2370"/>
                    <a:pt x="12576" y="2178"/>
                    <a:pt x="11660" y="2178"/>
                  </a:cubicBezTo>
                  <a:cubicBezTo>
                    <a:pt x="10386" y="2178"/>
                    <a:pt x="9145" y="2550"/>
                    <a:pt x="8077" y="2900"/>
                  </a:cubicBezTo>
                  <a:cubicBezTo>
                    <a:pt x="8267" y="2583"/>
                    <a:pt x="8457" y="2235"/>
                    <a:pt x="8710" y="1918"/>
                  </a:cubicBezTo>
                  <a:cubicBezTo>
                    <a:pt x="8963" y="1475"/>
                    <a:pt x="9375" y="1158"/>
                    <a:pt x="9533" y="651"/>
                  </a:cubicBezTo>
                  <a:cubicBezTo>
                    <a:pt x="9559" y="573"/>
                    <a:pt x="9478" y="517"/>
                    <a:pt x="9431" y="517"/>
                  </a:cubicBezTo>
                  <a:cubicBezTo>
                    <a:pt x="9421" y="517"/>
                    <a:pt x="9412" y="519"/>
                    <a:pt x="9407" y="525"/>
                  </a:cubicBezTo>
                  <a:lnTo>
                    <a:pt x="9375" y="525"/>
                  </a:lnTo>
                  <a:cubicBezTo>
                    <a:pt x="9407" y="493"/>
                    <a:pt x="9375" y="366"/>
                    <a:pt x="9280" y="335"/>
                  </a:cubicBezTo>
                  <a:cubicBezTo>
                    <a:pt x="8851" y="112"/>
                    <a:pt x="8376" y="0"/>
                    <a:pt x="7925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51"/>
          <p:cNvGrpSpPr/>
          <p:nvPr/>
        </p:nvGrpSpPr>
        <p:grpSpPr>
          <a:xfrm>
            <a:off x="5985635" y="3527384"/>
            <a:ext cx="454783" cy="1123125"/>
            <a:chOff x="5760141" y="3329256"/>
            <a:chExt cx="475516" cy="1174326"/>
          </a:xfrm>
        </p:grpSpPr>
        <p:sp>
          <p:nvSpPr>
            <p:cNvPr id="1661" name="Google Shape;1661;p51"/>
            <p:cNvSpPr/>
            <p:nvPr/>
          </p:nvSpPr>
          <p:spPr>
            <a:xfrm>
              <a:off x="5859617" y="3340595"/>
              <a:ext cx="130351" cy="126614"/>
            </a:xfrm>
            <a:custGeom>
              <a:avLst/>
              <a:gdLst/>
              <a:ahLst/>
              <a:cxnLst/>
              <a:rect l="l" t="t" r="r" b="b"/>
              <a:pathLst>
                <a:path w="4150" h="4031" extrusionOk="0">
                  <a:moveTo>
                    <a:pt x="3410" y="2081"/>
                  </a:moveTo>
                  <a:cubicBezTo>
                    <a:pt x="3461" y="2081"/>
                    <a:pt x="3516" y="2112"/>
                    <a:pt x="3516" y="2186"/>
                  </a:cubicBezTo>
                  <a:cubicBezTo>
                    <a:pt x="3484" y="2820"/>
                    <a:pt x="2977" y="3326"/>
                    <a:pt x="2281" y="3358"/>
                  </a:cubicBezTo>
                  <a:cubicBezTo>
                    <a:pt x="2270" y="3360"/>
                    <a:pt x="2260" y="3361"/>
                    <a:pt x="2251" y="3361"/>
                  </a:cubicBezTo>
                  <a:cubicBezTo>
                    <a:pt x="2119" y="3361"/>
                    <a:pt x="2101" y="3166"/>
                    <a:pt x="2249" y="3136"/>
                  </a:cubicBezTo>
                  <a:cubicBezTo>
                    <a:pt x="2819" y="3041"/>
                    <a:pt x="3231" y="2693"/>
                    <a:pt x="3326" y="2123"/>
                  </a:cubicBezTo>
                  <a:cubicBezTo>
                    <a:pt x="3339" y="2097"/>
                    <a:pt x="3374" y="2081"/>
                    <a:pt x="3410" y="2081"/>
                  </a:cubicBezTo>
                  <a:close/>
                  <a:moveTo>
                    <a:pt x="2122" y="1"/>
                  </a:moveTo>
                  <a:cubicBezTo>
                    <a:pt x="1109" y="159"/>
                    <a:pt x="95" y="856"/>
                    <a:pt x="32" y="1964"/>
                  </a:cubicBezTo>
                  <a:cubicBezTo>
                    <a:pt x="0" y="3041"/>
                    <a:pt x="982" y="3960"/>
                    <a:pt x="2027" y="4023"/>
                  </a:cubicBezTo>
                  <a:cubicBezTo>
                    <a:pt x="2082" y="4028"/>
                    <a:pt x="2137" y="4030"/>
                    <a:pt x="2191" y="4030"/>
                  </a:cubicBezTo>
                  <a:cubicBezTo>
                    <a:pt x="3154" y="4030"/>
                    <a:pt x="3871" y="3239"/>
                    <a:pt x="3991" y="2249"/>
                  </a:cubicBezTo>
                  <a:cubicBezTo>
                    <a:pt x="4149" y="1014"/>
                    <a:pt x="3231" y="286"/>
                    <a:pt x="2122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6061552" y="3396536"/>
              <a:ext cx="78965" cy="65678"/>
            </a:xfrm>
            <a:custGeom>
              <a:avLst/>
              <a:gdLst/>
              <a:ahLst/>
              <a:cxnLst/>
              <a:rect l="l" t="t" r="r" b="b"/>
              <a:pathLst>
                <a:path w="2514" h="2091" extrusionOk="0">
                  <a:moveTo>
                    <a:pt x="1337" y="1"/>
                  </a:moveTo>
                  <a:cubicBezTo>
                    <a:pt x="850" y="1"/>
                    <a:pt x="328" y="357"/>
                    <a:pt x="190" y="880"/>
                  </a:cubicBezTo>
                  <a:cubicBezTo>
                    <a:pt x="0" y="1419"/>
                    <a:pt x="444" y="1925"/>
                    <a:pt x="982" y="2052"/>
                  </a:cubicBezTo>
                  <a:cubicBezTo>
                    <a:pt x="1084" y="2078"/>
                    <a:pt x="1179" y="2090"/>
                    <a:pt x="1269" y="2090"/>
                  </a:cubicBezTo>
                  <a:cubicBezTo>
                    <a:pt x="2270" y="2090"/>
                    <a:pt x="2514" y="583"/>
                    <a:pt x="1584" y="88"/>
                  </a:cubicBezTo>
                  <a:cubicBezTo>
                    <a:pt x="1584" y="88"/>
                    <a:pt x="1552" y="88"/>
                    <a:pt x="1552" y="25"/>
                  </a:cubicBezTo>
                  <a:cubicBezTo>
                    <a:pt x="1482" y="9"/>
                    <a:pt x="1410" y="1"/>
                    <a:pt x="1337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6034696" y="3723577"/>
              <a:ext cx="66715" cy="58768"/>
            </a:xfrm>
            <a:custGeom>
              <a:avLst/>
              <a:gdLst/>
              <a:ahLst/>
              <a:cxnLst/>
              <a:rect l="l" t="t" r="r" b="b"/>
              <a:pathLst>
                <a:path w="2124" h="1871" extrusionOk="0">
                  <a:moveTo>
                    <a:pt x="1520" y="1"/>
                  </a:moveTo>
                  <a:cubicBezTo>
                    <a:pt x="1520" y="32"/>
                    <a:pt x="1457" y="64"/>
                    <a:pt x="1425" y="64"/>
                  </a:cubicBezTo>
                  <a:cubicBezTo>
                    <a:pt x="1380" y="61"/>
                    <a:pt x="1335" y="59"/>
                    <a:pt x="1290" y="59"/>
                  </a:cubicBezTo>
                  <a:cubicBezTo>
                    <a:pt x="867" y="59"/>
                    <a:pt x="483" y="201"/>
                    <a:pt x="254" y="602"/>
                  </a:cubicBezTo>
                  <a:cubicBezTo>
                    <a:pt x="0" y="1077"/>
                    <a:pt x="254" y="1584"/>
                    <a:pt x="665" y="1774"/>
                  </a:cubicBezTo>
                  <a:cubicBezTo>
                    <a:pt x="813" y="1841"/>
                    <a:pt x="949" y="1871"/>
                    <a:pt x="1073" y="1871"/>
                  </a:cubicBezTo>
                  <a:cubicBezTo>
                    <a:pt x="1830" y="1871"/>
                    <a:pt x="2123" y="762"/>
                    <a:pt x="1552" y="191"/>
                  </a:cubicBezTo>
                  <a:cubicBezTo>
                    <a:pt x="1520" y="127"/>
                    <a:pt x="1520" y="32"/>
                    <a:pt x="1552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5915307" y="3808133"/>
              <a:ext cx="113453" cy="104030"/>
            </a:xfrm>
            <a:custGeom>
              <a:avLst/>
              <a:gdLst/>
              <a:ahLst/>
              <a:cxnLst/>
              <a:rect l="l" t="t" r="r" b="b"/>
              <a:pathLst>
                <a:path w="3612" h="3312" extrusionOk="0">
                  <a:moveTo>
                    <a:pt x="1691" y="723"/>
                  </a:moveTo>
                  <a:cubicBezTo>
                    <a:pt x="1768" y="723"/>
                    <a:pt x="1848" y="735"/>
                    <a:pt x="1933" y="760"/>
                  </a:cubicBezTo>
                  <a:cubicBezTo>
                    <a:pt x="2079" y="790"/>
                    <a:pt x="2063" y="954"/>
                    <a:pt x="1935" y="954"/>
                  </a:cubicBezTo>
                  <a:cubicBezTo>
                    <a:pt x="1925" y="954"/>
                    <a:pt x="1913" y="953"/>
                    <a:pt x="1901" y="950"/>
                  </a:cubicBezTo>
                  <a:cubicBezTo>
                    <a:pt x="1848" y="928"/>
                    <a:pt x="1795" y="918"/>
                    <a:pt x="1743" y="918"/>
                  </a:cubicBezTo>
                  <a:cubicBezTo>
                    <a:pt x="1577" y="918"/>
                    <a:pt x="1420" y="1020"/>
                    <a:pt x="1299" y="1140"/>
                  </a:cubicBezTo>
                  <a:cubicBezTo>
                    <a:pt x="1141" y="1330"/>
                    <a:pt x="1141" y="1489"/>
                    <a:pt x="1141" y="1742"/>
                  </a:cubicBezTo>
                  <a:cubicBezTo>
                    <a:pt x="1174" y="1841"/>
                    <a:pt x="1112" y="1889"/>
                    <a:pt x="1032" y="1889"/>
                  </a:cubicBezTo>
                  <a:cubicBezTo>
                    <a:pt x="958" y="1889"/>
                    <a:pt x="870" y="1849"/>
                    <a:pt x="824" y="1774"/>
                  </a:cubicBezTo>
                  <a:cubicBezTo>
                    <a:pt x="729" y="1489"/>
                    <a:pt x="919" y="1140"/>
                    <a:pt x="1109" y="950"/>
                  </a:cubicBezTo>
                  <a:cubicBezTo>
                    <a:pt x="1295" y="811"/>
                    <a:pt x="1480" y="723"/>
                    <a:pt x="1691" y="723"/>
                  </a:cubicBezTo>
                  <a:close/>
                  <a:moveTo>
                    <a:pt x="1901" y="0"/>
                  </a:moveTo>
                  <a:cubicBezTo>
                    <a:pt x="1204" y="127"/>
                    <a:pt x="476" y="539"/>
                    <a:pt x="254" y="1330"/>
                  </a:cubicBezTo>
                  <a:cubicBezTo>
                    <a:pt x="1" y="2186"/>
                    <a:pt x="634" y="3072"/>
                    <a:pt x="1458" y="3294"/>
                  </a:cubicBezTo>
                  <a:cubicBezTo>
                    <a:pt x="1535" y="3306"/>
                    <a:pt x="1613" y="3312"/>
                    <a:pt x="1691" y="3312"/>
                  </a:cubicBezTo>
                  <a:cubicBezTo>
                    <a:pt x="2441" y="3312"/>
                    <a:pt x="3186" y="2776"/>
                    <a:pt x="3358" y="2059"/>
                  </a:cubicBezTo>
                  <a:cubicBezTo>
                    <a:pt x="3611" y="1109"/>
                    <a:pt x="2883" y="254"/>
                    <a:pt x="2028" y="64"/>
                  </a:cubicBezTo>
                  <a:cubicBezTo>
                    <a:pt x="1996" y="64"/>
                    <a:pt x="1933" y="32"/>
                    <a:pt x="1901" y="0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5760141" y="3536562"/>
              <a:ext cx="475516" cy="967020"/>
            </a:xfrm>
            <a:custGeom>
              <a:avLst/>
              <a:gdLst/>
              <a:ahLst/>
              <a:cxnLst/>
              <a:rect l="l" t="t" r="r" b="b"/>
              <a:pathLst>
                <a:path w="15139" h="30787" extrusionOk="0">
                  <a:moveTo>
                    <a:pt x="7791" y="476"/>
                  </a:moveTo>
                  <a:cubicBezTo>
                    <a:pt x="9026" y="539"/>
                    <a:pt x="10198" y="602"/>
                    <a:pt x="11433" y="792"/>
                  </a:cubicBezTo>
                  <a:cubicBezTo>
                    <a:pt x="12225" y="919"/>
                    <a:pt x="13682" y="951"/>
                    <a:pt x="14378" y="1553"/>
                  </a:cubicBezTo>
                  <a:cubicBezTo>
                    <a:pt x="14315" y="1584"/>
                    <a:pt x="14315" y="1648"/>
                    <a:pt x="14315" y="1679"/>
                  </a:cubicBezTo>
                  <a:cubicBezTo>
                    <a:pt x="14632" y="4339"/>
                    <a:pt x="10768" y="4371"/>
                    <a:pt x="8456" y="4434"/>
                  </a:cubicBezTo>
                  <a:cubicBezTo>
                    <a:pt x="8076" y="4498"/>
                    <a:pt x="7759" y="4498"/>
                    <a:pt x="7474" y="4529"/>
                  </a:cubicBezTo>
                  <a:cubicBezTo>
                    <a:pt x="7316" y="4561"/>
                    <a:pt x="7316" y="4751"/>
                    <a:pt x="7474" y="4751"/>
                  </a:cubicBezTo>
                  <a:cubicBezTo>
                    <a:pt x="7902" y="4803"/>
                    <a:pt x="8552" y="4849"/>
                    <a:pt x="9293" y="4849"/>
                  </a:cubicBezTo>
                  <a:cubicBezTo>
                    <a:pt x="10363" y="4849"/>
                    <a:pt x="11620" y="4752"/>
                    <a:pt x="12668" y="4434"/>
                  </a:cubicBezTo>
                  <a:lnTo>
                    <a:pt x="12668" y="4434"/>
                  </a:lnTo>
                  <a:cubicBezTo>
                    <a:pt x="12415" y="6873"/>
                    <a:pt x="12541" y="9311"/>
                    <a:pt x="12510" y="11718"/>
                  </a:cubicBezTo>
                  <a:cubicBezTo>
                    <a:pt x="12478" y="14062"/>
                    <a:pt x="12383" y="16437"/>
                    <a:pt x="12351" y="18812"/>
                  </a:cubicBezTo>
                  <a:cubicBezTo>
                    <a:pt x="12320" y="19287"/>
                    <a:pt x="12320" y="19762"/>
                    <a:pt x="12320" y="20237"/>
                  </a:cubicBezTo>
                  <a:cubicBezTo>
                    <a:pt x="12320" y="22074"/>
                    <a:pt x="12320" y="23879"/>
                    <a:pt x="12225" y="25716"/>
                  </a:cubicBezTo>
                  <a:cubicBezTo>
                    <a:pt x="12161" y="26761"/>
                    <a:pt x="12098" y="27933"/>
                    <a:pt x="11528" y="28819"/>
                  </a:cubicBezTo>
                  <a:cubicBezTo>
                    <a:pt x="10768" y="30055"/>
                    <a:pt x="9311" y="30213"/>
                    <a:pt x="7981" y="30245"/>
                  </a:cubicBezTo>
                  <a:cubicBezTo>
                    <a:pt x="7767" y="30258"/>
                    <a:pt x="7551" y="30266"/>
                    <a:pt x="7333" y="30266"/>
                  </a:cubicBezTo>
                  <a:cubicBezTo>
                    <a:pt x="6519" y="30266"/>
                    <a:pt x="5690" y="30158"/>
                    <a:pt x="4941" y="29833"/>
                  </a:cubicBezTo>
                  <a:cubicBezTo>
                    <a:pt x="3452" y="29136"/>
                    <a:pt x="3231" y="27679"/>
                    <a:pt x="3167" y="26191"/>
                  </a:cubicBezTo>
                  <a:cubicBezTo>
                    <a:pt x="3041" y="23657"/>
                    <a:pt x="3009" y="21124"/>
                    <a:pt x="2977" y="18622"/>
                  </a:cubicBezTo>
                  <a:cubicBezTo>
                    <a:pt x="2914" y="16944"/>
                    <a:pt x="2914" y="15265"/>
                    <a:pt x="2914" y="13555"/>
                  </a:cubicBezTo>
                  <a:cubicBezTo>
                    <a:pt x="2914" y="10420"/>
                    <a:pt x="2914" y="7285"/>
                    <a:pt x="3009" y="4181"/>
                  </a:cubicBezTo>
                  <a:lnTo>
                    <a:pt x="3009" y="4086"/>
                  </a:lnTo>
                  <a:cubicBezTo>
                    <a:pt x="3832" y="4371"/>
                    <a:pt x="4719" y="4593"/>
                    <a:pt x="5606" y="4656"/>
                  </a:cubicBezTo>
                  <a:cubicBezTo>
                    <a:pt x="5764" y="4656"/>
                    <a:pt x="5828" y="4403"/>
                    <a:pt x="5669" y="4371"/>
                  </a:cubicBezTo>
                  <a:cubicBezTo>
                    <a:pt x="4593" y="4086"/>
                    <a:pt x="3547" y="3801"/>
                    <a:pt x="2534" y="3453"/>
                  </a:cubicBezTo>
                  <a:lnTo>
                    <a:pt x="1932" y="3231"/>
                  </a:lnTo>
                  <a:lnTo>
                    <a:pt x="1901" y="3168"/>
                  </a:lnTo>
                  <a:cubicBezTo>
                    <a:pt x="1" y="1173"/>
                    <a:pt x="4086" y="634"/>
                    <a:pt x="4941" y="571"/>
                  </a:cubicBezTo>
                  <a:cubicBezTo>
                    <a:pt x="5891" y="476"/>
                    <a:pt x="6841" y="476"/>
                    <a:pt x="7791" y="476"/>
                  </a:cubicBezTo>
                  <a:close/>
                  <a:moveTo>
                    <a:pt x="7277" y="1"/>
                  </a:moveTo>
                  <a:cubicBezTo>
                    <a:pt x="6490" y="1"/>
                    <a:pt x="5702" y="34"/>
                    <a:pt x="4909" y="96"/>
                  </a:cubicBezTo>
                  <a:cubicBezTo>
                    <a:pt x="3706" y="191"/>
                    <a:pt x="2091" y="254"/>
                    <a:pt x="1331" y="1363"/>
                  </a:cubicBezTo>
                  <a:cubicBezTo>
                    <a:pt x="856" y="2059"/>
                    <a:pt x="919" y="3009"/>
                    <a:pt x="1616" y="3579"/>
                  </a:cubicBezTo>
                  <a:cubicBezTo>
                    <a:pt x="1671" y="3616"/>
                    <a:pt x="1727" y="3632"/>
                    <a:pt x="1783" y="3632"/>
                  </a:cubicBezTo>
                  <a:cubicBezTo>
                    <a:pt x="1822" y="3632"/>
                    <a:pt x="1861" y="3624"/>
                    <a:pt x="1901" y="3611"/>
                  </a:cubicBezTo>
                  <a:cubicBezTo>
                    <a:pt x="2122" y="3706"/>
                    <a:pt x="2376" y="3801"/>
                    <a:pt x="2597" y="3896"/>
                  </a:cubicBezTo>
                  <a:cubicBezTo>
                    <a:pt x="2534" y="3928"/>
                    <a:pt x="2439" y="4023"/>
                    <a:pt x="2439" y="4118"/>
                  </a:cubicBezTo>
                  <a:cubicBezTo>
                    <a:pt x="2344" y="10293"/>
                    <a:pt x="2376" y="16469"/>
                    <a:pt x="2534" y="22644"/>
                  </a:cubicBezTo>
                  <a:cubicBezTo>
                    <a:pt x="2566" y="24639"/>
                    <a:pt x="2186" y="27521"/>
                    <a:pt x="3389" y="29231"/>
                  </a:cubicBezTo>
                  <a:cubicBezTo>
                    <a:pt x="4361" y="30557"/>
                    <a:pt x="6129" y="30786"/>
                    <a:pt x="7696" y="30786"/>
                  </a:cubicBezTo>
                  <a:cubicBezTo>
                    <a:pt x="7814" y="30786"/>
                    <a:pt x="7930" y="30785"/>
                    <a:pt x="8044" y="30783"/>
                  </a:cubicBezTo>
                  <a:cubicBezTo>
                    <a:pt x="9723" y="30720"/>
                    <a:pt x="11401" y="30403"/>
                    <a:pt x="12225" y="28756"/>
                  </a:cubicBezTo>
                  <a:cubicBezTo>
                    <a:pt x="13175" y="26824"/>
                    <a:pt x="12827" y="24227"/>
                    <a:pt x="12858" y="22169"/>
                  </a:cubicBezTo>
                  <a:cubicBezTo>
                    <a:pt x="12890" y="19319"/>
                    <a:pt x="12890" y="16437"/>
                    <a:pt x="12953" y="13555"/>
                  </a:cubicBezTo>
                  <a:cubicBezTo>
                    <a:pt x="12985" y="10483"/>
                    <a:pt x="13207" y="7380"/>
                    <a:pt x="12985" y="4308"/>
                  </a:cubicBezTo>
                  <a:cubicBezTo>
                    <a:pt x="14283" y="3833"/>
                    <a:pt x="15138" y="3041"/>
                    <a:pt x="14758" y="1584"/>
                  </a:cubicBezTo>
                  <a:cubicBezTo>
                    <a:pt x="14727" y="1521"/>
                    <a:pt x="14632" y="1426"/>
                    <a:pt x="14568" y="1426"/>
                  </a:cubicBezTo>
                  <a:cubicBezTo>
                    <a:pt x="14093" y="381"/>
                    <a:pt x="11940" y="381"/>
                    <a:pt x="10958" y="254"/>
                  </a:cubicBezTo>
                  <a:cubicBezTo>
                    <a:pt x="9724" y="81"/>
                    <a:pt x="8502" y="1"/>
                    <a:pt x="727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5837693" y="3612763"/>
              <a:ext cx="331658" cy="38540"/>
            </a:xfrm>
            <a:custGeom>
              <a:avLst/>
              <a:gdLst/>
              <a:ahLst/>
              <a:cxnLst/>
              <a:rect l="l" t="t" r="r" b="b"/>
              <a:pathLst>
                <a:path w="10559" h="1227" extrusionOk="0">
                  <a:moveTo>
                    <a:pt x="336" y="0"/>
                  </a:moveTo>
                  <a:cubicBezTo>
                    <a:pt x="102" y="0"/>
                    <a:pt x="0" y="374"/>
                    <a:pt x="287" y="488"/>
                  </a:cubicBezTo>
                  <a:cubicBezTo>
                    <a:pt x="1967" y="973"/>
                    <a:pt x="3699" y="1226"/>
                    <a:pt x="5413" y="1226"/>
                  </a:cubicBezTo>
                  <a:cubicBezTo>
                    <a:pt x="5605" y="1226"/>
                    <a:pt x="5796" y="1223"/>
                    <a:pt x="5987" y="1217"/>
                  </a:cubicBezTo>
                  <a:cubicBezTo>
                    <a:pt x="7507" y="1153"/>
                    <a:pt x="8964" y="900"/>
                    <a:pt x="10389" y="393"/>
                  </a:cubicBezTo>
                  <a:cubicBezTo>
                    <a:pt x="10558" y="309"/>
                    <a:pt x="10527" y="98"/>
                    <a:pt x="10361" y="98"/>
                  </a:cubicBezTo>
                  <a:cubicBezTo>
                    <a:pt x="10341" y="98"/>
                    <a:pt x="10318" y="101"/>
                    <a:pt x="10294" y="108"/>
                  </a:cubicBezTo>
                  <a:cubicBezTo>
                    <a:pt x="8632" y="492"/>
                    <a:pt x="6971" y="714"/>
                    <a:pt x="5309" y="714"/>
                  </a:cubicBezTo>
                  <a:cubicBezTo>
                    <a:pt x="3677" y="714"/>
                    <a:pt x="2045" y="500"/>
                    <a:pt x="413" y="13"/>
                  </a:cubicBezTo>
                  <a:cubicBezTo>
                    <a:pt x="386" y="4"/>
                    <a:pt x="360" y="0"/>
                    <a:pt x="33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5844697" y="3329256"/>
              <a:ext cx="177843" cy="153312"/>
            </a:xfrm>
            <a:custGeom>
              <a:avLst/>
              <a:gdLst/>
              <a:ahLst/>
              <a:cxnLst/>
              <a:rect l="l" t="t" r="r" b="b"/>
              <a:pathLst>
                <a:path w="5662" h="4881" extrusionOk="0">
                  <a:moveTo>
                    <a:pt x="2597" y="394"/>
                  </a:moveTo>
                  <a:cubicBezTo>
                    <a:pt x="3706" y="615"/>
                    <a:pt x="4624" y="1375"/>
                    <a:pt x="4466" y="2642"/>
                  </a:cubicBezTo>
                  <a:cubicBezTo>
                    <a:pt x="4346" y="3632"/>
                    <a:pt x="3629" y="4423"/>
                    <a:pt x="2666" y="4423"/>
                  </a:cubicBezTo>
                  <a:cubicBezTo>
                    <a:pt x="2612" y="4423"/>
                    <a:pt x="2557" y="4421"/>
                    <a:pt x="2502" y="4416"/>
                  </a:cubicBezTo>
                  <a:cubicBezTo>
                    <a:pt x="1457" y="4384"/>
                    <a:pt x="475" y="3434"/>
                    <a:pt x="507" y="2389"/>
                  </a:cubicBezTo>
                  <a:cubicBezTo>
                    <a:pt x="602" y="1249"/>
                    <a:pt x="1584" y="520"/>
                    <a:pt x="2597" y="394"/>
                  </a:cubicBezTo>
                  <a:close/>
                  <a:moveTo>
                    <a:pt x="2574" y="0"/>
                  </a:moveTo>
                  <a:cubicBezTo>
                    <a:pt x="1370" y="0"/>
                    <a:pt x="265" y="1018"/>
                    <a:pt x="95" y="2262"/>
                  </a:cubicBezTo>
                  <a:cubicBezTo>
                    <a:pt x="0" y="3561"/>
                    <a:pt x="1109" y="4701"/>
                    <a:pt x="2376" y="4859"/>
                  </a:cubicBezTo>
                  <a:cubicBezTo>
                    <a:pt x="2489" y="4874"/>
                    <a:pt x="2599" y="4881"/>
                    <a:pt x="2705" y="4881"/>
                  </a:cubicBezTo>
                  <a:cubicBezTo>
                    <a:pt x="5321" y="4881"/>
                    <a:pt x="5662" y="540"/>
                    <a:pt x="3136" y="235"/>
                  </a:cubicBezTo>
                  <a:cubicBezTo>
                    <a:pt x="3136" y="172"/>
                    <a:pt x="3072" y="45"/>
                    <a:pt x="3009" y="45"/>
                  </a:cubicBezTo>
                  <a:cubicBezTo>
                    <a:pt x="2864" y="15"/>
                    <a:pt x="2718" y="0"/>
                    <a:pt x="2574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5760141" y="3551482"/>
              <a:ext cx="461570" cy="934353"/>
            </a:xfrm>
            <a:custGeom>
              <a:avLst/>
              <a:gdLst/>
              <a:ahLst/>
              <a:cxnLst/>
              <a:rect l="l" t="t" r="r" b="b"/>
              <a:pathLst>
                <a:path w="14695" h="29747" extrusionOk="0">
                  <a:moveTo>
                    <a:pt x="9372" y="757"/>
                  </a:moveTo>
                  <a:cubicBezTo>
                    <a:pt x="9383" y="757"/>
                    <a:pt x="9394" y="758"/>
                    <a:pt x="9406" y="761"/>
                  </a:cubicBezTo>
                  <a:cubicBezTo>
                    <a:pt x="9913" y="951"/>
                    <a:pt x="10388" y="1078"/>
                    <a:pt x="10926" y="1109"/>
                  </a:cubicBezTo>
                  <a:cubicBezTo>
                    <a:pt x="11021" y="1109"/>
                    <a:pt x="11021" y="1299"/>
                    <a:pt x="10926" y="1299"/>
                  </a:cubicBezTo>
                  <a:cubicBezTo>
                    <a:pt x="10356" y="1299"/>
                    <a:pt x="9818" y="1236"/>
                    <a:pt x="9311" y="983"/>
                  </a:cubicBezTo>
                  <a:cubicBezTo>
                    <a:pt x="9194" y="924"/>
                    <a:pt x="9239" y="757"/>
                    <a:pt x="9372" y="757"/>
                  </a:cubicBezTo>
                  <a:close/>
                  <a:moveTo>
                    <a:pt x="2831" y="1895"/>
                  </a:moveTo>
                  <a:cubicBezTo>
                    <a:pt x="2848" y="1895"/>
                    <a:pt x="2865" y="1897"/>
                    <a:pt x="2882" y="1901"/>
                  </a:cubicBezTo>
                  <a:cubicBezTo>
                    <a:pt x="4544" y="2380"/>
                    <a:pt x="6198" y="2602"/>
                    <a:pt x="7856" y="2602"/>
                  </a:cubicBezTo>
                  <a:cubicBezTo>
                    <a:pt x="9484" y="2602"/>
                    <a:pt x="11116" y="2388"/>
                    <a:pt x="12763" y="1996"/>
                  </a:cubicBezTo>
                  <a:cubicBezTo>
                    <a:pt x="12953" y="1996"/>
                    <a:pt x="13017" y="2281"/>
                    <a:pt x="12858" y="2313"/>
                  </a:cubicBezTo>
                  <a:cubicBezTo>
                    <a:pt x="11433" y="2819"/>
                    <a:pt x="9913" y="3041"/>
                    <a:pt x="8456" y="3136"/>
                  </a:cubicBezTo>
                  <a:cubicBezTo>
                    <a:pt x="8215" y="3148"/>
                    <a:pt x="7973" y="3154"/>
                    <a:pt x="7731" y="3154"/>
                  </a:cubicBezTo>
                  <a:cubicBezTo>
                    <a:pt x="6066" y="3154"/>
                    <a:pt x="4387" y="2874"/>
                    <a:pt x="2756" y="2376"/>
                  </a:cubicBezTo>
                  <a:cubicBezTo>
                    <a:pt x="2488" y="2317"/>
                    <a:pt x="2583" y="1895"/>
                    <a:pt x="2831" y="1895"/>
                  </a:cubicBezTo>
                  <a:close/>
                  <a:moveTo>
                    <a:pt x="9796" y="5234"/>
                  </a:moveTo>
                  <a:cubicBezTo>
                    <a:pt x="9946" y="5234"/>
                    <a:pt x="10094" y="5270"/>
                    <a:pt x="10230" y="5353"/>
                  </a:cubicBezTo>
                  <a:cubicBezTo>
                    <a:pt x="10293" y="5384"/>
                    <a:pt x="10293" y="5448"/>
                    <a:pt x="10293" y="5480"/>
                  </a:cubicBezTo>
                  <a:lnTo>
                    <a:pt x="10325" y="5480"/>
                  </a:lnTo>
                  <a:cubicBezTo>
                    <a:pt x="10342" y="5427"/>
                    <a:pt x="10379" y="5404"/>
                    <a:pt x="10419" y="5404"/>
                  </a:cubicBezTo>
                  <a:cubicBezTo>
                    <a:pt x="10451" y="5404"/>
                    <a:pt x="10486" y="5419"/>
                    <a:pt x="10515" y="5448"/>
                  </a:cubicBezTo>
                  <a:cubicBezTo>
                    <a:pt x="11085" y="5765"/>
                    <a:pt x="11148" y="6493"/>
                    <a:pt x="10926" y="7031"/>
                  </a:cubicBezTo>
                  <a:cubicBezTo>
                    <a:pt x="10732" y="7463"/>
                    <a:pt x="10332" y="7688"/>
                    <a:pt x="9897" y="7688"/>
                  </a:cubicBezTo>
                  <a:cubicBezTo>
                    <a:pt x="9693" y="7688"/>
                    <a:pt x="9482" y="7639"/>
                    <a:pt x="9280" y="7538"/>
                  </a:cubicBezTo>
                  <a:cubicBezTo>
                    <a:pt x="8710" y="7348"/>
                    <a:pt x="8361" y="6651"/>
                    <a:pt x="8615" y="6018"/>
                  </a:cubicBezTo>
                  <a:cubicBezTo>
                    <a:pt x="8808" y="5607"/>
                    <a:pt x="9314" y="5234"/>
                    <a:pt x="9796" y="5234"/>
                  </a:cubicBezTo>
                  <a:close/>
                  <a:moveTo>
                    <a:pt x="5923" y="6907"/>
                  </a:moveTo>
                  <a:cubicBezTo>
                    <a:pt x="6029" y="6907"/>
                    <a:pt x="6135" y="6917"/>
                    <a:pt x="6239" y="6936"/>
                  </a:cubicBezTo>
                  <a:cubicBezTo>
                    <a:pt x="6271" y="6936"/>
                    <a:pt x="6271" y="7031"/>
                    <a:pt x="6239" y="7031"/>
                  </a:cubicBezTo>
                  <a:cubicBezTo>
                    <a:pt x="6151" y="7018"/>
                    <a:pt x="6064" y="7012"/>
                    <a:pt x="5978" y="7012"/>
                  </a:cubicBezTo>
                  <a:cubicBezTo>
                    <a:pt x="5227" y="7012"/>
                    <a:pt x="4563" y="7493"/>
                    <a:pt x="4308" y="8203"/>
                  </a:cubicBezTo>
                  <a:cubicBezTo>
                    <a:pt x="4294" y="8259"/>
                    <a:pt x="4255" y="8284"/>
                    <a:pt x="4220" y="8284"/>
                  </a:cubicBezTo>
                  <a:cubicBezTo>
                    <a:pt x="4174" y="8284"/>
                    <a:pt x="4131" y="8242"/>
                    <a:pt x="4149" y="8171"/>
                  </a:cubicBezTo>
                  <a:cubicBezTo>
                    <a:pt x="4399" y="7393"/>
                    <a:pt x="5162" y="6907"/>
                    <a:pt x="5923" y="6907"/>
                  </a:cubicBezTo>
                  <a:close/>
                  <a:moveTo>
                    <a:pt x="7126" y="7855"/>
                  </a:moveTo>
                  <a:cubicBezTo>
                    <a:pt x="8203" y="8013"/>
                    <a:pt x="9026" y="9090"/>
                    <a:pt x="8868" y="10198"/>
                  </a:cubicBezTo>
                  <a:cubicBezTo>
                    <a:pt x="8722" y="11161"/>
                    <a:pt x="7796" y="11990"/>
                    <a:pt x="6784" y="11990"/>
                  </a:cubicBezTo>
                  <a:cubicBezTo>
                    <a:pt x="6698" y="11990"/>
                    <a:pt x="6611" y="11984"/>
                    <a:pt x="6524" y="11972"/>
                  </a:cubicBezTo>
                  <a:cubicBezTo>
                    <a:pt x="5448" y="11845"/>
                    <a:pt x="4593" y="10768"/>
                    <a:pt x="4719" y="9723"/>
                  </a:cubicBezTo>
                  <a:cubicBezTo>
                    <a:pt x="4777" y="8704"/>
                    <a:pt x="5666" y="7899"/>
                    <a:pt x="6670" y="7899"/>
                  </a:cubicBezTo>
                  <a:cubicBezTo>
                    <a:pt x="6758" y="7899"/>
                    <a:pt x="6847" y="7905"/>
                    <a:pt x="6936" y="7918"/>
                  </a:cubicBezTo>
                  <a:cubicBezTo>
                    <a:pt x="6968" y="7886"/>
                    <a:pt x="7031" y="7855"/>
                    <a:pt x="7126" y="7855"/>
                  </a:cubicBezTo>
                  <a:close/>
                  <a:moveTo>
                    <a:pt x="3823" y="12745"/>
                  </a:moveTo>
                  <a:cubicBezTo>
                    <a:pt x="3876" y="12745"/>
                    <a:pt x="3925" y="12760"/>
                    <a:pt x="3959" y="12795"/>
                  </a:cubicBezTo>
                  <a:lnTo>
                    <a:pt x="4023" y="12795"/>
                  </a:lnTo>
                  <a:cubicBezTo>
                    <a:pt x="4624" y="12922"/>
                    <a:pt x="5068" y="13238"/>
                    <a:pt x="5543" y="13587"/>
                  </a:cubicBezTo>
                  <a:cubicBezTo>
                    <a:pt x="6049" y="13967"/>
                    <a:pt x="6398" y="14252"/>
                    <a:pt x="7063" y="14378"/>
                  </a:cubicBezTo>
                  <a:cubicBezTo>
                    <a:pt x="7216" y="14409"/>
                    <a:pt x="7354" y="14423"/>
                    <a:pt x="7481" y="14423"/>
                  </a:cubicBezTo>
                  <a:cubicBezTo>
                    <a:pt x="8144" y="14423"/>
                    <a:pt x="8510" y="14038"/>
                    <a:pt x="9121" y="13587"/>
                  </a:cubicBezTo>
                  <a:cubicBezTo>
                    <a:pt x="9717" y="13172"/>
                    <a:pt x="10335" y="12800"/>
                    <a:pt x="10973" y="12800"/>
                  </a:cubicBezTo>
                  <a:cubicBezTo>
                    <a:pt x="11115" y="12800"/>
                    <a:pt x="11258" y="12818"/>
                    <a:pt x="11401" y="12858"/>
                  </a:cubicBezTo>
                  <a:cubicBezTo>
                    <a:pt x="11401" y="12840"/>
                    <a:pt x="11426" y="12830"/>
                    <a:pt x="11460" y="12830"/>
                  </a:cubicBezTo>
                  <a:cubicBezTo>
                    <a:pt x="11543" y="12830"/>
                    <a:pt x="11686" y="12891"/>
                    <a:pt x="11686" y="13048"/>
                  </a:cubicBezTo>
                  <a:lnTo>
                    <a:pt x="11686" y="13112"/>
                  </a:lnTo>
                  <a:lnTo>
                    <a:pt x="11718" y="13112"/>
                  </a:lnTo>
                  <a:cubicBezTo>
                    <a:pt x="11813" y="13175"/>
                    <a:pt x="11781" y="13302"/>
                    <a:pt x="11718" y="13365"/>
                  </a:cubicBezTo>
                  <a:cubicBezTo>
                    <a:pt x="11813" y="15455"/>
                    <a:pt x="11908" y="17640"/>
                    <a:pt x="11876" y="19762"/>
                  </a:cubicBezTo>
                  <a:cubicBezTo>
                    <a:pt x="11845" y="21282"/>
                    <a:pt x="11781" y="22739"/>
                    <a:pt x="11686" y="24196"/>
                  </a:cubicBezTo>
                  <a:cubicBezTo>
                    <a:pt x="11496" y="26539"/>
                    <a:pt x="10515" y="28408"/>
                    <a:pt x="7981" y="28503"/>
                  </a:cubicBezTo>
                  <a:cubicBezTo>
                    <a:pt x="7828" y="28512"/>
                    <a:pt x="7676" y="28516"/>
                    <a:pt x="7525" y="28516"/>
                  </a:cubicBezTo>
                  <a:cubicBezTo>
                    <a:pt x="5502" y="28516"/>
                    <a:pt x="3805" y="27698"/>
                    <a:pt x="3864" y="25399"/>
                  </a:cubicBezTo>
                  <a:cubicBezTo>
                    <a:pt x="3959" y="21219"/>
                    <a:pt x="4054" y="17229"/>
                    <a:pt x="3516" y="13080"/>
                  </a:cubicBezTo>
                  <a:lnTo>
                    <a:pt x="3516" y="13017"/>
                  </a:lnTo>
                  <a:cubicBezTo>
                    <a:pt x="3516" y="12856"/>
                    <a:pt x="3683" y="12745"/>
                    <a:pt x="3823" y="12745"/>
                  </a:cubicBezTo>
                  <a:close/>
                  <a:moveTo>
                    <a:pt x="7791" y="1"/>
                  </a:moveTo>
                  <a:cubicBezTo>
                    <a:pt x="6841" y="1"/>
                    <a:pt x="5891" y="1"/>
                    <a:pt x="4941" y="96"/>
                  </a:cubicBezTo>
                  <a:cubicBezTo>
                    <a:pt x="4054" y="159"/>
                    <a:pt x="1" y="698"/>
                    <a:pt x="1901" y="2693"/>
                  </a:cubicBezTo>
                  <a:lnTo>
                    <a:pt x="1964" y="2693"/>
                  </a:lnTo>
                  <a:lnTo>
                    <a:pt x="2566" y="2946"/>
                  </a:lnTo>
                  <a:cubicBezTo>
                    <a:pt x="3579" y="3294"/>
                    <a:pt x="4624" y="3579"/>
                    <a:pt x="5701" y="3864"/>
                  </a:cubicBezTo>
                  <a:cubicBezTo>
                    <a:pt x="5859" y="3896"/>
                    <a:pt x="5796" y="4118"/>
                    <a:pt x="5638" y="4118"/>
                  </a:cubicBezTo>
                  <a:cubicBezTo>
                    <a:pt x="4751" y="4086"/>
                    <a:pt x="3864" y="3864"/>
                    <a:pt x="3041" y="3579"/>
                  </a:cubicBezTo>
                  <a:lnTo>
                    <a:pt x="3041" y="3643"/>
                  </a:lnTo>
                  <a:cubicBezTo>
                    <a:pt x="2977" y="6778"/>
                    <a:pt x="2977" y="9913"/>
                    <a:pt x="2977" y="13048"/>
                  </a:cubicBezTo>
                  <a:cubicBezTo>
                    <a:pt x="2977" y="14727"/>
                    <a:pt x="2977" y="16437"/>
                    <a:pt x="3009" y="18115"/>
                  </a:cubicBezTo>
                  <a:cubicBezTo>
                    <a:pt x="3041" y="20586"/>
                    <a:pt x="3072" y="23119"/>
                    <a:pt x="3199" y="25653"/>
                  </a:cubicBezTo>
                  <a:cubicBezTo>
                    <a:pt x="3262" y="27173"/>
                    <a:pt x="3484" y="28629"/>
                    <a:pt x="4973" y="29295"/>
                  </a:cubicBezTo>
                  <a:cubicBezTo>
                    <a:pt x="5761" y="29662"/>
                    <a:pt x="6636" y="29747"/>
                    <a:pt x="7491" y="29747"/>
                  </a:cubicBezTo>
                  <a:cubicBezTo>
                    <a:pt x="7666" y="29747"/>
                    <a:pt x="7840" y="29743"/>
                    <a:pt x="8013" y="29738"/>
                  </a:cubicBezTo>
                  <a:cubicBezTo>
                    <a:pt x="9343" y="29706"/>
                    <a:pt x="10800" y="29548"/>
                    <a:pt x="11560" y="28313"/>
                  </a:cubicBezTo>
                  <a:cubicBezTo>
                    <a:pt x="12161" y="27394"/>
                    <a:pt x="12193" y="26254"/>
                    <a:pt x="12256" y="25178"/>
                  </a:cubicBezTo>
                  <a:cubicBezTo>
                    <a:pt x="12351" y="23372"/>
                    <a:pt x="12351" y="21536"/>
                    <a:pt x="12351" y="19731"/>
                  </a:cubicBezTo>
                  <a:cubicBezTo>
                    <a:pt x="12351" y="19255"/>
                    <a:pt x="12351" y="18780"/>
                    <a:pt x="12383" y="18305"/>
                  </a:cubicBezTo>
                  <a:cubicBezTo>
                    <a:pt x="12415" y="15930"/>
                    <a:pt x="12510" y="13555"/>
                    <a:pt x="12541" y="11212"/>
                  </a:cubicBezTo>
                  <a:cubicBezTo>
                    <a:pt x="12573" y="8805"/>
                    <a:pt x="12478" y="6335"/>
                    <a:pt x="12700" y="3928"/>
                  </a:cubicBezTo>
                  <a:lnTo>
                    <a:pt x="12700" y="3928"/>
                  </a:lnTo>
                  <a:cubicBezTo>
                    <a:pt x="11619" y="4237"/>
                    <a:pt x="10314" y="4334"/>
                    <a:pt x="9223" y="4334"/>
                  </a:cubicBezTo>
                  <a:cubicBezTo>
                    <a:pt x="8525" y="4334"/>
                    <a:pt x="7914" y="4294"/>
                    <a:pt x="7506" y="4244"/>
                  </a:cubicBezTo>
                  <a:cubicBezTo>
                    <a:pt x="7348" y="4244"/>
                    <a:pt x="7348" y="4054"/>
                    <a:pt x="7506" y="4023"/>
                  </a:cubicBezTo>
                  <a:cubicBezTo>
                    <a:pt x="7791" y="3959"/>
                    <a:pt x="8108" y="3959"/>
                    <a:pt x="8520" y="3928"/>
                  </a:cubicBezTo>
                  <a:cubicBezTo>
                    <a:pt x="10800" y="3864"/>
                    <a:pt x="14695" y="3801"/>
                    <a:pt x="14378" y="1173"/>
                  </a:cubicBezTo>
                  <a:cubicBezTo>
                    <a:pt x="14315" y="1173"/>
                    <a:pt x="14315" y="1109"/>
                    <a:pt x="14347" y="1078"/>
                  </a:cubicBezTo>
                  <a:cubicBezTo>
                    <a:pt x="13682" y="476"/>
                    <a:pt x="12225" y="444"/>
                    <a:pt x="11433" y="317"/>
                  </a:cubicBezTo>
                  <a:cubicBezTo>
                    <a:pt x="10198" y="127"/>
                    <a:pt x="9026" y="64"/>
                    <a:pt x="7791" y="1"/>
                  </a:cubicBezTo>
                  <a:close/>
                </a:path>
              </a:pathLst>
            </a:custGeom>
            <a:solidFill>
              <a:srgbClr val="DDF0FA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5868883" y="3952054"/>
              <a:ext cx="264315" cy="493137"/>
            </a:xfrm>
            <a:custGeom>
              <a:avLst/>
              <a:gdLst/>
              <a:ahLst/>
              <a:cxnLst/>
              <a:rect l="l" t="t" r="r" b="b"/>
              <a:pathLst>
                <a:path w="8415" h="15700" extrusionOk="0">
                  <a:moveTo>
                    <a:pt x="7551" y="511"/>
                  </a:moveTo>
                  <a:cubicBezTo>
                    <a:pt x="7666" y="511"/>
                    <a:pt x="7785" y="523"/>
                    <a:pt x="7908" y="549"/>
                  </a:cubicBezTo>
                  <a:cubicBezTo>
                    <a:pt x="7908" y="3241"/>
                    <a:pt x="7939" y="5901"/>
                    <a:pt x="7844" y="8593"/>
                  </a:cubicBezTo>
                  <a:cubicBezTo>
                    <a:pt x="7719" y="11451"/>
                    <a:pt x="7967" y="15276"/>
                    <a:pt x="4108" y="15276"/>
                  </a:cubicBezTo>
                  <a:cubicBezTo>
                    <a:pt x="4076" y="15276"/>
                    <a:pt x="4045" y="15275"/>
                    <a:pt x="4012" y="15275"/>
                  </a:cubicBezTo>
                  <a:cubicBezTo>
                    <a:pt x="2112" y="15243"/>
                    <a:pt x="814" y="14483"/>
                    <a:pt x="846" y="12425"/>
                  </a:cubicBezTo>
                  <a:cubicBezTo>
                    <a:pt x="877" y="11063"/>
                    <a:pt x="1036" y="9669"/>
                    <a:pt x="1036" y="8276"/>
                  </a:cubicBezTo>
                  <a:cubicBezTo>
                    <a:pt x="1099" y="5711"/>
                    <a:pt x="877" y="3146"/>
                    <a:pt x="529" y="612"/>
                  </a:cubicBezTo>
                  <a:lnTo>
                    <a:pt x="529" y="612"/>
                  </a:lnTo>
                  <a:cubicBezTo>
                    <a:pt x="1637" y="1119"/>
                    <a:pt x="2587" y="2386"/>
                    <a:pt x="3854" y="2386"/>
                  </a:cubicBezTo>
                  <a:cubicBezTo>
                    <a:pt x="5319" y="2356"/>
                    <a:pt x="6134" y="511"/>
                    <a:pt x="7551" y="511"/>
                  </a:cubicBezTo>
                  <a:close/>
                  <a:moveTo>
                    <a:pt x="259" y="1"/>
                  </a:moveTo>
                  <a:cubicBezTo>
                    <a:pt x="138" y="1"/>
                    <a:pt x="1" y="93"/>
                    <a:pt x="22" y="200"/>
                  </a:cubicBezTo>
                  <a:lnTo>
                    <a:pt x="22" y="232"/>
                  </a:lnTo>
                  <a:cubicBezTo>
                    <a:pt x="561" y="4381"/>
                    <a:pt x="465" y="8403"/>
                    <a:pt x="370" y="12551"/>
                  </a:cubicBezTo>
                  <a:cubicBezTo>
                    <a:pt x="312" y="14880"/>
                    <a:pt x="2009" y="15700"/>
                    <a:pt x="4032" y="15700"/>
                  </a:cubicBezTo>
                  <a:cubicBezTo>
                    <a:pt x="4182" y="15700"/>
                    <a:pt x="4334" y="15695"/>
                    <a:pt x="4487" y="15686"/>
                  </a:cubicBezTo>
                  <a:cubicBezTo>
                    <a:pt x="7021" y="15560"/>
                    <a:pt x="8003" y="13691"/>
                    <a:pt x="8161" y="11379"/>
                  </a:cubicBezTo>
                  <a:cubicBezTo>
                    <a:pt x="8288" y="9891"/>
                    <a:pt x="8319" y="8434"/>
                    <a:pt x="8383" y="6946"/>
                  </a:cubicBezTo>
                  <a:cubicBezTo>
                    <a:pt x="8414" y="4792"/>
                    <a:pt x="8319" y="2607"/>
                    <a:pt x="8224" y="517"/>
                  </a:cubicBezTo>
                  <a:cubicBezTo>
                    <a:pt x="8288" y="485"/>
                    <a:pt x="8319" y="359"/>
                    <a:pt x="8224" y="295"/>
                  </a:cubicBezTo>
                  <a:lnTo>
                    <a:pt x="8161" y="295"/>
                  </a:lnTo>
                  <a:lnTo>
                    <a:pt x="8161" y="200"/>
                  </a:lnTo>
                  <a:cubicBezTo>
                    <a:pt x="8161" y="101"/>
                    <a:pt x="8092" y="54"/>
                    <a:pt x="8017" y="54"/>
                  </a:cubicBezTo>
                  <a:cubicBezTo>
                    <a:pt x="7948" y="54"/>
                    <a:pt x="7875" y="93"/>
                    <a:pt x="7844" y="169"/>
                  </a:cubicBezTo>
                  <a:cubicBezTo>
                    <a:pt x="7686" y="118"/>
                    <a:pt x="7530" y="95"/>
                    <a:pt x="7376" y="95"/>
                  </a:cubicBezTo>
                  <a:cubicBezTo>
                    <a:pt x="6761" y="95"/>
                    <a:pt x="6179" y="460"/>
                    <a:pt x="5596" y="865"/>
                  </a:cubicBezTo>
                  <a:cubicBezTo>
                    <a:pt x="4972" y="1333"/>
                    <a:pt x="4626" y="1715"/>
                    <a:pt x="3997" y="1715"/>
                  </a:cubicBezTo>
                  <a:cubicBezTo>
                    <a:pt x="3859" y="1715"/>
                    <a:pt x="3708" y="1697"/>
                    <a:pt x="3537" y="1657"/>
                  </a:cubicBezTo>
                  <a:cubicBezTo>
                    <a:pt x="2872" y="1562"/>
                    <a:pt x="2492" y="1277"/>
                    <a:pt x="1986" y="865"/>
                  </a:cubicBezTo>
                  <a:cubicBezTo>
                    <a:pt x="1511" y="517"/>
                    <a:pt x="1099" y="200"/>
                    <a:pt x="497" y="74"/>
                  </a:cubicBezTo>
                  <a:lnTo>
                    <a:pt x="402" y="74"/>
                  </a:lnTo>
                  <a:cubicBezTo>
                    <a:pt x="371" y="22"/>
                    <a:pt x="317" y="1"/>
                    <a:pt x="25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5889896" y="3768431"/>
              <a:ext cx="69228" cy="43252"/>
            </a:xfrm>
            <a:custGeom>
              <a:avLst/>
              <a:gdLst/>
              <a:ahLst/>
              <a:cxnLst/>
              <a:rect l="l" t="t" r="r" b="b"/>
              <a:pathLst>
                <a:path w="2204" h="1377" extrusionOk="0">
                  <a:moveTo>
                    <a:pt x="1792" y="0"/>
                  </a:moveTo>
                  <a:cubicBezTo>
                    <a:pt x="1031" y="0"/>
                    <a:pt x="268" y="486"/>
                    <a:pt x="18" y="1264"/>
                  </a:cubicBezTo>
                  <a:cubicBezTo>
                    <a:pt x="0" y="1335"/>
                    <a:pt x="43" y="1377"/>
                    <a:pt x="89" y="1377"/>
                  </a:cubicBezTo>
                  <a:cubicBezTo>
                    <a:pt x="124" y="1377"/>
                    <a:pt x="163" y="1352"/>
                    <a:pt x="177" y="1296"/>
                  </a:cubicBezTo>
                  <a:cubicBezTo>
                    <a:pt x="461" y="586"/>
                    <a:pt x="1102" y="105"/>
                    <a:pt x="1848" y="105"/>
                  </a:cubicBezTo>
                  <a:cubicBezTo>
                    <a:pt x="1933" y="105"/>
                    <a:pt x="2020" y="111"/>
                    <a:pt x="2108" y="124"/>
                  </a:cubicBezTo>
                  <a:cubicBezTo>
                    <a:pt x="2172" y="124"/>
                    <a:pt x="2203" y="29"/>
                    <a:pt x="2108" y="29"/>
                  </a:cubicBezTo>
                  <a:cubicBezTo>
                    <a:pt x="2004" y="10"/>
                    <a:pt x="1898" y="0"/>
                    <a:pt x="179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5886472" y="3968261"/>
              <a:ext cx="233628" cy="462638"/>
            </a:xfrm>
            <a:custGeom>
              <a:avLst/>
              <a:gdLst/>
              <a:ahLst/>
              <a:cxnLst/>
              <a:rect l="l" t="t" r="r" b="b"/>
              <a:pathLst>
                <a:path w="7438" h="14729" extrusionOk="0">
                  <a:moveTo>
                    <a:pt x="5416" y="12001"/>
                  </a:moveTo>
                  <a:cubicBezTo>
                    <a:pt x="5458" y="12001"/>
                    <a:pt x="5499" y="12028"/>
                    <a:pt x="5479" y="12067"/>
                  </a:cubicBezTo>
                  <a:cubicBezTo>
                    <a:pt x="5226" y="12764"/>
                    <a:pt x="4719" y="13302"/>
                    <a:pt x="4181" y="13714"/>
                  </a:cubicBezTo>
                  <a:cubicBezTo>
                    <a:pt x="4163" y="13722"/>
                    <a:pt x="4146" y="13726"/>
                    <a:pt x="4129" y="13726"/>
                  </a:cubicBezTo>
                  <a:cubicBezTo>
                    <a:pt x="4024" y="13726"/>
                    <a:pt x="3945" y="13574"/>
                    <a:pt x="4054" y="13492"/>
                  </a:cubicBezTo>
                  <a:cubicBezTo>
                    <a:pt x="4656" y="13144"/>
                    <a:pt x="5068" y="12637"/>
                    <a:pt x="5353" y="12035"/>
                  </a:cubicBezTo>
                  <a:cubicBezTo>
                    <a:pt x="5365" y="12011"/>
                    <a:pt x="5391" y="12001"/>
                    <a:pt x="5416" y="12001"/>
                  </a:cubicBezTo>
                  <a:close/>
                  <a:moveTo>
                    <a:pt x="7054" y="1"/>
                  </a:moveTo>
                  <a:cubicBezTo>
                    <a:pt x="5642" y="1"/>
                    <a:pt x="4799" y="1840"/>
                    <a:pt x="3326" y="1870"/>
                  </a:cubicBezTo>
                  <a:cubicBezTo>
                    <a:pt x="2027" y="1870"/>
                    <a:pt x="1109" y="603"/>
                    <a:pt x="1" y="96"/>
                  </a:cubicBezTo>
                  <a:lnTo>
                    <a:pt x="1" y="96"/>
                  </a:lnTo>
                  <a:cubicBezTo>
                    <a:pt x="349" y="2630"/>
                    <a:pt x="539" y="5195"/>
                    <a:pt x="539" y="7760"/>
                  </a:cubicBezTo>
                  <a:cubicBezTo>
                    <a:pt x="476" y="9153"/>
                    <a:pt x="317" y="10547"/>
                    <a:pt x="381" y="11877"/>
                  </a:cubicBezTo>
                  <a:cubicBezTo>
                    <a:pt x="317" y="13967"/>
                    <a:pt x="1647" y="14695"/>
                    <a:pt x="3547" y="14727"/>
                  </a:cubicBezTo>
                  <a:cubicBezTo>
                    <a:pt x="3594" y="14728"/>
                    <a:pt x="3640" y="14729"/>
                    <a:pt x="3686" y="14729"/>
                  </a:cubicBezTo>
                  <a:cubicBezTo>
                    <a:pt x="7437" y="14729"/>
                    <a:pt x="7223" y="10893"/>
                    <a:pt x="7348" y="8077"/>
                  </a:cubicBezTo>
                  <a:cubicBezTo>
                    <a:pt x="7411" y="5416"/>
                    <a:pt x="7379" y="2725"/>
                    <a:pt x="7379" y="33"/>
                  </a:cubicBezTo>
                  <a:cubicBezTo>
                    <a:pt x="7267" y="11"/>
                    <a:pt x="7159" y="1"/>
                    <a:pt x="7054" y="1"/>
                  </a:cubicBezTo>
                  <a:close/>
                </a:path>
              </a:pathLst>
            </a:custGeom>
            <a:solidFill>
              <a:srgbClr val="79C8CF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5903371" y="3798176"/>
              <a:ext cx="139303" cy="129943"/>
            </a:xfrm>
            <a:custGeom>
              <a:avLst/>
              <a:gdLst/>
              <a:ahLst/>
              <a:cxnLst/>
              <a:rect l="l" t="t" r="r" b="b"/>
              <a:pathLst>
                <a:path w="4435" h="4137" extrusionOk="0">
                  <a:moveTo>
                    <a:pt x="2313" y="349"/>
                  </a:moveTo>
                  <a:cubicBezTo>
                    <a:pt x="2313" y="381"/>
                    <a:pt x="2376" y="444"/>
                    <a:pt x="2439" y="444"/>
                  </a:cubicBezTo>
                  <a:cubicBezTo>
                    <a:pt x="3263" y="634"/>
                    <a:pt x="4023" y="1457"/>
                    <a:pt x="3801" y="2408"/>
                  </a:cubicBezTo>
                  <a:cubicBezTo>
                    <a:pt x="3604" y="3113"/>
                    <a:pt x="2903" y="3668"/>
                    <a:pt x="2147" y="3668"/>
                  </a:cubicBezTo>
                  <a:cubicBezTo>
                    <a:pt x="2055" y="3668"/>
                    <a:pt x="1962" y="3660"/>
                    <a:pt x="1869" y="3643"/>
                  </a:cubicBezTo>
                  <a:cubicBezTo>
                    <a:pt x="1046" y="3484"/>
                    <a:pt x="476" y="2534"/>
                    <a:pt x="666" y="1711"/>
                  </a:cubicBezTo>
                  <a:cubicBezTo>
                    <a:pt x="888" y="919"/>
                    <a:pt x="1584" y="476"/>
                    <a:pt x="2313" y="349"/>
                  </a:cubicBezTo>
                  <a:close/>
                  <a:moveTo>
                    <a:pt x="2534" y="1"/>
                  </a:moveTo>
                  <a:cubicBezTo>
                    <a:pt x="2439" y="1"/>
                    <a:pt x="2376" y="32"/>
                    <a:pt x="2313" y="64"/>
                  </a:cubicBezTo>
                  <a:cubicBezTo>
                    <a:pt x="2229" y="51"/>
                    <a:pt x="2144" y="45"/>
                    <a:pt x="2061" y="45"/>
                  </a:cubicBezTo>
                  <a:cubicBezTo>
                    <a:pt x="1105" y="45"/>
                    <a:pt x="212" y="850"/>
                    <a:pt x="96" y="1869"/>
                  </a:cubicBezTo>
                  <a:cubicBezTo>
                    <a:pt x="1" y="2914"/>
                    <a:pt x="856" y="3991"/>
                    <a:pt x="1933" y="4118"/>
                  </a:cubicBezTo>
                  <a:cubicBezTo>
                    <a:pt x="2020" y="4130"/>
                    <a:pt x="2106" y="4136"/>
                    <a:pt x="2192" y="4136"/>
                  </a:cubicBezTo>
                  <a:cubicBezTo>
                    <a:pt x="3204" y="4136"/>
                    <a:pt x="4130" y="3307"/>
                    <a:pt x="4276" y="2344"/>
                  </a:cubicBezTo>
                  <a:cubicBezTo>
                    <a:pt x="4435" y="1236"/>
                    <a:pt x="3579" y="159"/>
                    <a:pt x="2534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5926583" y="3404860"/>
              <a:ext cx="44477" cy="41304"/>
            </a:xfrm>
            <a:custGeom>
              <a:avLst/>
              <a:gdLst/>
              <a:ahLst/>
              <a:cxnLst/>
              <a:rect l="l" t="t" r="r" b="b"/>
              <a:pathLst>
                <a:path w="1416" h="1315" extrusionOk="0">
                  <a:moveTo>
                    <a:pt x="1319" y="1"/>
                  </a:moveTo>
                  <a:cubicBezTo>
                    <a:pt x="1279" y="1"/>
                    <a:pt x="1240" y="17"/>
                    <a:pt x="1225" y="45"/>
                  </a:cubicBezTo>
                  <a:cubicBezTo>
                    <a:pt x="1099" y="647"/>
                    <a:pt x="687" y="995"/>
                    <a:pt x="149" y="1090"/>
                  </a:cubicBezTo>
                  <a:cubicBezTo>
                    <a:pt x="1" y="1120"/>
                    <a:pt x="46" y="1315"/>
                    <a:pt x="156" y="1315"/>
                  </a:cubicBezTo>
                  <a:cubicBezTo>
                    <a:pt x="164" y="1315"/>
                    <a:pt x="172" y="1314"/>
                    <a:pt x="180" y="1312"/>
                  </a:cubicBezTo>
                  <a:cubicBezTo>
                    <a:pt x="814" y="1280"/>
                    <a:pt x="1352" y="710"/>
                    <a:pt x="1415" y="77"/>
                  </a:cubicBezTo>
                  <a:cubicBezTo>
                    <a:pt x="1415" y="24"/>
                    <a:pt x="1367" y="1"/>
                    <a:pt x="131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5937200" y="3830026"/>
              <a:ext cx="43409" cy="37441"/>
            </a:xfrm>
            <a:custGeom>
              <a:avLst/>
              <a:gdLst/>
              <a:ahLst/>
              <a:cxnLst/>
              <a:rect l="l" t="t" r="r" b="b"/>
              <a:pathLst>
                <a:path w="1382" h="1192" extrusionOk="0">
                  <a:moveTo>
                    <a:pt x="966" y="0"/>
                  </a:moveTo>
                  <a:cubicBezTo>
                    <a:pt x="778" y="0"/>
                    <a:pt x="581" y="85"/>
                    <a:pt x="412" y="253"/>
                  </a:cubicBezTo>
                  <a:cubicBezTo>
                    <a:pt x="222" y="443"/>
                    <a:pt x="1" y="792"/>
                    <a:pt x="127" y="1077"/>
                  </a:cubicBezTo>
                  <a:cubicBezTo>
                    <a:pt x="173" y="1152"/>
                    <a:pt x="247" y="1192"/>
                    <a:pt x="312" y="1192"/>
                  </a:cubicBezTo>
                  <a:cubicBezTo>
                    <a:pt x="383" y="1192"/>
                    <a:pt x="444" y="1144"/>
                    <a:pt x="444" y="1045"/>
                  </a:cubicBezTo>
                  <a:cubicBezTo>
                    <a:pt x="444" y="792"/>
                    <a:pt x="444" y="633"/>
                    <a:pt x="602" y="443"/>
                  </a:cubicBezTo>
                  <a:cubicBezTo>
                    <a:pt x="723" y="323"/>
                    <a:pt x="880" y="221"/>
                    <a:pt x="1046" y="221"/>
                  </a:cubicBezTo>
                  <a:cubicBezTo>
                    <a:pt x="1098" y="221"/>
                    <a:pt x="1151" y="231"/>
                    <a:pt x="1204" y="253"/>
                  </a:cubicBezTo>
                  <a:cubicBezTo>
                    <a:pt x="1216" y="256"/>
                    <a:pt x="1228" y="257"/>
                    <a:pt x="1238" y="257"/>
                  </a:cubicBezTo>
                  <a:cubicBezTo>
                    <a:pt x="1366" y="257"/>
                    <a:pt x="1382" y="93"/>
                    <a:pt x="1236" y="63"/>
                  </a:cubicBezTo>
                  <a:cubicBezTo>
                    <a:pt x="1151" y="21"/>
                    <a:pt x="1060" y="0"/>
                    <a:pt x="96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6010573" y="4345181"/>
              <a:ext cx="48623" cy="52675"/>
            </a:xfrm>
            <a:custGeom>
              <a:avLst/>
              <a:gdLst/>
              <a:ahLst/>
              <a:cxnLst/>
              <a:rect l="l" t="t" r="r" b="b"/>
              <a:pathLst>
                <a:path w="1548" h="1677" extrusionOk="0">
                  <a:moveTo>
                    <a:pt x="1465" y="1"/>
                  </a:moveTo>
                  <a:cubicBezTo>
                    <a:pt x="1440" y="1"/>
                    <a:pt x="1414" y="11"/>
                    <a:pt x="1402" y="35"/>
                  </a:cubicBezTo>
                  <a:cubicBezTo>
                    <a:pt x="1085" y="637"/>
                    <a:pt x="705" y="1144"/>
                    <a:pt x="103" y="1460"/>
                  </a:cubicBezTo>
                  <a:cubicBezTo>
                    <a:pt x="1" y="1537"/>
                    <a:pt x="64" y="1676"/>
                    <a:pt x="159" y="1676"/>
                  </a:cubicBezTo>
                  <a:cubicBezTo>
                    <a:pt x="181" y="1676"/>
                    <a:pt x="206" y="1668"/>
                    <a:pt x="230" y="1650"/>
                  </a:cubicBezTo>
                  <a:cubicBezTo>
                    <a:pt x="800" y="1302"/>
                    <a:pt x="1275" y="764"/>
                    <a:pt x="1528" y="67"/>
                  </a:cubicBezTo>
                  <a:cubicBezTo>
                    <a:pt x="1548" y="28"/>
                    <a:pt x="1507" y="1"/>
                    <a:pt x="1465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6021755" y="3716698"/>
              <a:ext cx="88576" cy="76452"/>
            </a:xfrm>
            <a:custGeom>
              <a:avLst/>
              <a:gdLst/>
              <a:ahLst/>
              <a:cxnLst/>
              <a:rect l="l" t="t" r="r" b="b"/>
              <a:pathLst>
                <a:path w="2820" h="2434" extrusionOk="0">
                  <a:moveTo>
                    <a:pt x="1463" y="1"/>
                  </a:moveTo>
                  <a:cubicBezTo>
                    <a:pt x="973" y="1"/>
                    <a:pt x="476" y="352"/>
                    <a:pt x="286" y="758"/>
                  </a:cubicBezTo>
                  <a:cubicBezTo>
                    <a:pt x="0" y="1391"/>
                    <a:pt x="381" y="2088"/>
                    <a:pt x="982" y="2310"/>
                  </a:cubicBezTo>
                  <a:cubicBezTo>
                    <a:pt x="1150" y="2394"/>
                    <a:pt x="1332" y="2434"/>
                    <a:pt x="1513" y="2434"/>
                  </a:cubicBezTo>
                  <a:cubicBezTo>
                    <a:pt x="1946" y="2434"/>
                    <a:pt x="2374" y="2205"/>
                    <a:pt x="2597" y="1803"/>
                  </a:cubicBezTo>
                  <a:cubicBezTo>
                    <a:pt x="2819" y="1233"/>
                    <a:pt x="2756" y="536"/>
                    <a:pt x="2186" y="220"/>
                  </a:cubicBezTo>
                  <a:cubicBezTo>
                    <a:pt x="2166" y="200"/>
                    <a:pt x="2143" y="192"/>
                    <a:pt x="2120" y="192"/>
                  </a:cubicBezTo>
                  <a:cubicBezTo>
                    <a:pt x="2069" y="192"/>
                    <a:pt x="2017" y="229"/>
                    <a:pt x="1996" y="251"/>
                  </a:cubicBezTo>
                  <a:cubicBezTo>
                    <a:pt x="1964" y="283"/>
                    <a:pt x="1964" y="378"/>
                    <a:pt x="1996" y="441"/>
                  </a:cubicBezTo>
                  <a:cubicBezTo>
                    <a:pt x="2565" y="1038"/>
                    <a:pt x="2275" y="2123"/>
                    <a:pt x="1523" y="2123"/>
                  </a:cubicBezTo>
                  <a:cubicBezTo>
                    <a:pt x="1397" y="2123"/>
                    <a:pt x="1259" y="2093"/>
                    <a:pt x="1109" y="2025"/>
                  </a:cubicBezTo>
                  <a:cubicBezTo>
                    <a:pt x="697" y="1835"/>
                    <a:pt x="444" y="1328"/>
                    <a:pt x="697" y="853"/>
                  </a:cubicBezTo>
                  <a:cubicBezTo>
                    <a:pt x="884" y="480"/>
                    <a:pt x="1250" y="331"/>
                    <a:pt x="1644" y="331"/>
                  </a:cubicBezTo>
                  <a:cubicBezTo>
                    <a:pt x="1719" y="331"/>
                    <a:pt x="1794" y="336"/>
                    <a:pt x="1869" y="346"/>
                  </a:cubicBezTo>
                  <a:cubicBezTo>
                    <a:pt x="1901" y="346"/>
                    <a:pt x="1964" y="283"/>
                    <a:pt x="1964" y="251"/>
                  </a:cubicBezTo>
                  <a:cubicBezTo>
                    <a:pt x="1964" y="220"/>
                    <a:pt x="1964" y="188"/>
                    <a:pt x="1932" y="124"/>
                  </a:cubicBezTo>
                  <a:cubicBezTo>
                    <a:pt x="1784" y="39"/>
                    <a:pt x="1624" y="1"/>
                    <a:pt x="1463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6048988" y="3575259"/>
              <a:ext cx="59333" cy="18029"/>
            </a:xfrm>
            <a:custGeom>
              <a:avLst/>
              <a:gdLst/>
              <a:ahLst/>
              <a:cxnLst/>
              <a:rect l="l" t="t" r="r" b="b"/>
              <a:pathLst>
                <a:path w="1889" h="574" extrusionOk="0">
                  <a:moveTo>
                    <a:pt x="188" y="0"/>
                  </a:moveTo>
                  <a:cubicBezTo>
                    <a:pt x="98" y="0"/>
                    <a:pt x="1" y="169"/>
                    <a:pt x="147" y="257"/>
                  </a:cubicBezTo>
                  <a:cubicBezTo>
                    <a:pt x="654" y="479"/>
                    <a:pt x="1192" y="574"/>
                    <a:pt x="1762" y="574"/>
                  </a:cubicBezTo>
                  <a:cubicBezTo>
                    <a:pt x="1889" y="574"/>
                    <a:pt x="1889" y="352"/>
                    <a:pt x="1762" y="352"/>
                  </a:cubicBezTo>
                  <a:cubicBezTo>
                    <a:pt x="1160" y="321"/>
                    <a:pt x="685" y="194"/>
                    <a:pt x="210" y="4"/>
                  </a:cubicBezTo>
                  <a:cubicBezTo>
                    <a:pt x="203" y="1"/>
                    <a:pt x="196" y="0"/>
                    <a:pt x="188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6050590" y="3389720"/>
              <a:ext cx="94544" cy="80944"/>
            </a:xfrm>
            <a:custGeom>
              <a:avLst/>
              <a:gdLst/>
              <a:ahLst/>
              <a:cxnLst/>
              <a:rect l="l" t="t" r="r" b="b"/>
              <a:pathLst>
                <a:path w="3010" h="2577" extrusionOk="0">
                  <a:moveTo>
                    <a:pt x="1677" y="218"/>
                  </a:moveTo>
                  <a:cubicBezTo>
                    <a:pt x="1752" y="218"/>
                    <a:pt x="1827" y="226"/>
                    <a:pt x="1901" y="242"/>
                  </a:cubicBezTo>
                  <a:cubicBezTo>
                    <a:pt x="1901" y="242"/>
                    <a:pt x="1901" y="305"/>
                    <a:pt x="1933" y="305"/>
                  </a:cubicBezTo>
                  <a:cubicBezTo>
                    <a:pt x="2863" y="800"/>
                    <a:pt x="2646" y="2307"/>
                    <a:pt x="1625" y="2307"/>
                  </a:cubicBezTo>
                  <a:cubicBezTo>
                    <a:pt x="1533" y="2307"/>
                    <a:pt x="1435" y="2295"/>
                    <a:pt x="1331" y="2269"/>
                  </a:cubicBezTo>
                  <a:cubicBezTo>
                    <a:pt x="793" y="2142"/>
                    <a:pt x="349" y="1636"/>
                    <a:pt x="539" y="1097"/>
                  </a:cubicBezTo>
                  <a:cubicBezTo>
                    <a:pt x="677" y="574"/>
                    <a:pt x="1175" y="218"/>
                    <a:pt x="1677" y="218"/>
                  </a:cubicBezTo>
                  <a:close/>
                  <a:moveTo>
                    <a:pt x="1562" y="0"/>
                  </a:moveTo>
                  <a:cubicBezTo>
                    <a:pt x="1015" y="0"/>
                    <a:pt x="493" y="327"/>
                    <a:pt x="286" y="844"/>
                  </a:cubicBezTo>
                  <a:cubicBezTo>
                    <a:pt x="1" y="1572"/>
                    <a:pt x="476" y="2269"/>
                    <a:pt x="1141" y="2491"/>
                  </a:cubicBezTo>
                  <a:cubicBezTo>
                    <a:pt x="1301" y="2549"/>
                    <a:pt x="1466" y="2577"/>
                    <a:pt x="1627" y="2577"/>
                  </a:cubicBezTo>
                  <a:cubicBezTo>
                    <a:pt x="2169" y="2577"/>
                    <a:pt x="2673" y="2260"/>
                    <a:pt x="2819" y="1699"/>
                  </a:cubicBezTo>
                  <a:cubicBezTo>
                    <a:pt x="3009" y="1034"/>
                    <a:pt x="2724" y="274"/>
                    <a:pt x="2059" y="20"/>
                  </a:cubicBezTo>
                  <a:cubicBezTo>
                    <a:pt x="2028" y="20"/>
                    <a:pt x="1996" y="20"/>
                    <a:pt x="1933" y="52"/>
                  </a:cubicBezTo>
                  <a:cubicBezTo>
                    <a:pt x="1810" y="17"/>
                    <a:pt x="1685" y="0"/>
                    <a:pt x="1562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51"/>
          <p:cNvGrpSpPr/>
          <p:nvPr/>
        </p:nvGrpSpPr>
        <p:grpSpPr>
          <a:xfrm>
            <a:off x="6561956" y="403520"/>
            <a:ext cx="1075321" cy="1025568"/>
            <a:chOff x="6457443" y="664620"/>
            <a:chExt cx="1075321" cy="1025568"/>
          </a:xfrm>
        </p:grpSpPr>
        <p:sp>
          <p:nvSpPr>
            <p:cNvPr id="1680" name="Google Shape;1680;p51"/>
            <p:cNvSpPr/>
            <p:nvPr/>
          </p:nvSpPr>
          <p:spPr>
            <a:xfrm>
              <a:off x="6457443" y="664620"/>
              <a:ext cx="1075321" cy="1025568"/>
            </a:xfrm>
            <a:custGeom>
              <a:avLst/>
              <a:gdLst/>
              <a:ahLst/>
              <a:cxnLst/>
              <a:rect l="l" t="t" r="r" b="b"/>
              <a:pathLst>
                <a:path w="34235" h="32651" extrusionOk="0">
                  <a:moveTo>
                    <a:pt x="24792" y="5770"/>
                  </a:moveTo>
                  <a:cubicBezTo>
                    <a:pt x="24815" y="5770"/>
                    <a:pt x="24838" y="5770"/>
                    <a:pt x="24861" y="5770"/>
                  </a:cubicBezTo>
                  <a:cubicBezTo>
                    <a:pt x="26223" y="5865"/>
                    <a:pt x="27489" y="7100"/>
                    <a:pt x="27014" y="8462"/>
                  </a:cubicBezTo>
                  <a:cubicBezTo>
                    <a:pt x="26729" y="9349"/>
                    <a:pt x="25969" y="9729"/>
                    <a:pt x="25146" y="9887"/>
                  </a:cubicBezTo>
                  <a:cubicBezTo>
                    <a:pt x="25122" y="9863"/>
                    <a:pt x="25061" y="9803"/>
                    <a:pt x="24978" y="9803"/>
                  </a:cubicBezTo>
                  <a:cubicBezTo>
                    <a:pt x="24952" y="9803"/>
                    <a:pt x="24923" y="9809"/>
                    <a:pt x="24892" y="9824"/>
                  </a:cubicBezTo>
                  <a:cubicBezTo>
                    <a:pt x="24729" y="9861"/>
                    <a:pt x="24565" y="9879"/>
                    <a:pt x="24403" y="9879"/>
                  </a:cubicBezTo>
                  <a:cubicBezTo>
                    <a:pt x="23313" y="9879"/>
                    <a:pt x="22340" y="9070"/>
                    <a:pt x="22422" y="7829"/>
                  </a:cubicBezTo>
                  <a:cubicBezTo>
                    <a:pt x="22484" y="6586"/>
                    <a:pt x="23584" y="5770"/>
                    <a:pt x="24792" y="5770"/>
                  </a:cubicBezTo>
                  <a:close/>
                  <a:moveTo>
                    <a:pt x="24773" y="601"/>
                  </a:moveTo>
                  <a:cubicBezTo>
                    <a:pt x="24834" y="601"/>
                    <a:pt x="24895" y="604"/>
                    <a:pt x="24956" y="608"/>
                  </a:cubicBezTo>
                  <a:cubicBezTo>
                    <a:pt x="27426" y="767"/>
                    <a:pt x="26729" y="4187"/>
                    <a:pt x="26223" y="5675"/>
                  </a:cubicBezTo>
                  <a:cubicBezTo>
                    <a:pt x="25779" y="5422"/>
                    <a:pt x="25241" y="5295"/>
                    <a:pt x="24734" y="5295"/>
                  </a:cubicBezTo>
                  <a:cubicBezTo>
                    <a:pt x="23087" y="5359"/>
                    <a:pt x="21662" y="6784"/>
                    <a:pt x="21947" y="8462"/>
                  </a:cubicBezTo>
                  <a:cubicBezTo>
                    <a:pt x="22115" y="9583"/>
                    <a:pt x="23150" y="10406"/>
                    <a:pt x="24242" y="10406"/>
                  </a:cubicBezTo>
                  <a:cubicBezTo>
                    <a:pt x="24384" y="10406"/>
                    <a:pt x="24528" y="10392"/>
                    <a:pt x="24671" y="10362"/>
                  </a:cubicBezTo>
                  <a:lnTo>
                    <a:pt x="24861" y="10362"/>
                  </a:lnTo>
                  <a:cubicBezTo>
                    <a:pt x="24481" y="10964"/>
                    <a:pt x="24101" y="11566"/>
                    <a:pt x="23752" y="12199"/>
                  </a:cubicBezTo>
                  <a:cubicBezTo>
                    <a:pt x="22531" y="10896"/>
                    <a:pt x="20797" y="10105"/>
                    <a:pt x="18971" y="10105"/>
                  </a:cubicBezTo>
                  <a:cubicBezTo>
                    <a:pt x="18667" y="10105"/>
                    <a:pt x="18360" y="10127"/>
                    <a:pt x="18052" y="10172"/>
                  </a:cubicBezTo>
                  <a:cubicBezTo>
                    <a:pt x="17989" y="10172"/>
                    <a:pt x="17862" y="10204"/>
                    <a:pt x="17767" y="10204"/>
                  </a:cubicBezTo>
                  <a:cubicBezTo>
                    <a:pt x="18844" y="7924"/>
                    <a:pt x="19794" y="5390"/>
                    <a:pt x="21187" y="3237"/>
                  </a:cubicBezTo>
                  <a:cubicBezTo>
                    <a:pt x="21949" y="2110"/>
                    <a:pt x="23238" y="601"/>
                    <a:pt x="24773" y="601"/>
                  </a:cubicBezTo>
                  <a:close/>
                  <a:moveTo>
                    <a:pt x="7398" y="6624"/>
                  </a:moveTo>
                  <a:cubicBezTo>
                    <a:pt x="7855" y="6624"/>
                    <a:pt x="8307" y="6727"/>
                    <a:pt x="8741" y="6847"/>
                  </a:cubicBezTo>
                  <a:cubicBezTo>
                    <a:pt x="11528" y="7512"/>
                    <a:pt x="14410" y="8684"/>
                    <a:pt x="16563" y="10584"/>
                  </a:cubicBezTo>
                  <a:cubicBezTo>
                    <a:pt x="14568" y="11376"/>
                    <a:pt x="13112" y="12991"/>
                    <a:pt x="12478" y="14954"/>
                  </a:cubicBezTo>
                  <a:cubicBezTo>
                    <a:pt x="11813" y="14954"/>
                    <a:pt x="11085" y="14954"/>
                    <a:pt x="10388" y="15018"/>
                  </a:cubicBezTo>
                  <a:lnTo>
                    <a:pt x="10071" y="14701"/>
                  </a:lnTo>
                  <a:cubicBezTo>
                    <a:pt x="8900" y="13498"/>
                    <a:pt x="7791" y="12326"/>
                    <a:pt x="6746" y="11122"/>
                  </a:cubicBezTo>
                  <a:cubicBezTo>
                    <a:pt x="6398" y="10806"/>
                    <a:pt x="6144" y="10457"/>
                    <a:pt x="5859" y="10141"/>
                  </a:cubicBezTo>
                  <a:cubicBezTo>
                    <a:pt x="5194" y="9317"/>
                    <a:pt x="5226" y="9412"/>
                    <a:pt x="5543" y="8146"/>
                  </a:cubicBezTo>
                  <a:cubicBezTo>
                    <a:pt x="5828" y="6974"/>
                    <a:pt x="5859" y="6784"/>
                    <a:pt x="6968" y="6657"/>
                  </a:cubicBezTo>
                  <a:cubicBezTo>
                    <a:pt x="7111" y="6634"/>
                    <a:pt x="7255" y="6624"/>
                    <a:pt x="7398" y="6624"/>
                  </a:cubicBezTo>
                  <a:close/>
                  <a:moveTo>
                    <a:pt x="12351" y="15334"/>
                  </a:moveTo>
                  <a:lnTo>
                    <a:pt x="12351" y="15334"/>
                  </a:lnTo>
                  <a:cubicBezTo>
                    <a:pt x="12225" y="15809"/>
                    <a:pt x="12161" y="16284"/>
                    <a:pt x="12066" y="16728"/>
                  </a:cubicBezTo>
                  <a:lnTo>
                    <a:pt x="10768" y="15429"/>
                  </a:lnTo>
                  <a:cubicBezTo>
                    <a:pt x="11338" y="15398"/>
                    <a:pt x="11845" y="15366"/>
                    <a:pt x="12351" y="15334"/>
                  </a:cubicBezTo>
                  <a:close/>
                  <a:moveTo>
                    <a:pt x="5031" y="13792"/>
                  </a:moveTo>
                  <a:cubicBezTo>
                    <a:pt x="5288" y="13792"/>
                    <a:pt x="5547" y="13830"/>
                    <a:pt x="5796" y="13909"/>
                  </a:cubicBezTo>
                  <a:cubicBezTo>
                    <a:pt x="7063" y="14289"/>
                    <a:pt x="7728" y="15524"/>
                    <a:pt x="7918" y="16760"/>
                  </a:cubicBezTo>
                  <a:cubicBezTo>
                    <a:pt x="7918" y="16791"/>
                    <a:pt x="7918" y="16791"/>
                    <a:pt x="7949" y="16823"/>
                  </a:cubicBezTo>
                  <a:cubicBezTo>
                    <a:pt x="7576" y="17943"/>
                    <a:pt x="6622" y="18819"/>
                    <a:pt x="5327" y="18819"/>
                  </a:cubicBezTo>
                  <a:cubicBezTo>
                    <a:pt x="5304" y="18819"/>
                    <a:pt x="5281" y="18819"/>
                    <a:pt x="5258" y="18818"/>
                  </a:cubicBezTo>
                  <a:cubicBezTo>
                    <a:pt x="3642" y="18818"/>
                    <a:pt x="2376" y="17425"/>
                    <a:pt x="2566" y="15809"/>
                  </a:cubicBezTo>
                  <a:cubicBezTo>
                    <a:pt x="2696" y="14587"/>
                    <a:pt x="3851" y="13792"/>
                    <a:pt x="5031" y="13792"/>
                  </a:cubicBezTo>
                  <a:close/>
                  <a:moveTo>
                    <a:pt x="27406" y="13387"/>
                  </a:moveTo>
                  <a:cubicBezTo>
                    <a:pt x="28289" y="13387"/>
                    <a:pt x="29168" y="13482"/>
                    <a:pt x="30055" y="13688"/>
                  </a:cubicBezTo>
                  <a:cubicBezTo>
                    <a:pt x="30878" y="13909"/>
                    <a:pt x="32081" y="14163"/>
                    <a:pt x="32651" y="14796"/>
                  </a:cubicBezTo>
                  <a:cubicBezTo>
                    <a:pt x="33221" y="15334"/>
                    <a:pt x="33126" y="16601"/>
                    <a:pt x="32651" y="17140"/>
                  </a:cubicBezTo>
                  <a:cubicBezTo>
                    <a:pt x="32335" y="17488"/>
                    <a:pt x="31765" y="17615"/>
                    <a:pt x="31321" y="17773"/>
                  </a:cubicBezTo>
                  <a:cubicBezTo>
                    <a:pt x="30086" y="18216"/>
                    <a:pt x="28819" y="18565"/>
                    <a:pt x="27553" y="18881"/>
                  </a:cubicBezTo>
                  <a:cubicBezTo>
                    <a:pt x="26888" y="18216"/>
                    <a:pt x="26159" y="17551"/>
                    <a:pt x="25494" y="16855"/>
                  </a:cubicBezTo>
                  <a:cubicBezTo>
                    <a:pt x="25494" y="16823"/>
                    <a:pt x="25462" y="16823"/>
                    <a:pt x="25462" y="16823"/>
                  </a:cubicBezTo>
                  <a:cubicBezTo>
                    <a:pt x="25462" y="16443"/>
                    <a:pt x="25462" y="16031"/>
                    <a:pt x="25367" y="15683"/>
                  </a:cubicBezTo>
                  <a:cubicBezTo>
                    <a:pt x="25304" y="14954"/>
                    <a:pt x="25051" y="14289"/>
                    <a:pt x="24734" y="13656"/>
                  </a:cubicBezTo>
                  <a:cubicBezTo>
                    <a:pt x="25637" y="13482"/>
                    <a:pt x="26523" y="13387"/>
                    <a:pt x="27406" y="13387"/>
                  </a:cubicBezTo>
                  <a:close/>
                  <a:moveTo>
                    <a:pt x="25367" y="17551"/>
                  </a:moveTo>
                  <a:cubicBezTo>
                    <a:pt x="25843" y="18058"/>
                    <a:pt x="26381" y="18565"/>
                    <a:pt x="26888" y="19040"/>
                  </a:cubicBezTo>
                  <a:cubicBezTo>
                    <a:pt x="26223" y="19198"/>
                    <a:pt x="25526" y="19325"/>
                    <a:pt x="24829" y="19483"/>
                  </a:cubicBezTo>
                  <a:cubicBezTo>
                    <a:pt x="25114" y="18881"/>
                    <a:pt x="25304" y="18216"/>
                    <a:pt x="25367" y="17551"/>
                  </a:cubicBezTo>
                  <a:close/>
                  <a:moveTo>
                    <a:pt x="23942" y="13118"/>
                  </a:moveTo>
                  <a:cubicBezTo>
                    <a:pt x="24037" y="13181"/>
                    <a:pt x="24069" y="13308"/>
                    <a:pt x="24164" y="13434"/>
                  </a:cubicBezTo>
                  <a:cubicBezTo>
                    <a:pt x="24164" y="13498"/>
                    <a:pt x="24227" y="13624"/>
                    <a:pt x="24322" y="13656"/>
                  </a:cubicBezTo>
                  <a:cubicBezTo>
                    <a:pt x="24576" y="14131"/>
                    <a:pt x="24797" y="14606"/>
                    <a:pt x="24892" y="15176"/>
                  </a:cubicBezTo>
                  <a:cubicBezTo>
                    <a:pt x="25272" y="16696"/>
                    <a:pt x="25019" y="18248"/>
                    <a:pt x="24354" y="19546"/>
                  </a:cubicBezTo>
                  <a:cubicBezTo>
                    <a:pt x="23436" y="19705"/>
                    <a:pt x="22517" y="19863"/>
                    <a:pt x="21662" y="20021"/>
                  </a:cubicBezTo>
                  <a:cubicBezTo>
                    <a:pt x="21536" y="20021"/>
                    <a:pt x="21409" y="20085"/>
                    <a:pt x="21346" y="20085"/>
                  </a:cubicBezTo>
                  <a:cubicBezTo>
                    <a:pt x="22201" y="17741"/>
                    <a:pt x="22961" y="15366"/>
                    <a:pt x="23942" y="13118"/>
                  </a:cubicBezTo>
                  <a:close/>
                  <a:moveTo>
                    <a:pt x="18980" y="10511"/>
                  </a:moveTo>
                  <a:cubicBezTo>
                    <a:pt x="20733" y="10511"/>
                    <a:pt x="22415" y="11272"/>
                    <a:pt x="23562" y="12548"/>
                  </a:cubicBezTo>
                  <a:cubicBezTo>
                    <a:pt x="22327" y="14954"/>
                    <a:pt x="21504" y="17551"/>
                    <a:pt x="20585" y="20116"/>
                  </a:cubicBezTo>
                  <a:cubicBezTo>
                    <a:pt x="19129" y="20306"/>
                    <a:pt x="17704" y="20465"/>
                    <a:pt x="16247" y="20560"/>
                  </a:cubicBezTo>
                  <a:cubicBezTo>
                    <a:pt x="14980" y="19483"/>
                    <a:pt x="13777" y="18343"/>
                    <a:pt x="12605" y="17140"/>
                  </a:cubicBezTo>
                  <a:cubicBezTo>
                    <a:pt x="12637" y="14099"/>
                    <a:pt x="14663" y="11312"/>
                    <a:pt x="17704" y="10647"/>
                  </a:cubicBezTo>
                  <a:cubicBezTo>
                    <a:pt x="18129" y="10555"/>
                    <a:pt x="18556" y="10511"/>
                    <a:pt x="18980" y="10511"/>
                  </a:cubicBezTo>
                  <a:close/>
                  <a:moveTo>
                    <a:pt x="9976" y="15493"/>
                  </a:moveTo>
                  <a:cubicBezTo>
                    <a:pt x="10673" y="16189"/>
                    <a:pt x="11433" y="16918"/>
                    <a:pt x="12161" y="17583"/>
                  </a:cubicBezTo>
                  <a:cubicBezTo>
                    <a:pt x="12161" y="17773"/>
                    <a:pt x="12161" y="17963"/>
                    <a:pt x="12193" y="18185"/>
                  </a:cubicBezTo>
                  <a:cubicBezTo>
                    <a:pt x="12320" y="19071"/>
                    <a:pt x="12637" y="19958"/>
                    <a:pt x="13048" y="20655"/>
                  </a:cubicBezTo>
                  <a:lnTo>
                    <a:pt x="10926" y="20655"/>
                  </a:lnTo>
                  <a:cubicBezTo>
                    <a:pt x="9153" y="20655"/>
                    <a:pt x="7411" y="20560"/>
                    <a:pt x="5669" y="20401"/>
                  </a:cubicBezTo>
                  <a:cubicBezTo>
                    <a:pt x="4783" y="20306"/>
                    <a:pt x="3928" y="20243"/>
                    <a:pt x="3072" y="20148"/>
                  </a:cubicBezTo>
                  <a:cubicBezTo>
                    <a:pt x="2502" y="20085"/>
                    <a:pt x="634" y="19990"/>
                    <a:pt x="1457" y="18533"/>
                  </a:cubicBezTo>
                  <a:cubicBezTo>
                    <a:pt x="1616" y="18248"/>
                    <a:pt x="2217" y="18026"/>
                    <a:pt x="2534" y="17900"/>
                  </a:cubicBezTo>
                  <a:lnTo>
                    <a:pt x="2566" y="17868"/>
                  </a:lnTo>
                  <a:cubicBezTo>
                    <a:pt x="3072" y="18660"/>
                    <a:pt x="3959" y="19198"/>
                    <a:pt x="4941" y="19325"/>
                  </a:cubicBezTo>
                  <a:cubicBezTo>
                    <a:pt x="5058" y="19338"/>
                    <a:pt x="5174" y="19344"/>
                    <a:pt x="5289" y="19344"/>
                  </a:cubicBezTo>
                  <a:cubicBezTo>
                    <a:pt x="6857" y="19344"/>
                    <a:pt x="8224" y="18167"/>
                    <a:pt x="8520" y="16633"/>
                  </a:cubicBezTo>
                  <a:cubicBezTo>
                    <a:pt x="8548" y="16462"/>
                    <a:pt x="8424" y="16343"/>
                    <a:pt x="8306" y="16343"/>
                  </a:cubicBezTo>
                  <a:cubicBezTo>
                    <a:pt x="8293" y="16343"/>
                    <a:pt x="8279" y="16345"/>
                    <a:pt x="8266" y="16348"/>
                  </a:cubicBezTo>
                  <a:cubicBezTo>
                    <a:pt x="8235" y="16031"/>
                    <a:pt x="8139" y="15809"/>
                    <a:pt x="8076" y="15524"/>
                  </a:cubicBezTo>
                  <a:lnTo>
                    <a:pt x="8076" y="15524"/>
                  </a:lnTo>
                  <a:cubicBezTo>
                    <a:pt x="8108" y="15556"/>
                    <a:pt x="8139" y="15556"/>
                    <a:pt x="8235" y="15556"/>
                  </a:cubicBezTo>
                  <a:cubicBezTo>
                    <a:pt x="8836" y="15524"/>
                    <a:pt x="9375" y="15524"/>
                    <a:pt x="9976" y="15493"/>
                  </a:cubicBezTo>
                  <a:close/>
                  <a:moveTo>
                    <a:pt x="12668" y="18090"/>
                  </a:moveTo>
                  <a:lnTo>
                    <a:pt x="12668" y="18090"/>
                  </a:lnTo>
                  <a:cubicBezTo>
                    <a:pt x="13143" y="18565"/>
                    <a:pt x="13650" y="19040"/>
                    <a:pt x="14188" y="19515"/>
                  </a:cubicBezTo>
                  <a:cubicBezTo>
                    <a:pt x="14568" y="19863"/>
                    <a:pt x="14980" y="20275"/>
                    <a:pt x="15360" y="20623"/>
                  </a:cubicBezTo>
                  <a:cubicBezTo>
                    <a:pt x="14758" y="20655"/>
                    <a:pt x="14220" y="20718"/>
                    <a:pt x="13618" y="20718"/>
                  </a:cubicBezTo>
                  <a:cubicBezTo>
                    <a:pt x="13112" y="19958"/>
                    <a:pt x="12732" y="19040"/>
                    <a:pt x="12668" y="18090"/>
                  </a:cubicBezTo>
                  <a:close/>
                  <a:moveTo>
                    <a:pt x="23942" y="20180"/>
                  </a:moveTo>
                  <a:lnTo>
                    <a:pt x="23942" y="20180"/>
                  </a:lnTo>
                  <a:cubicBezTo>
                    <a:pt x="23119" y="21415"/>
                    <a:pt x="21852" y="22365"/>
                    <a:pt x="20300" y="22808"/>
                  </a:cubicBezTo>
                  <a:cubicBezTo>
                    <a:pt x="20585" y="22080"/>
                    <a:pt x="20839" y="21383"/>
                    <a:pt x="21092" y="20655"/>
                  </a:cubicBezTo>
                  <a:lnTo>
                    <a:pt x="22644" y="20433"/>
                  </a:lnTo>
                  <a:lnTo>
                    <a:pt x="23942" y="20180"/>
                  </a:lnTo>
                  <a:close/>
                  <a:moveTo>
                    <a:pt x="15898" y="21193"/>
                  </a:moveTo>
                  <a:cubicBezTo>
                    <a:pt x="16563" y="21763"/>
                    <a:pt x="17197" y="22333"/>
                    <a:pt x="17862" y="22935"/>
                  </a:cubicBezTo>
                  <a:cubicBezTo>
                    <a:pt x="16342" y="22935"/>
                    <a:pt x="15012" y="22302"/>
                    <a:pt x="14062" y="21256"/>
                  </a:cubicBezTo>
                  <a:cubicBezTo>
                    <a:pt x="14695" y="21256"/>
                    <a:pt x="15297" y="21225"/>
                    <a:pt x="15898" y="21193"/>
                  </a:cubicBezTo>
                  <a:close/>
                  <a:moveTo>
                    <a:pt x="20364" y="20750"/>
                  </a:moveTo>
                  <a:cubicBezTo>
                    <a:pt x="20110" y="21510"/>
                    <a:pt x="19825" y="22207"/>
                    <a:pt x="19572" y="22935"/>
                  </a:cubicBezTo>
                  <a:lnTo>
                    <a:pt x="19445" y="22935"/>
                  </a:lnTo>
                  <a:cubicBezTo>
                    <a:pt x="19389" y="22822"/>
                    <a:pt x="19332" y="22708"/>
                    <a:pt x="19207" y="22708"/>
                  </a:cubicBezTo>
                  <a:cubicBezTo>
                    <a:pt x="19193" y="22708"/>
                    <a:pt x="19177" y="22710"/>
                    <a:pt x="19160" y="22713"/>
                  </a:cubicBezTo>
                  <a:cubicBezTo>
                    <a:pt x="19034" y="22777"/>
                    <a:pt x="18875" y="22808"/>
                    <a:pt x="18780" y="22840"/>
                  </a:cubicBezTo>
                  <a:cubicBezTo>
                    <a:pt x="18084" y="22238"/>
                    <a:pt x="17450" y="21700"/>
                    <a:pt x="16785" y="21098"/>
                  </a:cubicBezTo>
                  <a:cubicBezTo>
                    <a:pt x="17989" y="21035"/>
                    <a:pt x="19160" y="20908"/>
                    <a:pt x="20364" y="20750"/>
                  </a:cubicBezTo>
                  <a:close/>
                  <a:moveTo>
                    <a:pt x="27394" y="19483"/>
                  </a:moveTo>
                  <a:cubicBezTo>
                    <a:pt x="28376" y="20370"/>
                    <a:pt x="29389" y="21256"/>
                    <a:pt x="30371" y="22112"/>
                  </a:cubicBezTo>
                  <a:cubicBezTo>
                    <a:pt x="31385" y="23030"/>
                    <a:pt x="32398" y="24107"/>
                    <a:pt x="32746" y="25437"/>
                  </a:cubicBezTo>
                  <a:cubicBezTo>
                    <a:pt x="33190" y="27210"/>
                    <a:pt x="32145" y="28952"/>
                    <a:pt x="30276" y="28984"/>
                  </a:cubicBezTo>
                  <a:cubicBezTo>
                    <a:pt x="30340" y="28857"/>
                    <a:pt x="30340" y="28699"/>
                    <a:pt x="30371" y="28572"/>
                  </a:cubicBezTo>
                  <a:cubicBezTo>
                    <a:pt x="30371" y="28509"/>
                    <a:pt x="30340" y="28414"/>
                    <a:pt x="30276" y="28382"/>
                  </a:cubicBezTo>
                  <a:cubicBezTo>
                    <a:pt x="30371" y="26640"/>
                    <a:pt x="29073" y="25152"/>
                    <a:pt x="27331" y="24993"/>
                  </a:cubicBezTo>
                  <a:cubicBezTo>
                    <a:pt x="27234" y="24985"/>
                    <a:pt x="27136" y="24981"/>
                    <a:pt x="27039" y="24981"/>
                  </a:cubicBezTo>
                  <a:cubicBezTo>
                    <a:pt x="25641" y="24981"/>
                    <a:pt x="24243" y="25819"/>
                    <a:pt x="24006" y="27210"/>
                  </a:cubicBezTo>
                  <a:cubicBezTo>
                    <a:pt x="22612" y="26102"/>
                    <a:pt x="21251" y="24930"/>
                    <a:pt x="19920" y="23790"/>
                  </a:cubicBezTo>
                  <a:cubicBezTo>
                    <a:pt x="20047" y="23537"/>
                    <a:pt x="20110" y="23347"/>
                    <a:pt x="20205" y="23157"/>
                  </a:cubicBezTo>
                  <a:cubicBezTo>
                    <a:pt x="22137" y="22872"/>
                    <a:pt x="23689" y="21700"/>
                    <a:pt x="24576" y="20053"/>
                  </a:cubicBezTo>
                  <a:cubicBezTo>
                    <a:pt x="25494" y="19895"/>
                    <a:pt x="26444" y="19705"/>
                    <a:pt x="27394" y="19483"/>
                  </a:cubicBezTo>
                  <a:close/>
                  <a:moveTo>
                    <a:pt x="27012" y="25457"/>
                  </a:moveTo>
                  <a:cubicBezTo>
                    <a:pt x="27098" y="25457"/>
                    <a:pt x="27183" y="25461"/>
                    <a:pt x="27268" y="25468"/>
                  </a:cubicBezTo>
                  <a:cubicBezTo>
                    <a:pt x="28914" y="25627"/>
                    <a:pt x="29864" y="26989"/>
                    <a:pt x="29960" y="28540"/>
                  </a:cubicBezTo>
                  <a:lnTo>
                    <a:pt x="29960" y="28572"/>
                  </a:lnTo>
                  <a:cubicBezTo>
                    <a:pt x="29642" y="29717"/>
                    <a:pt x="28580" y="30237"/>
                    <a:pt x="27469" y="30237"/>
                  </a:cubicBezTo>
                  <a:cubicBezTo>
                    <a:pt x="26029" y="30237"/>
                    <a:pt x="24507" y="29363"/>
                    <a:pt x="24417" y="27844"/>
                  </a:cubicBezTo>
                  <a:cubicBezTo>
                    <a:pt x="24358" y="26384"/>
                    <a:pt x="25671" y="25457"/>
                    <a:pt x="27012" y="25457"/>
                  </a:cubicBezTo>
                  <a:close/>
                  <a:moveTo>
                    <a:pt x="13460" y="21256"/>
                  </a:moveTo>
                  <a:cubicBezTo>
                    <a:pt x="14491" y="22545"/>
                    <a:pt x="16014" y="23342"/>
                    <a:pt x="17772" y="23342"/>
                  </a:cubicBezTo>
                  <a:cubicBezTo>
                    <a:pt x="17958" y="23342"/>
                    <a:pt x="18146" y="23333"/>
                    <a:pt x="18337" y="23315"/>
                  </a:cubicBezTo>
                  <a:cubicBezTo>
                    <a:pt x="18622" y="23568"/>
                    <a:pt x="18844" y="23758"/>
                    <a:pt x="19129" y="23980"/>
                  </a:cubicBezTo>
                  <a:cubicBezTo>
                    <a:pt x="18844" y="24677"/>
                    <a:pt x="18527" y="25310"/>
                    <a:pt x="18210" y="25943"/>
                  </a:cubicBezTo>
                  <a:cubicBezTo>
                    <a:pt x="17288" y="27709"/>
                    <a:pt x="14655" y="32150"/>
                    <a:pt x="12100" y="32150"/>
                  </a:cubicBezTo>
                  <a:cubicBezTo>
                    <a:pt x="11585" y="32150"/>
                    <a:pt x="11073" y="31969"/>
                    <a:pt x="10578" y="31549"/>
                  </a:cubicBezTo>
                  <a:cubicBezTo>
                    <a:pt x="8963" y="30187"/>
                    <a:pt x="10736" y="27274"/>
                    <a:pt x="11370" y="25722"/>
                  </a:cubicBezTo>
                  <a:cubicBezTo>
                    <a:pt x="12003" y="24233"/>
                    <a:pt x="12605" y="22777"/>
                    <a:pt x="13175" y="21256"/>
                  </a:cubicBezTo>
                  <a:close/>
                  <a:moveTo>
                    <a:pt x="24918" y="0"/>
                  </a:moveTo>
                  <a:cubicBezTo>
                    <a:pt x="24515" y="0"/>
                    <a:pt x="24053" y="100"/>
                    <a:pt x="23531" y="323"/>
                  </a:cubicBezTo>
                  <a:cubicBezTo>
                    <a:pt x="22106" y="925"/>
                    <a:pt x="21092" y="2192"/>
                    <a:pt x="20364" y="3490"/>
                  </a:cubicBezTo>
                  <a:cubicBezTo>
                    <a:pt x="19129" y="5580"/>
                    <a:pt x="18242" y="7924"/>
                    <a:pt x="17229" y="10109"/>
                  </a:cubicBezTo>
                  <a:cubicBezTo>
                    <a:pt x="17197" y="10172"/>
                    <a:pt x="17197" y="10267"/>
                    <a:pt x="17229" y="10331"/>
                  </a:cubicBezTo>
                  <a:cubicBezTo>
                    <a:pt x="17134" y="10331"/>
                    <a:pt x="17007" y="10362"/>
                    <a:pt x="16943" y="10426"/>
                  </a:cubicBezTo>
                  <a:cubicBezTo>
                    <a:pt x="14853" y="8082"/>
                    <a:pt x="11085" y="6530"/>
                    <a:pt x="8044" y="6087"/>
                  </a:cubicBezTo>
                  <a:cubicBezTo>
                    <a:pt x="7818" y="6056"/>
                    <a:pt x="7601" y="6041"/>
                    <a:pt x="7394" y="6041"/>
                  </a:cubicBezTo>
                  <a:cubicBezTo>
                    <a:pt x="4874" y="6041"/>
                    <a:pt x="3809" y="8260"/>
                    <a:pt x="5448" y="10426"/>
                  </a:cubicBezTo>
                  <a:cubicBezTo>
                    <a:pt x="6683" y="12041"/>
                    <a:pt x="8076" y="13529"/>
                    <a:pt x="9533" y="15018"/>
                  </a:cubicBezTo>
                  <a:cubicBezTo>
                    <a:pt x="9090" y="15018"/>
                    <a:pt x="8678" y="15049"/>
                    <a:pt x="8235" y="15049"/>
                  </a:cubicBezTo>
                  <a:cubicBezTo>
                    <a:pt x="8076" y="15049"/>
                    <a:pt x="7981" y="15176"/>
                    <a:pt x="7981" y="15271"/>
                  </a:cubicBezTo>
                  <a:cubicBezTo>
                    <a:pt x="7506" y="14226"/>
                    <a:pt x="6524" y="13339"/>
                    <a:pt x="5258" y="13276"/>
                  </a:cubicBezTo>
                  <a:cubicBezTo>
                    <a:pt x="5195" y="13272"/>
                    <a:pt x="5132" y="13270"/>
                    <a:pt x="5069" y="13270"/>
                  </a:cubicBezTo>
                  <a:cubicBezTo>
                    <a:pt x="3643" y="13270"/>
                    <a:pt x="2241" y="14290"/>
                    <a:pt x="2059" y="15746"/>
                  </a:cubicBezTo>
                  <a:cubicBezTo>
                    <a:pt x="1996" y="16379"/>
                    <a:pt x="2091" y="17013"/>
                    <a:pt x="2376" y="17551"/>
                  </a:cubicBezTo>
                  <a:cubicBezTo>
                    <a:pt x="1426" y="17868"/>
                    <a:pt x="1" y="18691"/>
                    <a:pt x="887" y="19831"/>
                  </a:cubicBezTo>
                  <a:cubicBezTo>
                    <a:pt x="1299" y="20465"/>
                    <a:pt x="2312" y="20496"/>
                    <a:pt x="2977" y="20623"/>
                  </a:cubicBezTo>
                  <a:cubicBezTo>
                    <a:pt x="4149" y="20813"/>
                    <a:pt x="5353" y="20940"/>
                    <a:pt x="6524" y="21066"/>
                  </a:cubicBezTo>
                  <a:cubicBezTo>
                    <a:pt x="8551" y="21225"/>
                    <a:pt x="10546" y="21288"/>
                    <a:pt x="12541" y="21288"/>
                  </a:cubicBezTo>
                  <a:cubicBezTo>
                    <a:pt x="11686" y="23347"/>
                    <a:pt x="10863" y="25468"/>
                    <a:pt x="10008" y="27527"/>
                  </a:cubicBezTo>
                  <a:cubicBezTo>
                    <a:pt x="9533" y="28699"/>
                    <a:pt x="8868" y="30155"/>
                    <a:pt x="9628" y="31391"/>
                  </a:cubicBezTo>
                  <a:cubicBezTo>
                    <a:pt x="10185" y="32302"/>
                    <a:pt x="10935" y="32651"/>
                    <a:pt x="11739" y="32651"/>
                  </a:cubicBezTo>
                  <a:cubicBezTo>
                    <a:pt x="13308" y="32651"/>
                    <a:pt x="15082" y="31319"/>
                    <a:pt x="16025" y="30250"/>
                  </a:cubicBezTo>
                  <a:cubicBezTo>
                    <a:pt x="17577" y="28509"/>
                    <a:pt x="18685" y="26514"/>
                    <a:pt x="19635" y="24423"/>
                  </a:cubicBezTo>
                  <a:cubicBezTo>
                    <a:pt x="20997" y="25563"/>
                    <a:pt x="22359" y="26672"/>
                    <a:pt x="23784" y="27717"/>
                  </a:cubicBezTo>
                  <a:cubicBezTo>
                    <a:pt x="23847" y="27749"/>
                    <a:pt x="23911" y="27749"/>
                    <a:pt x="23942" y="27749"/>
                  </a:cubicBezTo>
                  <a:cubicBezTo>
                    <a:pt x="23981" y="29601"/>
                    <a:pt x="25818" y="30677"/>
                    <a:pt x="27520" y="30677"/>
                  </a:cubicBezTo>
                  <a:cubicBezTo>
                    <a:pt x="28611" y="30677"/>
                    <a:pt x="29648" y="30234"/>
                    <a:pt x="30118" y="29269"/>
                  </a:cubicBezTo>
                  <a:lnTo>
                    <a:pt x="30181" y="29269"/>
                  </a:lnTo>
                  <a:cubicBezTo>
                    <a:pt x="30383" y="29309"/>
                    <a:pt x="30575" y="29327"/>
                    <a:pt x="30758" y="29327"/>
                  </a:cubicBezTo>
                  <a:cubicBezTo>
                    <a:pt x="32905" y="29327"/>
                    <a:pt x="33766" y="26732"/>
                    <a:pt x="33095" y="24835"/>
                  </a:cubicBezTo>
                  <a:cubicBezTo>
                    <a:pt x="32556" y="23283"/>
                    <a:pt x="31321" y="22207"/>
                    <a:pt x="30118" y="21193"/>
                  </a:cubicBezTo>
                  <a:cubicBezTo>
                    <a:pt x="29421" y="20560"/>
                    <a:pt x="28693" y="19926"/>
                    <a:pt x="28028" y="19293"/>
                  </a:cubicBezTo>
                  <a:cubicBezTo>
                    <a:pt x="28978" y="19040"/>
                    <a:pt x="29960" y="18755"/>
                    <a:pt x="30910" y="18501"/>
                  </a:cubicBezTo>
                  <a:cubicBezTo>
                    <a:pt x="32081" y="18090"/>
                    <a:pt x="33760" y="17615"/>
                    <a:pt x="34013" y="16189"/>
                  </a:cubicBezTo>
                  <a:cubicBezTo>
                    <a:pt x="34235" y="14638"/>
                    <a:pt x="32430" y="13846"/>
                    <a:pt x="31226" y="13434"/>
                  </a:cubicBezTo>
                  <a:cubicBezTo>
                    <a:pt x="29979" y="12976"/>
                    <a:pt x="28657" y="12740"/>
                    <a:pt x="27335" y="12740"/>
                  </a:cubicBezTo>
                  <a:cubicBezTo>
                    <a:pt x="26374" y="12740"/>
                    <a:pt x="25413" y="12864"/>
                    <a:pt x="24481" y="13118"/>
                  </a:cubicBezTo>
                  <a:lnTo>
                    <a:pt x="24101" y="12643"/>
                  </a:lnTo>
                  <a:cubicBezTo>
                    <a:pt x="24417" y="11914"/>
                    <a:pt x="24797" y="11217"/>
                    <a:pt x="25146" y="10521"/>
                  </a:cubicBezTo>
                  <a:cubicBezTo>
                    <a:pt x="25177" y="10457"/>
                    <a:pt x="25177" y="10362"/>
                    <a:pt x="25146" y="10331"/>
                  </a:cubicBezTo>
                  <a:cubicBezTo>
                    <a:pt x="26381" y="10267"/>
                    <a:pt x="27489" y="9412"/>
                    <a:pt x="27648" y="8082"/>
                  </a:cubicBezTo>
                  <a:cubicBezTo>
                    <a:pt x="27743" y="7100"/>
                    <a:pt x="27204" y="6309"/>
                    <a:pt x="26444" y="5770"/>
                  </a:cubicBezTo>
                  <a:cubicBezTo>
                    <a:pt x="27668" y="3703"/>
                    <a:pt x="27374" y="0"/>
                    <a:pt x="24918" y="0"/>
                  </a:cubicBezTo>
                  <a:close/>
                </a:path>
              </a:pathLst>
            </a:custGeom>
            <a:solidFill>
              <a:srgbClr val="565555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6532042" y="1097827"/>
              <a:ext cx="175111" cy="158872"/>
            </a:xfrm>
            <a:custGeom>
              <a:avLst/>
              <a:gdLst/>
              <a:ahLst/>
              <a:cxnLst/>
              <a:rect l="l" t="t" r="r" b="b"/>
              <a:pathLst>
                <a:path w="5575" h="5058" extrusionOk="0">
                  <a:moveTo>
                    <a:pt x="4772" y="2985"/>
                  </a:moveTo>
                  <a:cubicBezTo>
                    <a:pt x="4836" y="2985"/>
                    <a:pt x="4899" y="3041"/>
                    <a:pt x="4878" y="3126"/>
                  </a:cubicBezTo>
                  <a:cubicBezTo>
                    <a:pt x="4593" y="3791"/>
                    <a:pt x="3928" y="4298"/>
                    <a:pt x="3168" y="4329"/>
                  </a:cubicBezTo>
                  <a:cubicBezTo>
                    <a:pt x="2978" y="4329"/>
                    <a:pt x="2978" y="4044"/>
                    <a:pt x="3168" y="4013"/>
                  </a:cubicBezTo>
                  <a:cubicBezTo>
                    <a:pt x="3801" y="3949"/>
                    <a:pt x="4371" y="3601"/>
                    <a:pt x="4688" y="3031"/>
                  </a:cubicBezTo>
                  <a:cubicBezTo>
                    <a:pt x="4709" y="2999"/>
                    <a:pt x="4741" y="2985"/>
                    <a:pt x="4772" y="2985"/>
                  </a:cubicBezTo>
                  <a:close/>
                  <a:moveTo>
                    <a:pt x="2674" y="0"/>
                  </a:moveTo>
                  <a:cubicBezTo>
                    <a:pt x="1517" y="0"/>
                    <a:pt x="373" y="800"/>
                    <a:pt x="191" y="2049"/>
                  </a:cubicBezTo>
                  <a:cubicBezTo>
                    <a:pt x="1" y="3633"/>
                    <a:pt x="1267" y="5026"/>
                    <a:pt x="2883" y="5058"/>
                  </a:cubicBezTo>
                  <a:cubicBezTo>
                    <a:pt x="4213" y="5058"/>
                    <a:pt x="5163" y="4171"/>
                    <a:pt x="5574" y="3031"/>
                  </a:cubicBezTo>
                  <a:cubicBezTo>
                    <a:pt x="5574" y="3031"/>
                    <a:pt x="5543" y="2999"/>
                    <a:pt x="5543" y="2968"/>
                  </a:cubicBezTo>
                  <a:cubicBezTo>
                    <a:pt x="5321" y="1732"/>
                    <a:pt x="4688" y="497"/>
                    <a:pt x="3421" y="117"/>
                  </a:cubicBezTo>
                  <a:cubicBezTo>
                    <a:pt x="3178" y="38"/>
                    <a:pt x="2926" y="0"/>
                    <a:pt x="2674" y="0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6625550" y="1192025"/>
              <a:ext cx="60370" cy="41807"/>
            </a:xfrm>
            <a:custGeom>
              <a:avLst/>
              <a:gdLst/>
              <a:ahLst/>
              <a:cxnLst/>
              <a:rect l="l" t="t" r="r" b="b"/>
              <a:pathLst>
                <a:path w="1922" h="1331" extrusionOk="0">
                  <a:moveTo>
                    <a:pt x="1795" y="0"/>
                  </a:moveTo>
                  <a:cubicBezTo>
                    <a:pt x="1764" y="0"/>
                    <a:pt x="1732" y="11"/>
                    <a:pt x="1711" y="32"/>
                  </a:cubicBezTo>
                  <a:cubicBezTo>
                    <a:pt x="1394" y="602"/>
                    <a:pt x="856" y="950"/>
                    <a:pt x="191" y="1014"/>
                  </a:cubicBezTo>
                  <a:cubicBezTo>
                    <a:pt x="1" y="1077"/>
                    <a:pt x="1" y="1330"/>
                    <a:pt x="191" y="1330"/>
                  </a:cubicBezTo>
                  <a:cubicBezTo>
                    <a:pt x="951" y="1330"/>
                    <a:pt x="1616" y="824"/>
                    <a:pt x="1901" y="127"/>
                  </a:cubicBezTo>
                  <a:cubicBezTo>
                    <a:pt x="1922" y="42"/>
                    <a:pt x="1859" y="0"/>
                    <a:pt x="1795" y="0"/>
                  </a:cubicBezTo>
                  <a:close/>
                </a:path>
              </a:pathLst>
            </a:custGeom>
            <a:solidFill>
              <a:srgbClr val="565555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6854340" y="1232796"/>
              <a:ext cx="85592" cy="82608"/>
            </a:xfrm>
            <a:custGeom>
              <a:avLst/>
              <a:gdLst/>
              <a:ahLst/>
              <a:cxnLst/>
              <a:rect l="l" t="t" r="r" b="b"/>
              <a:pathLst>
                <a:path w="2725" h="2630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982"/>
                    <a:pt x="476" y="1869"/>
                    <a:pt x="982" y="2629"/>
                  </a:cubicBezTo>
                  <a:cubicBezTo>
                    <a:pt x="1584" y="2629"/>
                    <a:pt x="2122" y="2566"/>
                    <a:pt x="2724" y="2534"/>
                  </a:cubicBezTo>
                  <a:cubicBezTo>
                    <a:pt x="2281" y="2154"/>
                    <a:pt x="1901" y="1774"/>
                    <a:pt x="1489" y="1426"/>
                  </a:cubicBezTo>
                  <a:cubicBezTo>
                    <a:pt x="982" y="951"/>
                    <a:pt x="476" y="476"/>
                    <a:pt x="1" y="1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6853335" y="996749"/>
              <a:ext cx="344222" cy="314665"/>
            </a:xfrm>
            <a:custGeom>
              <a:avLst/>
              <a:gdLst/>
              <a:ahLst/>
              <a:cxnLst/>
              <a:rect l="l" t="t" r="r" b="b"/>
              <a:pathLst>
                <a:path w="10959" h="10018" extrusionOk="0">
                  <a:moveTo>
                    <a:pt x="4776" y="1051"/>
                  </a:moveTo>
                  <a:cubicBezTo>
                    <a:pt x="4856" y="1051"/>
                    <a:pt x="4901" y="1185"/>
                    <a:pt x="4815" y="1213"/>
                  </a:cubicBezTo>
                  <a:cubicBezTo>
                    <a:pt x="4213" y="1530"/>
                    <a:pt x="3674" y="1879"/>
                    <a:pt x="3168" y="2354"/>
                  </a:cubicBezTo>
                  <a:cubicBezTo>
                    <a:pt x="2693" y="2860"/>
                    <a:pt x="2313" y="3399"/>
                    <a:pt x="1933" y="4032"/>
                  </a:cubicBezTo>
                  <a:cubicBezTo>
                    <a:pt x="1896" y="4088"/>
                    <a:pt x="1845" y="4111"/>
                    <a:pt x="1794" y="4111"/>
                  </a:cubicBezTo>
                  <a:cubicBezTo>
                    <a:pt x="1672" y="4111"/>
                    <a:pt x="1549" y="3976"/>
                    <a:pt x="1616" y="3842"/>
                  </a:cubicBezTo>
                  <a:cubicBezTo>
                    <a:pt x="2154" y="2607"/>
                    <a:pt x="3421" y="1404"/>
                    <a:pt x="4751" y="1055"/>
                  </a:cubicBezTo>
                  <a:cubicBezTo>
                    <a:pt x="4760" y="1052"/>
                    <a:pt x="4768" y="1051"/>
                    <a:pt x="4776" y="1051"/>
                  </a:cubicBezTo>
                  <a:close/>
                  <a:moveTo>
                    <a:pt x="6473" y="0"/>
                  </a:moveTo>
                  <a:cubicBezTo>
                    <a:pt x="6016" y="0"/>
                    <a:pt x="5555" y="55"/>
                    <a:pt x="5100" y="168"/>
                  </a:cubicBezTo>
                  <a:cubicBezTo>
                    <a:pt x="2059" y="865"/>
                    <a:pt x="33" y="3589"/>
                    <a:pt x="1" y="6661"/>
                  </a:cubicBezTo>
                  <a:cubicBezTo>
                    <a:pt x="1173" y="7801"/>
                    <a:pt x="2408" y="8909"/>
                    <a:pt x="3643" y="10017"/>
                  </a:cubicBezTo>
                  <a:cubicBezTo>
                    <a:pt x="5100" y="9891"/>
                    <a:pt x="6556" y="9764"/>
                    <a:pt x="7981" y="9574"/>
                  </a:cubicBezTo>
                  <a:cubicBezTo>
                    <a:pt x="8868" y="7009"/>
                    <a:pt x="9723" y="4444"/>
                    <a:pt x="10958" y="2005"/>
                  </a:cubicBezTo>
                  <a:cubicBezTo>
                    <a:pt x="9835" y="757"/>
                    <a:pt x="8179" y="0"/>
                    <a:pt x="6473" y="0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6903654" y="1029730"/>
              <a:ext cx="103622" cy="96146"/>
            </a:xfrm>
            <a:custGeom>
              <a:avLst/>
              <a:gdLst/>
              <a:ahLst/>
              <a:cxnLst/>
              <a:rect l="l" t="t" r="r" b="b"/>
              <a:pathLst>
                <a:path w="3299" h="3061" extrusionOk="0">
                  <a:moveTo>
                    <a:pt x="3174" y="1"/>
                  </a:moveTo>
                  <a:cubicBezTo>
                    <a:pt x="3166" y="1"/>
                    <a:pt x="3158" y="2"/>
                    <a:pt x="3149" y="5"/>
                  </a:cubicBezTo>
                  <a:cubicBezTo>
                    <a:pt x="1819" y="385"/>
                    <a:pt x="616" y="1525"/>
                    <a:pt x="46" y="2792"/>
                  </a:cubicBezTo>
                  <a:cubicBezTo>
                    <a:pt x="1" y="2926"/>
                    <a:pt x="114" y="3061"/>
                    <a:pt x="230" y="3061"/>
                  </a:cubicBezTo>
                  <a:cubicBezTo>
                    <a:pt x="277" y="3061"/>
                    <a:pt x="325" y="3038"/>
                    <a:pt x="362" y="2982"/>
                  </a:cubicBezTo>
                  <a:cubicBezTo>
                    <a:pt x="711" y="2380"/>
                    <a:pt x="1027" y="1842"/>
                    <a:pt x="1566" y="1304"/>
                  </a:cubicBezTo>
                  <a:cubicBezTo>
                    <a:pt x="2072" y="829"/>
                    <a:pt x="2611" y="480"/>
                    <a:pt x="3213" y="163"/>
                  </a:cubicBezTo>
                  <a:cubicBezTo>
                    <a:pt x="3299" y="135"/>
                    <a:pt x="3254" y="1"/>
                    <a:pt x="3174" y="1"/>
                  </a:cubicBezTo>
                  <a:close/>
                </a:path>
              </a:pathLst>
            </a:custGeom>
            <a:solidFill>
              <a:srgbClr val="565555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6899099" y="1328282"/>
              <a:ext cx="119389" cy="54873"/>
            </a:xfrm>
            <a:custGeom>
              <a:avLst/>
              <a:gdLst/>
              <a:ahLst/>
              <a:cxnLst/>
              <a:rect l="l" t="t" r="r" b="b"/>
              <a:pathLst>
                <a:path w="3801" h="1747" extrusionOk="0">
                  <a:moveTo>
                    <a:pt x="1837" y="1"/>
                  </a:moveTo>
                  <a:cubicBezTo>
                    <a:pt x="1236" y="64"/>
                    <a:pt x="634" y="96"/>
                    <a:pt x="1" y="96"/>
                  </a:cubicBezTo>
                  <a:cubicBezTo>
                    <a:pt x="907" y="1123"/>
                    <a:pt x="2160" y="1747"/>
                    <a:pt x="3593" y="1747"/>
                  </a:cubicBezTo>
                  <a:cubicBezTo>
                    <a:pt x="3662" y="1747"/>
                    <a:pt x="3731" y="1746"/>
                    <a:pt x="3801" y="1743"/>
                  </a:cubicBezTo>
                  <a:cubicBezTo>
                    <a:pt x="3136" y="1204"/>
                    <a:pt x="2502" y="603"/>
                    <a:pt x="1837" y="1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6984660" y="1317351"/>
              <a:ext cx="112416" cy="68662"/>
            </a:xfrm>
            <a:custGeom>
              <a:avLst/>
              <a:gdLst/>
              <a:ahLst/>
              <a:cxnLst/>
              <a:rect l="l" t="t" r="r" b="b"/>
              <a:pathLst>
                <a:path w="3579" h="2186" extrusionOk="0">
                  <a:moveTo>
                    <a:pt x="3579" y="0"/>
                  </a:moveTo>
                  <a:cubicBezTo>
                    <a:pt x="2375" y="127"/>
                    <a:pt x="1204" y="254"/>
                    <a:pt x="0" y="317"/>
                  </a:cubicBezTo>
                  <a:cubicBezTo>
                    <a:pt x="665" y="919"/>
                    <a:pt x="1299" y="1457"/>
                    <a:pt x="1995" y="2059"/>
                  </a:cubicBezTo>
                  <a:cubicBezTo>
                    <a:pt x="2090" y="2027"/>
                    <a:pt x="2217" y="2027"/>
                    <a:pt x="2375" y="1996"/>
                  </a:cubicBezTo>
                  <a:cubicBezTo>
                    <a:pt x="2404" y="1984"/>
                    <a:pt x="2430" y="1979"/>
                    <a:pt x="2453" y="1979"/>
                  </a:cubicBezTo>
                  <a:cubicBezTo>
                    <a:pt x="2557" y="1979"/>
                    <a:pt x="2609" y="2082"/>
                    <a:pt x="2660" y="2186"/>
                  </a:cubicBezTo>
                  <a:lnTo>
                    <a:pt x="2787" y="2186"/>
                  </a:lnTo>
                  <a:cubicBezTo>
                    <a:pt x="3040" y="1457"/>
                    <a:pt x="3325" y="761"/>
                    <a:pt x="3579" y="0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7095066" y="1298443"/>
              <a:ext cx="114427" cy="81603"/>
            </a:xfrm>
            <a:custGeom>
              <a:avLst/>
              <a:gdLst/>
              <a:ahLst/>
              <a:cxnLst/>
              <a:rect l="l" t="t" r="r" b="b"/>
              <a:pathLst>
                <a:path w="3643" h="2598" extrusionOk="0">
                  <a:moveTo>
                    <a:pt x="3642" y="1"/>
                  </a:moveTo>
                  <a:lnTo>
                    <a:pt x="2344" y="254"/>
                  </a:lnTo>
                  <a:cubicBezTo>
                    <a:pt x="1837" y="317"/>
                    <a:pt x="1331" y="381"/>
                    <a:pt x="792" y="444"/>
                  </a:cubicBezTo>
                  <a:cubicBezTo>
                    <a:pt x="539" y="1172"/>
                    <a:pt x="285" y="1869"/>
                    <a:pt x="0" y="2598"/>
                  </a:cubicBezTo>
                  <a:cubicBezTo>
                    <a:pt x="1552" y="2186"/>
                    <a:pt x="2819" y="1236"/>
                    <a:pt x="3642" y="1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7127890" y="1076625"/>
              <a:ext cx="122373" cy="216886"/>
            </a:xfrm>
            <a:custGeom>
              <a:avLst/>
              <a:gdLst/>
              <a:ahLst/>
              <a:cxnLst/>
              <a:rect l="l" t="t" r="r" b="b"/>
              <a:pathLst>
                <a:path w="3896" h="6905" extrusionOk="0">
                  <a:moveTo>
                    <a:pt x="2597" y="1"/>
                  </a:moveTo>
                  <a:cubicBezTo>
                    <a:pt x="1616" y="2217"/>
                    <a:pt x="824" y="4593"/>
                    <a:pt x="1" y="6904"/>
                  </a:cubicBezTo>
                  <a:cubicBezTo>
                    <a:pt x="64" y="6904"/>
                    <a:pt x="191" y="6873"/>
                    <a:pt x="317" y="6873"/>
                  </a:cubicBezTo>
                  <a:cubicBezTo>
                    <a:pt x="1204" y="6746"/>
                    <a:pt x="2091" y="6588"/>
                    <a:pt x="3009" y="6429"/>
                  </a:cubicBezTo>
                  <a:cubicBezTo>
                    <a:pt x="3674" y="5131"/>
                    <a:pt x="3896" y="3579"/>
                    <a:pt x="3547" y="2059"/>
                  </a:cubicBezTo>
                  <a:cubicBezTo>
                    <a:pt x="3452" y="1489"/>
                    <a:pt x="3231" y="1014"/>
                    <a:pt x="2977" y="539"/>
                  </a:cubicBezTo>
                  <a:cubicBezTo>
                    <a:pt x="2882" y="507"/>
                    <a:pt x="2819" y="381"/>
                    <a:pt x="2819" y="317"/>
                  </a:cubicBezTo>
                  <a:cubicBezTo>
                    <a:pt x="2724" y="191"/>
                    <a:pt x="2692" y="64"/>
                    <a:pt x="2597" y="1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7159143" y="847740"/>
              <a:ext cx="161762" cy="129441"/>
            </a:xfrm>
            <a:custGeom>
              <a:avLst/>
              <a:gdLst/>
              <a:ahLst/>
              <a:cxnLst/>
              <a:rect l="l" t="t" r="r" b="b"/>
              <a:pathLst>
                <a:path w="5150" h="4121" extrusionOk="0">
                  <a:moveTo>
                    <a:pt x="2078" y="380"/>
                  </a:moveTo>
                  <a:cubicBezTo>
                    <a:pt x="2177" y="380"/>
                    <a:pt x="2193" y="513"/>
                    <a:pt x="2077" y="542"/>
                  </a:cubicBezTo>
                  <a:cubicBezTo>
                    <a:pt x="1444" y="732"/>
                    <a:pt x="1222" y="1334"/>
                    <a:pt x="1222" y="1967"/>
                  </a:cubicBezTo>
                  <a:cubicBezTo>
                    <a:pt x="1222" y="2068"/>
                    <a:pt x="1106" y="2144"/>
                    <a:pt x="1014" y="2144"/>
                  </a:cubicBezTo>
                  <a:cubicBezTo>
                    <a:pt x="962" y="2144"/>
                    <a:pt x="917" y="2119"/>
                    <a:pt x="906" y="2062"/>
                  </a:cubicBezTo>
                  <a:cubicBezTo>
                    <a:pt x="747" y="1302"/>
                    <a:pt x="1349" y="542"/>
                    <a:pt x="2046" y="384"/>
                  </a:cubicBezTo>
                  <a:cubicBezTo>
                    <a:pt x="2057" y="381"/>
                    <a:pt x="2068" y="380"/>
                    <a:pt x="2078" y="380"/>
                  </a:cubicBezTo>
                  <a:close/>
                  <a:moveTo>
                    <a:pt x="2394" y="0"/>
                  </a:moveTo>
                  <a:cubicBezTo>
                    <a:pt x="1264" y="0"/>
                    <a:pt x="143" y="811"/>
                    <a:pt x="82" y="2062"/>
                  </a:cubicBezTo>
                  <a:cubicBezTo>
                    <a:pt x="0" y="3265"/>
                    <a:pt x="932" y="4090"/>
                    <a:pt x="2024" y="4090"/>
                  </a:cubicBezTo>
                  <a:cubicBezTo>
                    <a:pt x="2197" y="4090"/>
                    <a:pt x="2375" y="4069"/>
                    <a:pt x="2552" y="4026"/>
                  </a:cubicBezTo>
                  <a:cubicBezTo>
                    <a:pt x="2584" y="4018"/>
                    <a:pt x="2614" y="4014"/>
                    <a:pt x="2641" y="4014"/>
                  </a:cubicBezTo>
                  <a:cubicBezTo>
                    <a:pt x="2723" y="4014"/>
                    <a:pt x="2782" y="4049"/>
                    <a:pt x="2806" y="4121"/>
                  </a:cubicBezTo>
                  <a:cubicBezTo>
                    <a:pt x="3629" y="3994"/>
                    <a:pt x="4389" y="3551"/>
                    <a:pt x="4674" y="2696"/>
                  </a:cubicBezTo>
                  <a:cubicBezTo>
                    <a:pt x="5149" y="1302"/>
                    <a:pt x="3883" y="35"/>
                    <a:pt x="2521" y="4"/>
                  </a:cubicBezTo>
                  <a:cubicBezTo>
                    <a:pt x="2479" y="1"/>
                    <a:pt x="2436" y="0"/>
                    <a:pt x="2394" y="0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7182606" y="858797"/>
              <a:ext cx="45796" cy="55847"/>
            </a:xfrm>
            <a:custGeom>
              <a:avLst/>
              <a:gdLst/>
              <a:ahLst/>
              <a:cxnLst/>
              <a:rect l="l" t="t" r="r" b="b"/>
              <a:pathLst>
                <a:path w="1458" h="1778" extrusionOk="0">
                  <a:moveTo>
                    <a:pt x="1299" y="0"/>
                  </a:moveTo>
                  <a:cubicBezTo>
                    <a:pt x="602" y="158"/>
                    <a:pt x="0" y="918"/>
                    <a:pt x="159" y="1647"/>
                  </a:cubicBezTo>
                  <a:cubicBezTo>
                    <a:pt x="172" y="1740"/>
                    <a:pt x="230" y="1777"/>
                    <a:pt x="293" y="1777"/>
                  </a:cubicBezTo>
                  <a:cubicBezTo>
                    <a:pt x="380" y="1777"/>
                    <a:pt x="475" y="1707"/>
                    <a:pt x="475" y="1615"/>
                  </a:cubicBezTo>
                  <a:cubicBezTo>
                    <a:pt x="475" y="982"/>
                    <a:pt x="697" y="380"/>
                    <a:pt x="1330" y="190"/>
                  </a:cubicBezTo>
                  <a:cubicBezTo>
                    <a:pt x="1457" y="158"/>
                    <a:pt x="1425" y="0"/>
                    <a:pt x="1299" y="0"/>
                  </a:cubicBezTo>
                  <a:close/>
                </a:path>
              </a:pathLst>
            </a:custGeom>
            <a:solidFill>
              <a:srgbClr val="565555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7222465" y="1463376"/>
              <a:ext cx="176022" cy="150925"/>
            </a:xfrm>
            <a:custGeom>
              <a:avLst/>
              <a:gdLst/>
              <a:ahLst/>
              <a:cxnLst/>
              <a:rect l="l" t="t" r="r" b="b"/>
              <a:pathLst>
                <a:path w="5604" h="4805" extrusionOk="0">
                  <a:moveTo>
                    <a:pt x="4923" y="2378"/>
                  </a:moveTo>
                  <a:cubicBezTo>
                    <a:pt x="4979" y="2378"/>
                    <a:pt x="5033" y="2409"/>
                    <a:pt x="5033" y="2477"/>
                  </a:cubicBezTo>
                  <a:cubicBezTo>
                    <a:pt x="4899" y="3361"/>
                    <a:pt x="4085" y="4178"/>
                    <a:pt x="3166" y="4178"/>
                  </a:cubicBezTo>
                  <a:cubicBezTo>
                    <a:pt x="2999" y="4178"/>
                    <a:pt x="2829" y="4151"/>
                    <a:pt x="2658" y="4092"/>
                  </a:cubicBezTo>
                  <a:cubicBezTo>
                    <a:pt x="2532" y="4060"/>
                    <a:pt x="2532" y="3870"/>
                    <a:pt x="2690" y="3870"/>
                  </a:cubicBezTo>
                  <a:cubicBezTo>
                    <a:pt x="2721" y="3871"/>
                    <a:pt x="2751" y="3872"/>
                    <a:pt x="2782" y="3872"/>
                  </a:cubicBezTo>
                  <a:cubicBezTo>
                    <a:pt x="3728" y="3872"/>
                    <a:pt x="4597" y="3396"/>
                    <a:pt x="4812" y="2445"/>
                  </a:cubicBezTo>
                  <a:cubicBezTo>
                    <a:pt x="4826" y="2401"/>
                    <a:pt x="4875" y="2378"/>
                    <a:pt x="4923" y="2378"/>
                  </a:cubicBezTo>
                  <a:close/>
                  <a:moveTo>
                    <a:pt x="2715" y="0"/>
                  </a:moveTo>
                  <a:cubicBezTo>
                    <a:pt x="1353" y="0"/>
                    <a:pt x="1" y="932"/>
                    <a:pt x="61" y="2382"/>
                  </a:cubicBezTo>
                  <a:cubicBezTo>
                    <a:pt x="151" y="3922"/>
                    <a:pt x="1669" y="4804"/>
                    <a:pt x="3108" y="4804"/>
                  </a:cubicBezTo>
                  <a:cubicBezTo>
                    <a:pt x="4214" y="4804"/>
                    <a:pt x="5273" y="4284"/>
                    <a:pt x="5604" y="3142"/>
                  </a:cubicBezTo>
                  <a:lnTo>
                    <a:pt x="5604" y="3110"/>
                  </a:lnTo>
                  <a:cubicBezTo>
                    <a:pt x="5508" y="1559"/>
                    <a:pt x="4558" y="133"/>
                    <a:pt x="2912" y="7"/>
                  </a:cubicBezTo>
                  <a:cubicBezTo>
                    <a:pt x="2846" y="2"/>
                    <a:pt x="2781" y="0"/>
                    <a:pt x="2715" y="0"/>
                  </a:cubicBezTo>
                  <a:close/>
                </a:path>
              </a:pathLst>
            </a:custGeom>
            <a:solidFill>
              <a:srgbClr val="F19D26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7302969" y="1538038"/>
              <a:ext cx="77614" cy="57857"/>
            </a:xfrm>
            <a:custGeom>
              <a:avLst/>
              <a:gdLst/>
              <a:ahLst/>
              <a:cxnLst/>
              <a:rect l="l" t="t" r="r" b="b"/>
              <a:pathLst>
                <a:path w="2471" h="1842" extrusionOk="0">
                  <a:moveTo>
                    <a:pt x="2373" y="1"/>
                  </a:moveTo>
                  <a:cubicBezTo>
                    <a:pt x="2328" y="1"/>
                    <a:pt x="2278" y="24"/>
                    <a:pt x="2249" y="68"/>
                  </a:cubicBezTo>
                  <a:cubicBezTo>
                    <a:pt x="2034" y="1050"/>
                    <a:pt x="1165" y="1527"/>
                    <a:pt x="247" y="1527"/>
                  </a:cubicBezTo>
                  <a:cubicBezTo>
                    <a:pt x="218" y="1527"/>
                    <a:pt x="188" y="1526"/>
                    <a:pt x="159" y="1525"/>
                  </a:cubicBezTo>
                  <a:cubicBezTo>
                    <a:pt x="0" y="1525"/>
                    <a:pt x="0" y="1715"/>
                    <a:pt x="127" y="1778"/>
                  </a:cubicBezTo>
                  <a:cubicBezTo>
                    <a:pt x="274" y="1822"/>
                    <a:pt x="422" y="1842"/>
                    <a:pt x="568" y="1842"/>
                  </a:cubicBezTo>
                  <a:cubicBezTo>
                    <a:pt x="1496" y="1842"/>
                    <a:pt x="2361" y="1030"/>
                    <a:pt x="2470" y="100"/>
                  </a:cubicBezTo>
                  <a:cubicBezTo>
                    <a:pt x="2470" y="32"/>
                    <a:pt x="2425" y="1"/>
                    <a:pt x="2373" y="1"/>
                  </a:cubicBezTo>
                  <a:close/>
                </a:path>
              </a:pathLst>
            </a:custGeom>
            <a:solidFill>
              <a:srgbClr val="565555"/>
            </a:solidFill>
            <a:ln w="39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51"/>
          <p:cNvGrpSpPr/>
          <p:nvPr/>
        </p:nvGrpSpPr>
        <p:grpSpPr>
          <a:xfrm>
            <a:off x="2700625" y="417253"/>
            <a:ext cx="904947" cy="1235157"/>
            <a:chOff x="2906260" y="643293"/>
            <a:chExt cx="754060" cy="1029211"/>
          </a:xfrm>
        </p:grpSpPr>
        <p:sp>
          <p:nvSpPr>
            <p:cNvPr id="1695" name="Google Shape;1695;p51"/>
            <p:cNvSpPr/>
            <p:nvPr/>
          </p:nvSpPr>
          <p:spPr>
            <a:xfrm>
              <a:off x="3417552" y="1206945"/>
              <a:ext cx="64705" cy="41807"/>
            </a:xfrm>
            <a:custGeom>
              <a:avLst/>
              <a:gdLst/>
              <a:ahLst/>
              <a:cxnLst/>
              <a:rect l="l" t="t" r="r" b="b"/>
              <a:pathLst>
                <a:path w="2060" h="1331" extrusionOk="0">
                  <a:moveTo>
                    <a:pt x="2059" y="0"/>
                  </a:moveTo>
                  <a:lnTo>
                    <a:pt x="2059" y="0"/>
                  </a:lnTo>
                  <a:cubicBezTo>
                    <a:pt x="1394" y="380"/>
                    <a:pt x="444" y="285"/>
                    <a:pt x="1" y="919"/>
                  </a:cubicBezTo>
                  <a:cubicBezTo>
                    <a:pt x="128" y="1077"/>
                    <a:pt x="286" y="1172"/>
                    <a:pt x="381" y="1330"/>
                  </a:cubicBezTo>
                  <a:cubicBezTo>
                    <a:pt x="603" y="539"/>
                    <a:pt x="1584" y="539"/>
                    <a:pt x="205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3443434" y="1205940"/>
              <a:ext cx="128341" cy="82608"/>
            </a:xfrm>
            <a:custGeom>
              <a:avLst/>
              <a:gdLst/>
              <a:ahLst/>
              <a:cxnLst/>
              <a:rect l="l" t="t" r="r" b="b"/>
              <a:pathLst>
                <a:path w="4086" h="2630" extrusionOk="0">
                  <a:moveTo>
                    <a:pt x="3801" y="1"/>
                  </a:moveTo>
                  <a:cubicBezTo>
                    <a:pt x="3832" y="96"/>
                    <a:pt x="2470" y="824"/>
                    <a:pt x="2312" y="887"/>
                  </a:cubicBezTo>
                  <a:cubicBezTo>
                    <a:pt x="1425" y="1172"/>
                    <a:pt x="602" y="1362"/>
                    <a:pt x="0" y="2091"/>
                  </a:cubicBezTo>
                  <a:cubicBezTo>
                    <a:pt x="127" y="2249"/>
                    <a:pt x="254" y="2439"/>
                    <a:pt x="349" y="2629"/>
                  </a:cubicBezTo>
                  <a:lnTo>
                    <a:pt x="349" y="2597"/>
                  </a:lnTo>
                  <a:cubicBezTo>
                    <a:pt x="729" y="1996"/>
                    <a:pt x="1267" y="1679"/>
                    <a:pt x="1869" y="1426"/>
                  </a:cubicBezTo>
                  <a:cubicBezTo>
                    <a:pt x="2185" y="1299"/>
                    <a:pt x="4086" y="254"/>
                    <a:pt x="3801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3482225" y="1270613"/>
              <a:ext cx="80598" cy="78588"/>
            </a:xfrm>
            <a:custGeom>
              <a:avLst/>
              <a:gdLst/>
              <a:ahLst/>
              <a:cxnLst/>
              <a:rect l="l" t="t" r="r" b="b"/>
              <a:pathLst>
                <a:path w="2566" h="2502" extrusionOk="0">
                  <a:moveTo>
                    <a:pt x="2566" y="0"/>
                  </a:moveTo>
                  <a:cubicBezTo>
                    <a:pt x="1774" y="63"/>
                    <a:pt x="1140" y="507"/>
                    <a:pt x="697" y="1172"/>
                  </a:cubicBezTo>
                  <a:cubicBezTo>
                    <a:pt x="475" y="1520"/>
                    <a:pt x="317" y="1837"/>
                    <a:pt x="0" y="1900"/>
                  </a:cubicBezTo>
                  <a:cubicBezTo>
                    <a:pt x="127" y="2090"/>
                    <a:pt x="190" y="2312"/>
                    <a:pt x="317" y="2502"/>
                  </a:cubicBezTo>
                  <a:cubicBezTo>
                    <a:pt x="1172" y="2185"/>
                    <a:pt x="1267" y="1172"/>
                    <a:pt x="1806" y="507"/>
                  </a:cubicBezTo>
                  <a:cubicBezTo>
                    <a:pt x="2027" y="253"/>
                    <a:pt x="2281" y="95"/>
                    <a:pt x="2566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3502108" y="1353159"/>
              <a:ext cx="84587" cy="43786"/>
            </a:xfrm>
            <a:custGeom>
              <a:avLst/>
              <a:gdLst/>
              <a:ahLst/>
              <a:cxnLst/>
              <a:rect l="l" t="t" r="r" b="b"/>
              <a:pathLst>
                <a:path w="2693" h="1394" extrusionOk="0">
                  <a:moveTo>
                    <a:pt x="2693" y="1"/>
                  </a:moveTo>
                  <a:cubicBezTo>
                    <a:pt x="2484" y="79"/>
                    <a:pt x="2276" y="135"/>
                    <a:pt x="2050" y="135"/>
                  </a:cubicBezTo>
                  <a:cubicBezTo>
                    <a:pt x="2001" y="135"/>
                    <a:pt x="1951" y="133"/>
                    <a:pt x="1901" y="127"/>
                  </a:cubicBezTo>
                  <a:cubicBezTo>
                    <a:pt x="1673" y="127"/>
                    <a:pt x="1445" y="87"/>
                    <a:pt x="1233" y="87"/>
                  </a:cubicBezTo>
                  <a:cubicBezTo>
                    <a:pt x="1180" y="87"/>
                    <a:pt x="1128" y="89"/>
                    <a:pt x="1077" y="96"/>
                  </a:cubicBezTo>
                  <a:cubicBezTo>
                    <a:pt x="634" y="222"/>
                    <a:pt x="317" y="444"/>
                    <a:pt x="1" y="729"/>
                  </a:cubicBezTo>
                  <a:cubicBezTo>
                    <a:pt x="127" y="951"/>
                    <a:pt x="222" y="1172"/>
                    <a:pt x="317" y="1394"/>
                  </a:cubicBezTo>
                  <a:cubicBezTo>
                    <a:pt x="666" y="1077"/>
                    <a:pt x="824" y="729"/>
                    <a:pt x="1331" y="539"/>
                  </a:cubicBezTo>
                  <a:cubicBezTo>
                    <a:pt x="1806" y="381"/>
                    <a:pt x="2344" y="317"/>
                    <a:pt x="2693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3535936" y="1429768"/>
              <a:ext cx="67657" cy="44791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2154" y="190"/>
                  </a:moveTo>
                  <a:lnTo>
                    <a:pt x="2154" y="190"/>
                  </a:lnTo>
                  <a:cubicBezTo>
                    <a:pt x="1426" y="348"/>
                    <a:pt x="317" y="0"/>
                    <a:pt x="32" y="792"/>
                  </a:cubicBezTo>
                  <a:lnTo>
                    <a:pt x="0" y="823"/>
                  </a:lnTo>
                  <a:cubicBezTo>
                    <a:pt x="32" y="982"/>
                    <a:pt x="96" y="1172"/>
                    <a:pt x="159" y="1330"/>
                  </a:cubicBezTo>
                  <a:cubicBezTo>
                    <a:pt x="191" y="1362"/>
                    <a:pt x="191" y="1425"/>
                    <a:pt x="191" y="1425"/>
                  </a:cubicBezTo>
                  <a:cubicBezTo>
                    <a:pt x="539" y="633"/>
                    <a:pt x="1774" y="887"/>
                    <a:pt x="2154" y="19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3552835" y="1515894"/>
              <a:ext cx="62694" cy="26290"/>
            </a:xfrm>
            <a:custGeom>
              <a:avLst/>
              <a:gdLst/>
              <a:ahLst/>
              <a:cxnLst/>
              <a:rect l="l" t="t" r="r" b="b"/>
              <a:pathLst>
                <a:path w="1996" h="837" extrusionOk="0">
                  <a:moveTo>
                    <a:pt x="1086" y="0"/>
                  </a:moveTo>
                  <a:cubicBezTo>
                    <a:pt x="736" y="0"/>
                    <a:pt x="400" y="90"/>
                    <a:pt x="128" y="362"/>
                  </a:cubicBezTo>
                  <a:cubicBezTo>
                    <a:pt x="118" y="381"/>
                    <a:pt x="105" y="389"/>
                    <a:pt x="92" y="389"/>
                  </a:cubicBezTo>
                  <a:cubicBezTo>
                    <a:pt x="63" y="389"/>
                    <a:pt x="33" y="352"/>
                    <a:pt x="33" y="330"/>
                  </a:cubicBezTo>
                  <a:lnTo>
                    <a:pt x="1" y="330"/>
                  </a:lnTo>
                  <a:cubicBezTo>
                    <a:pt x="1" y="488"/>
                    <a:pt x="33" y="678"/>
                    <a:pt x="33" y="837"/>
                  </a:cubicBezTo>
                  <a:cubicBezTo>
                    <a:pt x="729" y="742"/>
                    <a:pt x="1394" y="488"/>
                    <a:pt x="1996" y="140"/>
                  </a:cubicBezTo>
                  <a:cubicBezTo>
                    <a:pt x="1703" y="67"/>
                    <a:pt x="1389" y="0"/>
                    <a:pt x="1086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3356899" y="1610784"/>
              <a:ext cx="47775" cy="51764"/>
            </a:xfrm>
            <a:custGeom>
              <a:avLst/>
              <a:gdLst/>
              <a:ahLst/>
              <a:cxnLst/>
              <a:rect l="l" t="t" r="r" b="b"/>
              <a:pathLst>
                <a:path w="1521" h="1648" extrusionOk="0">
                  <a:moveTo>
                    <a:pt x="1267" y="1"/>
                  </a:moveTo>
                  <a:cubicBezTo>
                    <a:pt x="633" y="317"/>
                    <a:pt x="475" y="1236"/>
                    <a:pt x="0" y="1648"/>
                  </a:cubicBezTo>
                  <a:cubicBezTo>
                    <a:pt x="475" y="1553"/>
                    <a:pt x="982" y="1394"/>
                    <a:pt x="1203" y="983"/>
                  </a:cubicBezTo>
                  <a:cubicBezTo>
                    <a:pt x="1330" y="793"/>
                    <a:pt x="1330" y="634"/>
                    <a:pt x="1520" y="507"/>
                  </a:cubicBezTo>
                  <a:cubicBezTo>
                    <a:pt x="1425" y="349"/>
                    <a:pt x="1330" y="191"/>
                    <a:pt x="1267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3314119" y="1558957"/>
              <a:ext cx="68662" cy="55847"/>
            </a:xfrm>
            <a:custGeom>
              <a:avLst/>
              <a:gdLst/>
              <a:ahLst/>
              <a:cxnLst/>
              <a:rect l="l" t="t" r="r" b="b"/>
              <a:pathLst>
                <a:path w="2186" h="1778" extrusionOk="0">
                  <a:moveTo>
                    <a:pt x="1982" y="0"/>
                  </a:moveTo>
                  <a:cubicBezTo>
                    <a:pt x="1125" y="0"/>
                    <a:pt x="933" y="724"/>
                    <a:pt x="507" y="1302"/>
                  </a:cubicBezTo>
                  <a:cubicBezTo>
                    <a:pt x="349" y="1492"/>
                    <a:pt x="190" y="1651"/>
                    <a:pt x="0" y="1777"/>
                  </a:cubicBezTo>
                  <a:cubicBezTo>
                    <a:pt x="475" y="1619"/>
                    <a:pt x="919" y="1429"/>
                    <a:pt x="1267" y="1017"/>
                  </a:cubicBezTo>
                  <a:cubicBezTo>
                    <a:pt x="1552" y="701"/>
                    <a:pt x="1774" y="416"/>
                    <a:pt x="2185" y="321"/>
                  </a:cubicBezTo>
                  <a:cubicBezTo>
                    <a:pt x="2154" y="194"/>
                    <a:pt x="2154" y="99"/>
                    <a:pt x="2090" y="4"/>
                  </a:cubicBezTo>
                  <a:cubicBezTo>
                    <a:pt x="2053" y="2"/>
                    <a:pt x="2017" y="0"/>
                    <a:pt x="1982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3243478" y="1479490"/>
              <a:ext cx="114427" cy="89550"/>
            </a:xfrm>
            <a:custGeom>
              <a:avLst/>
              <a:gdLst/>
              <a:ahLst/>
              <a:cxnLst/>
              <a:rect l="l" t="t" r="r" b="b"/>
              <a:pathLst>
                <a:path w="3643" h="2851" extrusionOk="0">
                  <a:moveTo>
                    <a:pt x="3326" y="0"/>
                  </a:moveTo>
                  <a:cubicBezTo>
                    <a:pt x="2914" y="1489"/>
                    <a:pt x="793" y="1616"/>
                    <a:pt x="1" y="2851"/>
                  </a:cubicBezTo>
                  <a:cubicBezTo>
                    <a:pt x="1104" y="1937"/>
                    <a:pt x="3117" y="2152"/>
                    <a:pt x="3635" y="655"/>
                  </a:cubicBezTo>
                  <a:lnTo>
                    <a:pt x="3635" y="655"/>
                  </a:lnTo>
                  <a:cubicBezTo>
                    <a:pt x="3639" y="652"/>
                    <a:pt x="3643" y="645"/>
                    <a:pt x="3643" y="634"/>
                  </a:cubicBezTo>
                  <a:lnTo>
                    <a:pt x="3643" y="634"/>
                  </a:lnTo>
                  <a:cubicBezTo>
                    <a:pt x="3643" y="634"/>
                    <a:pt x="3643" y="634"/>
                    <a:pt x="3643" y="634"/>
                  </a:cubicBezTo>
                  <a:cubicBezTo>
                    <a:pt x="3516" y="412"/>
                    <a:pt x="3453" y="222"/>
                    <a:pt x="3326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3250451" y="1425779"/>
              <a:ext cx="71646" cy="84587"/>
            </a:xfrm>
            <a:custGeom>
              <a:avLst/>
              <a:gdLst/>
              <a:ahLst/>
              <a:cxnLst/>
              <a:rect l="l" t="t" r="r" b="b"/>
              <a:pathLst>
                <a:path w="2281" h="2693" extrusionOk="0">
                  <a:moveTo>
                    <a:pt x="1806" y="0"/>
                  </a:moveTo>
                  <a:cubicBezTo>
                    <a:pt x="1204" y="317"/>
                    <a:pt x="1172" y="1330"/>
                    <a:pt x="792" y="1901"/>
                  </a:cubicBezTo>
                  <a:cubicBezTo>
                    <a:pt x="602" y="2217"/>
                    <a:pt x="317" y="2502"/>
                    <a:pt x="0" y="2692"/>
                  </a:cubicBezTo>
                  <a:cubicBezTo>
                    <a:pt x="254" y="2661"/>
                    <a:pt x="476" y="2566"/>
                    <a:pt x="697" y="2439"/>
                  </a:cubicBezTo>
                  <a:cubicBezTo>
                    <a:pt x="1172" y="2186"/>
                    <a:pt x="1362" y="1774"/>
                    <a:pt x="1521" y="1299"/>
                  </a:cubicBezTo>
                  <a:cubicBezTo>
                    <a:pt x="1647" y="919"/>
                    <a:pt x="1869" y="602"/>
                    <a:pt x="2281" y="539"/>
                  </a:cubicBezTo>
                  <a:cubicBezTo>
                    <a:pt x="2122" y="349"/>
                    <a:pt x="1964" y="159"/>
                    <a:pt x="1806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3172868" y="1378035"/>
              <a:ext cx="106448" cy="121368"/>
            </a:xfrm>
            <a:custGeom>
              <a:avLst/>
              <a:gdLst/>
              <a:ahLst/>
              <a:cxnLst/>
              <a:rect l="l" t="t" r="r" b="b"/>
              <a:pathLst>
                <a:path w="3389" h="3864" extrusionOk="0">
                  <a:moveTo>
                    <a:pt x="3072" y="0"/>
                  </a:moveTo>
                  <a:cubicBezTo>
                    <a:pt x="1869" y="380"/>
                    <a:pt x="2027" y="1742"/>
                    <a:pt x="1489" y="2629"/>
                  </a:cubicBezTo>
                  <a:cubicBezTo>
                    <a:pt x="1141" y="3229"/>
                    <a:pt x="542" y="3482"/>
                    <a:pt x="5" y="3861"/>
                  </a:cubicBezTo>
                  <a:lnTo>
                    <a:pt x="5" y="3861"/>
                  </a:lnTo>
                  <a:cubicBezTo>
                    <a:pt x="230" y="3704"/>
                    <a:pt x="826" y="3577"/>
                    <a:pt x="1172" y="3325"/>
                  </a:cubicBezTo>
                  <a:cubicBezTo>
                    <a:pt x="1710" y="2977"/>
                    <a:pt x="2122" y="2439"/>
                    <a:pt x="2407" y="1837"/>
                  </a:cubicBezTo>
                  <a:cubicBezTo>
                    <a:pt x="2629" y="1362"/>
                    <a:pt x="2882" y="887"/>
                    <a:pt x="3357" y="602"/>
                  </a:cubicBezTo>
                  <a:cubicBezTo>
                    <a:pt x="3357" y="570"/>
                    <a:pt x="3357" y="475"/>
                    <a:pt x="3389" y="444"/>
                  </a:cubicBezTo>
                  <a:cubicBezTo>
                    <a:pt x="3262" y="317"/>
                    <a:pt x="3167" y="159"/>
                    <a:pt x="3072" y="0"/>
                  </a:cubicBezTo>
                  <a:close/>
                  <a:moveTo>
                    <a:pt x="5" y="3861"/>
                  </a:moveTo>
                  <a:lnTo>
                    <a:pt x="5" y="3861"/>
                  </a:lnTo>
                  <a:cubicBezTo>
                    <a:pt x="3" y="3862"/>
                    <a:pt x="2" y="3863"/>
                    <a:pt x="0" y="3864"/>
                  </a:cubicBezTo>
                  <a:cubicBezTo>
                    <a:pt x="2" y="3863"/>
                    <a:pt x="3" y="3862"/>
                    <a:pt x="5" y="386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3189767" y="1343202"/>
              <a:ext cx="68662" cy="54748"/>
            </a:xfrm>
            <a:custGeom>
              <a:avLst/>
              <a:gdLst/>
              <a:ahLst/>
              <a:cxnLst/>
              <a:rect l="l" t="t" r="r" b="b"/>
              <a:pathLst>
                <a:path w="2186" h="1743" extrusionOk="0">
                  <a:moveTo>
                    <a:pt x="2154" y="1"/>
                  </a:moveTo>
                  <a:cubicBezTo>
                    <a:pt x="1742" y="96"/>
                    <a:pt x="1362" y="128"/>
                    <a:pt x="982" y="286"/>
                  </a:cubicBezTo>
                  <a:cubicBezTo>
                    <a:pt x="634" y="476"/>
                    <a:pt x="507" y="793"/>
                    <a:pt x="349" y="1173"/>
                  </a:cubicBezTo>
                  <a:cubicBezTo>
                    <a:pt x="286" y="1363"/>
                    <a:pt x="159" y="1584"/>
                    <a:pt x="1" y="1743"/>
                  </a:cubicBezTo>
                  <a:cubicBezTo>
                    <a:pt x="877" y="1555"/>
                    <a:pt x="1135" y="254"/>
                    <a:pt x="2149" y="254"/>
                  </a:cubicBezTo>
                  <a:cubicBezTo>
                    <a:pt x="2161" y="254"/>
                    <a:pt x="2174" y="254"/>
                    <a:pt x="2186" y="254"/>
                  </a:cubicBezTo>
                  <a:cubicBezTo>
                    <a:pt x="2186" y="159"/>
                    <a:pt x="2186" y="96"/>
                    <a:pt x="2154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3159927" y="1193345"/>
              <a:ext cx="464585" cy="479160"/>
            </a:xfrm>
            <a:custGeom>
              <a:avLst/>
              <a:gdLst/>
              <a:ahLst/>
              <a:cxnLst/>
              <a:rect l="l" t="t" r="r" b="b"/>
              <a:pathLst>
                <a:path w="14791" h="15255" extrusionOk="0">
                  <a:moveTo>
                    <a:pt x="10230" y="433"/>
                  </a:moveTo>
                  <a:lnTo>
                    <a:pt x="10230" y="433"/>
                  </a:lnTo>
                  <a:cubicBezTo>
                    <a:pt x="9786" y="940"/>
                    <a:pt x="8805" y="972"/>
                    <a:pt x="8551" y="1763"/>
                  </a:cubicBezTo>
                  <a:cubicBezTo>
                    <a:pt x="8425" y="1668"/>
                    <a:pt x="8330" y="1510"/>
                    <a:pt x="8108" y="1383"/>
                  </a:cubicBezTo>
                  <a:cubicBezTo>
                    <a:pt x="8583" y="655"/>
                    <a:pt x="9533" y="782"/>
                    <a:pt x="10230" y="433"/>
                  </a:cubicBezTo>
                  <a:close/>
                  <a:moveTo>
                    <a:pt x="12827" y="402"/>
                  </a:moveTo>
                  <a:lnTo>
                    <a:pt x="12827" y="402"/>
                  </a:lnTo>
                  <a:cubicBezTo>
                    <a:pt x="13112" y="655"/>
                    <a:pt x="11211" y="1700"/>
                    <a:pt x="10895" y="1763"/>
                  </a:cubicBezTo>
                  <a:cubicBezTo>
                    <a:pt x="10261" y="2048"/>
                    <a:pt x="9755" y="2365"/>
                    <a:pt x="9375" y="2967"/>
                  </a:cubicBezTo>
                  <a:lnTo>
                    <a:pt x="9375" y="2998"/>
                  </a:lnTo>
                  <a:cubicBezTo>
                    <a:pt x="9280" y="2840"/>
                    <a:pt x="9153" y="2650"/>
                    <a:pt x="9026" y="2460"/>
                  </a:cubicBezTo>
                  <a:cubicBezTo>
                    <a:pt x="9628" y="1732"/>
                    <a:pt x="10451" y="1573"/>
                    <a:pt x="11338" y="1257"/>
                  </a:cubicBezTo>
                  <a:cubicBezTo>
                    <a:pt x="11433" y="1225"/>
                    <a:pt x="12858" y="497"/>
                    <a:pt x="12827" y="402"/>
                  </a:cubicBezTo>
                  <a:close/>
                  <a:moveTo>
                    <a:pt x="12795" y="2460"/>
                  </a:moveTo>
                  <a:lnTo>
                    <a:pt x="12795" y="2460"/>
                  </a:lnTo>
                  <a:cubicBezTo>
                    <a:pt x="12510" y="2555"/>
                    <a:pt x="12225" y="2713"/>
                    <a:pt x="12003" y="2998"/>
                  </a:cubicBezTo>
                  <a:cubicBezTo>
                    <a:pt x="11433" y="3663"/>
                    <a:pt x="11401" y="4709"/>
                    <a:pt x="10483" y="5025"/>
                  </a:cubicBezTo>
                  <a:cubicBezTo>
                    <a:pt x="10420" y="4835"/>
                    <a:pt x="10293" y="4582"/>
                    <a:pt x="10166" y="4392"/>
                  </a:cubicBezTo>
                  <a:cubicBezTo>
                    <a:pt x="10578" y="4297"/>
                    <a:pt x="10736" y="3980"/>
                    <a:pt x="10926" y="3632"/>
                  </a:cubicBezTo>
                  <a:cubicBezTo>
                    <a:pt x="11401" y="2967"/>
                    <a:pt x="12035" y="2523"/>
                    <a:pt x="12795" y="2460"/>
                  </a:cubicBezTo>
                  <a:close/>
                  <a:moveTo>
                    <a:pt x="13587" y="5089"/>
                  </a:moveTo>
                  <a:lnTo>
                    <a:pt x="13587" y="5089"/>
                  </a:lnTo>
                  <a:cubicBezTo>
                    <a:pt x="13238" y="5405"/>
                    <a:pt x="12700" y="5469"/>
                    <a:pt x="12225" y="5627"/>
                  </a:cubicBezTo>
                  <a:cubicBezTo>
                    <a:pt x="11750" y="5817"/>
                    <a:pt x="11560" y="6165"/>
                    <a:pt x="11211" y="6482"/>
                  </a:cubicBezTo>
                  <a:cubicBezTo>
                    <a:pt x="11085" y="6229"/>
                    <a:pt x="10990" y="6039"/>
                    <a:pt x="10895" y="5817"/>
                  </a:cubicBezTo>
                  <a:cubicBezTo>
                    <a:pt x="11211" y="5532"/>
                    <a:pt x="11560" y="5247"/>
                    <a:pt x="11971" y="5184"/>
                  </a:cubicBezTo>
                  <a:cubicBezTo>
                    <a:pt x="12046" y="5174"/>
                    <a:pt x="12123" y="5170"/>
                    <a:pt x="12201" y="5170"/>
                  </a:cubicBezTo>
                  <a:cubicBezTo>
                    <a:pt x="12392" y="5170"/>
                    <a:pt x="12593" y="5193"/>
                    <a:pt x="12795" y="5215"/>
                  </a:cubicBezTo>
                  <a:cubicBezTo>
                    <a:pt x="12845" y="5221"/>
                    <a:pt x="12895" y="5223"/>
                    <a:pt x="12944" y="5223"/>
                  </a:cubicBezTo>
                  <a:cubicBezTo>
                    <a:pt x="13170" y="5223"/>
                    <a:pt x="13378" y="5167"/>
                    <a:pt x="13587" y="5089"/>
                  </a:cubicBezTo>
                  <a:close/>
                  <a:moveTo>
                    <a:pt x="3104" y="4772"/>
                  </a:moveTo>
                  <a:cubicBezTo>
                    <a:pt x="3104" y="4867"/>
                    <a:pt x="3136" y="4930"/>
                    <a:pt x="3136" y="5057"/>
                  </a:cubicBezTo>
                  <a:cubicBezTo>
                    <a:pt x="3112" y="5055"/>
                    <a:pt x="3089" y="5055"/>
                    <a:pt x="3066" y="5055"/>
                  </a:cubicBezTo>
                  <a:cubicBezTo>
                    <a:pt x="2076" y="5055"/>
                    <a:pt x="1755" y="6360"/>
                    <a:pt x="951" y="6577"/>
                  </a:cubicBezTo>
                  <a:cubicBezTo>
                    <a:pt x="1109" y="6419"/>
                    <a:pt x="1204" y="6197"/>
                    <a:pt x="1299" y="5975"/>
                  </a:cubicBezTo>
                  <a:cubicBezTo>
                    <a:pt x="1457" y="5627"/>
                    <a:pt x="1584" y="5310"/>
                    <a:pt x="1932" y="5089"/>
                  </a:cubicBezTo>
                  <a:cubicBezTo>
                    <a:pt x="2312" y="4899"/>
                    <a:pt x="2692" y="4867"/>
                    <a:pt x="3104" y="4772"/>
                  </a:cubicBezTo>
                  <a:close/>
                  <a:moveTo>
                    <a:pt x="14093" y="7717"/>
                  </a:moveTo>
                  <a:cubicBezTo>
                    <a:pt x="13713" y="8382"/>
                    <a:pt x="12510" y="8160"/>
                    <a:pt x="12130" y="8952"/>
                  </a:cubicBezTo>
                  <a:cubicBezTo>
                    <a:pt x="12130" y="8952"/>
                    <a:pt x="12130" y="8889"/>
                    <a:pt x="12035" y="8889"/>
                  </a:cubicBezTo>
                  <a:cubicBezTo>
                    <a:pt x="12003" y="8730"/>
                    <a:pt x="11971" y="8540"/>
                    <a:pt x="11876" y="8382"/>
                  </a:cubicBezTo>
                  <a:lnTo>
                    <a:pt x="11908" y="8350"/>
                  </a:lnTo>
                  <a:cubicBezTo>
                    <a:pt x="12225" y="7527"/>
                    <a:pt x="13397" y="7875"/>
                    <a:pt x="14093" y="7717"/>
                  </a:cubicBezTo>
                  <a:close/>
                  <a:moveTo>
                    <a:pt x="3453" y="5880"/>
                  </a:moveTo>
                  <a:cubicBezTo>
                    <a:pt x="3516" y="6039"/>
                    <a:pt x="3643" y="6197"/>
                    <a:pt x="3769" y="6324"/>
                  </a:cubicBezTo>
                  <a:cubicBezTo>
                    <a:pt x="3738" y="6355"/>
                    <a:pt x="3738" y="6419"/>
                    <a:pt x="3738" y="6482"/>
                  </a:cubicBezTo>
                  <a:cubicBezTo>
                    <a:pt x="3263" y="6767"/>
                    <a:pt x="3041" y="7242"/>
                    <a:pt x="2787" y="7717"/>
                  </a:cubicBezTo>
                  <a:cubicBezTo>
                    <a:pt x="2502" y="8350"/>
                    <a:pt x="2154" y="8857"/>
                    <a:pt x="1552" y="9205"/>
                  </a:cubicBezTo>
                  <a:cubicBezTo>
                    <a:pt x="1204" y="9459"/>
                    <a:pt x="602" y="9554"/>
                    <a:pt x="349" y="9712"/>
                  </a:cubicBezTo>
                  <a:cubicBezTo>
                    <a:pt x="919" y="9332"/>
                    <a:pt x="1457" y="9110"/>
                    <a:pt x="1869" y="8509"/>
                  </a:cubicBezTo>
                  <a:cubicBezTo>
                    <a:pt x="2407" y="7685"/>
                    <a:pt x="2312" y="6260"/>
                    <a:pt x="3453" y="5880"/>
                  </a:cubicBezTo>
                  <a:close/>
                  <a:moveTo>
                    <a:pt x="4688" y="7400"/>
                  </a:moveTo>
                  <a:cubicBezTo>
                    <a:pt x="4846" y="7559"/>
                    <a:pt x="5004" y="7749"/>
                    <a:pt x="5163" y="7939"/>
                  </a:cubicBezTo>
                  <a:cubicBezTo>
                    <a:pt x="4751" y="8002"/>
                    <a:pt x="4561" y="8319"/>
                    <a:pt x="4403" y="8699"/>
                  </a:cubicBezTo>
                  <a:cubicBezTo>
                    <a:pt x="4213" y="9174"/>
                    <a:pt x="4054" y="9586"/>
                    <a:pt x="3579" y="9839"/>
                  </a:cubicBezTo>
                  <a:cubicBezTo>
                    <a:pt x="3358" y="9966"/>
                    <a:pt x="3136" y="10061"/>
                    <a:pt x="2882" y="10092"/>
                  </a:cubicBezTo>
                  <a:cubicBezTo>
                    <a:pt x="3199" y="9839"/>
                    <a:pt x="3453" y="9617"/>
                    <a:pt x="3674" y="9301"/>
                  </a:cubicBezTo>
                  <a:cubicBezTo>
                    <a:pt x="4086" y="8794"/>
                    <a:pt x="4086" y="7749"/>
                    <a:pt x="4688" y="7400"/>
                  </a:cubicBezTo>
                  <a:close/>
                  <a:moveTo>
                    <a:pt x="5954" y="9110"/>
                  </a:moveTo>
                  <a:cubicBezTo>
                    <a:pt x="6049" y="9332"/>
                    <a:pt x="6176" y="9522"/>
                    <a:pt x="6271" y="9776"/>
                  </a:cubicBezTo>
                  <a:cubicBezTo>
                    <a:pt x="5796" y="11327"/>
                    <a:pt x="3738" y="11042"/>
                    <a:pt x="2629" y="11961"/>
                  </a:cubicBezTo>
                  <a:cubicBezTo>
                    <a:pt x="3421" y="10726"/>
                    <a:pt x="5543" y="10599"/>
                    <a:pt x="5954" y="9110"/>
                  </a:cubicBezTo>
                  <a:close/>
                  <a:moveTo>
                    <a:pt x="6858" y="11636"/>
                  </a:moveTo>
                  <a:cubicBezTo>
                    <a:pt x="6903" y="11636"/>
                    <a:pt x="6950" y="11639"/>
                    <a:pt x="6999" y="11644"/>
                  </a:cubicBezTo>
                  <a:cubicBezTo>
                    <a:pt x="7063" y="11739"/>
                    <a:pt x="7063" y="11834"/>
                    <a:pt x="7094" y="11961"/>
                  </a:cubicBezTo>
                  <a:cubicBezTo>
                    <a:pt x="6683" y="12056"/>
                    <a:pt x="6461" y="12341"/>
                    <a:pt x="6176" y="12657"/>
                  </a:cubicBezTo>
                  <a:cubicBezTo>
                    <a:pt x="5828" y="13069"/>
                    <a:pt x="5384" y="13291"/>
                    <a:pt x="4909" y="13417"/>
                  </a:cubicBezTo>
                  <a:cubicBezTo>
                    <a:pt x="5099" y="13291"/>
                    <a:pt x="5258" y="13132"/>
                    <a:pt x="5416" y="12942"/>
                  </a:cubicBezTo>
                  <a:cubicBezTo>
                    <a:pt x="5865" y="12374"/>
                    <a:pt x="6087" y="11636"/>
                    <a:pt x="6858" y="11636"/>
                  </a:cubicBezTo>
                  <a:close/>
                  <a:moveTo>
                    <a:pt x="6545" y="1070"/>
                  </a:moveTo>
                  <a:cubicBezTo>
                    <a:pt x="6909" y="1070"/>
                    <a:pt x="7277" y="1157"/>
                    <a:pt x="7633" y="1352"/>
                  </a:cubicBezTo>
                  <a:cubicBezTo>
                    <a:pt x="8330" y="1700"/>
                    <a:pt x="8805" y="2682"/>
                    <a:pt x="9185" y="3315"/>
                  </a:cubicBezTo>
                  <a:cubicBezTo>
                    <a:pt x="9216" y="3410"/>
                    <a:pt x="9280" y="3442"/>
                    <a:pt x="9311" y="3505"/>
                  </a:cubicBezTo>
                  <a:cubicBezTo>
                    <a:pt x="9976" y="4614"/>
                    <a:pt x="10546" y="5722"/>
                    <a:pt x="11021" y="6925"/>
                  </a:cubicBezTo>
                  <a:cubicBezTo>
                    <a:pt x="11560" y="8319"/>
                    <a:pt x="12225" y="9839"/>
                    <a:pt x="12193" y="11391"/>
                  </a:cubicBezTo>
                  <a:cubicBezTo>
                    <a:pt x="12193" y="12754"/>
                    <a:pt x="11361" y="14423"/>
                    <a:pt x="9904" y="14423"/>
                  </a:cubicBezTo>
                  <a:cubicBezTo>
                    <a:pt x="9804" y="14423"/>
                    <a:pt x="9702" y="14415"/>
                    <a:pt x="9596" y="14399"/>
                  </a:cubicBezTo>
                  <a:cubicBezTo>
                    <a:pt x="7791" y="14273"/>
                    <a:pt x="7633" y="12309"/>
                    <a:pt x="7253" y="10947"/>
                  </a:cubicBezTo>
                  <a:cubicBezTo>
                    <a:pt x="6809" y="9427"/>
                    <a:pt x="5986" y="8065"/>
                    <a:pt x="4846" y="6957"/>
                  </a:cubicBezTo>
                  <a:lnTo>
                    <a:pt x="3991" y="6260"/>
                  </a:lnTo>
                  <a:lnTo>
                    <a:pt x="3959" y="6260"/>
                  </a:lnTo>
                  <a:cubicBezTo>
                    <a:pt x="2946" y="4740"/>
                    <a:pt x="3358" y="2872"/>
                    <a:pt x="4751" y="1763"/>
                  </a:cubicBezTo>
                  <a:cubicBezTo>
                    <a:pt x="5276" y="1339"/>
                    <a:pt x="5904" y="1070"/>
                    <a:pt x="6545" y="1070"/>
                  </a:cubicBezTo>
                  <a:close/>
                  <a:moveTo>
                    <a:pt x="7538" y="13291"/>
                  </a:moveTo>
                  <a:cubicBezTo>
                    <a:pt x="7601" y="13449"/>
                    <a:pt x="7696" y="13639"/>
                    <a:pt x="7791" y="13797"/>
                  </a:cubicBezTo>
                  <a:cubicBezTo>
                    <a:pt x="7601" y="13892"/>
                    <a:pt x="7601" y="14083"/>
                    <a:pt x="7474" y="14336"/>
                  </a:cubicBezTo>
                  <a:cubicBezTo>
                    <a:pt x="7284" y="14716"/>
                    <a:pt x="6778" y="14906"/>
                    <a:pt x="6239" y="15001"/>
                  </a:cubicBezTo>
                  <a:cubicBezTo>
                    <a:pt x="6746" y="14526"/>
                    <a:pt x="6936" y="13607"/>
                    <a:pt x="7538" y="13291"/>
                  </a:cubicBezTo>
                  <a:close/>
                  <a:moveTo>
                    <a:pt x="12926" y="1"/>
                  </a:moveTo>
                  <a:cubicBezTo>
                    <a:pt x="12896" y="1"/>
                    <a:pt x="12871" y="16"/>
                    <a:pt x="12890" y="53"/>
                  </a:cubicBezTo>
                  <a:cubicBezTo>
                    <a:pt x="12003" y="1383"/>
                    <a:pt x="9881" y="1003"/>
                    <a:pt x="9058" y="2365"/>
                  </a:cubicBezTo>
                  <a:cubicBezTo>
                    <a:pt x="8931" y="2207"/>
                    <a:pt x="8868" y="2080"/>
                    <a:pt x="8741" y="1922"/>
                  </a:cubicBezTo>
                  <a:cubicBezTo>
                    <a:pt x="8773" y="1922"/>
                    <a:pt x="8773" y="1922"/>
                    <a:pt x="8773" y="1890"/>
                  </a:cubicBezTo>
                  <a:cubicBezTo>
                    <a:pt x="9026" y="940"/>
                    <a:pt x="10420" y="1098"/>
                    <a:pt x="10673" y="148"/>
                  </a:cubicBezTo>
                  <a:cubicBezTo>
                    <a:pt x="10673" y="80"/>
                    <a:pt x="10640" y="28"/>
                    <a:pt x="10586" y="28"/>
                  </a:cubicBezTo>
                  <a:cubicBezTo>
                    <a:pt x="10565" y="28"/>
                    <a:pt x="10541" y="35"/>
                    <a:pt x="10515" y="53"/>
                  </a:cubicBezTo>
                  <a:cubicBezTo>
                    <a:pt x="9881" y="782"/>
                    <a:pt x="8583" y="465"/>
                    <a:pt x="8140" y="1320"/>
                  </a:cubicBezTo>
                  <a:cubicBezTo>
                    <a:pt x="7770" y="979"/>
                    <a:pt x="7299" y="740"/>
                    <a:pt x="6749" y="740"/>
                  </a:cubicBezTo>
                  <a:cubicBezTo>
                    <a:pt x="6686" y="740"/>
                    <a:pt x="6621" y="743"/>
                    <a:pt x="6556" y="750"/>
                  </a:cubicBezTo>
                  <a:cubicBezTo>
                    <a:pt x="4561" y="813"/>
                    <a:pt x="3009" y="2808"/>
                    <a:pt x="3136" y="4645"/>
                  </a:cubicBezTo>
                  <a:lnTo>
                    <a:pt x="3072" y="4645"/>
                  </a:lnTo>
                  <a:cubicBezTo>
                    <a:pt x="2534" y="4740"/>
                    <a:pt x="1932" y="4804"/>
                    <a:pt x="1552" y="5279"/>
                  </a:cubicBezTo>
                  <a:cubicBezTo>
                    <a:pt x="1172" y="5722"/>
                    <a:pt x="1172" y="6387"/>
                    <a:pt x="634" y="6640"/>
                  </a:cubicBezTo>
                  <a:cubicBezTo>
                    <a:pt x="539" y="6672"/>
                    <a:pt x="602" y="6799"/>
                    <a:pt x="666" y="6799"/>
                  </a:cubicBezTo>
                  <a:cubicBezTo>
                    <a:pt x="709" y="6803"/>
                    <a:pt x="751" y="6805"/>
                    <a:pt x="792" y="6805"/>
                  </a:cubicBezTo>
                  <a:cubicBezTo>
                    <a:pt x="1913" y="6805"/>
                    <a:pt x="2099" y="5184"/>
                    <a:pt x="3199" y="5184"/>
                  </a:cubicBezTo>
                  <a:cubicBezTo>
                    <a:pt x="3231" y="5374"/>
                    <a:pt x="3326" y="5564"/>
                    <a:pt x="3453" y="5754"/>
                  </a:cubicBezTo>
                  <a:cubicBezTo>
                    <a:pt x="2851" y="5944"/>
                    <a:pt x="2534" y="6387"/>
                    <a:pt x="2344" y="6957"/>
                  </a:cubicBezTo>
                  <a:cubicBezTo>
                    <a:pt x="2186" y="7464"/>
                    <a:pt x="2091" y="8065"/>
                    <a:pt x="1742" y="8540"/>
                  </a:cubicBezTo>
                  <a:cubicBezTo>
                    <a:pt x="1331" y="9110"/>
                    <a:pt x="697" y="9396"/>
                    <a:pt x="127" y="9681"/>
                  </a:cubicBezTo>
                  <a:cubicBezTo>
                    <a:pt x="1" y="9744"/>
                    <a:pt x="64" y="9839"/>
                    <a:pt x="159" y="9839"/>
                  </a:cubicBezTo>
                  <a:cubicBezTo>
                    <a:pt x="951" y="9776"/>
                    <a:pt x="1742" y="9459"/>
                    <a:pt x="2281" y="8857"/>
                  </a:cubicBezTo>
                  <a:cubicBezTo>
                    <a:pt x="2914" y="8192"/>
                    <a:pt x="3041" y="7147"/>
                    <a:pt x="3801" y="6609"/>
                  </a:cubicBezTo>
                  <a:cubicBezTo>
                    <a:pt x="4086" y="6830"/>
                    <a:pt x="4339" y="7084"/>
                    <a:pt x="4593" y="7305"/>
                  </a:cubicBezTo>
                  <a:cubicBezTo>
                    <a:pt x="4149" y="7527"/>
                    <a:pt x="4086" y="7907"/>
                    <a:pt x="3928" y="8350"/>
                  </a:cubicBezTo>
                  <a:cubicBezTo>
                    <a:pt x="3643" y="9174"/>
                    <a:pt x="3072" y="9807"/>
                    <a:pt x="2281" y="10156"/>
                  </a:cubicBezTo>
                  <a:cubicBezTo>
                    <a:pt x="2217" y="10187"/>
                    <a:pt x="2281" y="10314"/>
                    <a:pt x="2376" y="10314"/>
                  </a:cubicBezTo>
                  <a:cubicBezTo>
                    <a:pt x="2914" y="10251"/>
                    <a:pt x="3516" y="10124"/>
                    <a:pt x="3959" y="9776"/>
                  </a:cubicBezTo>
                  <a:cubicBezTo>
                    <a:pt x="4397" y="9400"/>
                    <a:pt x="4588" y="8065"/>
                    <a:pt x="5235" y="8065"/>
                  </a:cubicBezTo>
                  <a:cubicBezTo>
                    <a:pt x="5242" y="8065"/>
                    <a:pt x="5250" y="8065"/>
                    <a:pt x="5258" y="8065"/>
                  </a:cubicBezTo>
                  <a:cubicBezTo>
                    <a:pt x="5511" y="8350"/>
                    <a:pt x="5669" y="8604"/>
                    <a:pt x="5859" y="8920"/>
                  </a:cubicBezTo>
                  <a:cubicBezTo>
                    <a:pt x="5353" y="10726"/>
                    <a:pt x="2692" y="10504"/>
                    <a:pt x="2217" y="12404"/>
                  </a:cubicBezTo>
                  <a:cubicBezTo>
                    <a:pt x="2196" y="12489"/>
                    <a:pt x="2260" y="12531"/>
                    <a:pt x="2314" y="12531"/>
                  </a:cubicBezTo>
                  <a:cubicBezTo>
                    <a:pt x="2341" y="12531"/>
                    <a:pt x="2365" y="12520"/>
                    <a:pt x="2376" y="12499"/>
                  </a:cubicBezTo>
                  <a:cubicBezTo>
                    <a:pt x="3231" y="10979"/>
                    <a:pt x="5669" y="11581"/>
                    <a:pt x="6366" y="9934"/>
                  </a:cubicBezTo>
                  <a:cubicBezTo>
                    <a:pt x="6556" y="10441"/>
                    <a:pt x="6778" y="10947"/>
                    <a:pt x="6936" y="11486"/>
                  </a:cubicBezTo>
                  <a:cubicBezTo>
                    <a:pt x="6873" y="11477"/>
                    <a:pt x="6810" y="11472"/>
                    <a:pt x="6748" y="11472"/>
                  </a:cubicBezTo>
                  <a:cubicBezTo>
                    <a:pt x="6377" y="11472"/>
                    <a:pt x="6036" y="11635"/>
                    <a:pt x="5764" y="11961"/>
                  </a:cubicBezTo>
                  <a:cubicBezTo>
                    <a:pt x="5606" y="12151"/>
                    <a:pt x="5543" y="12341"/>
                    <a:pt x="5416" y="12531"/>
                  </a:cubicBezTo>
                  <a:cubicBezTo>
                    <a:pt x="5099" y="13069"/>
                    <a:pt x="4656" y="13354"/>
                    <a:pt x="4118" y="13576"/>
                  </a:cubicBezTo>
                  <a:cubicBezTo>
                    <a:pt x="4001" y="13605"/>
                    <a:pt x="4019" y="13769"/>
                    <a:pt x="4122" y="13769"/>
                  </a:cubicBezTo>
                  <a:cubicBezTo>
                    <a:pt x="4130" y="13769"/>
                    <a:pt x="4140" y="13768"/>
                    <a:pt x="4149" y="13766"/>
                  </a:cubicBezTo>
                  <a:cubicBezTo>
                    <a:pt x="4751" y="13671"/>
                    <a:pt x="5353" y="13576"/>
                    <a:pt x="5859" y="13196"/>
                  </a:cubicBezTo>
                  <a:cubicBezTo>
                    <a:pt x="6303" y="12879"/>
                    <a:pt x="6556" y="12309"/>
                    <a:pt x="7126" y="12151"/>
                  </a:cubicBezTo>
                  <a:lnTo>
                    <a:pt x="7126" y="12182"/>
                  </a:lnTo>
                  <a:cubicBezTo>
                    <a:pt x="7189" y="12531"/>
                    <a:pt x="7316" y="12879"/>
                    <a:pt x="7443" y="13196"/>
                  </a:cubicBezTo>
                  <a:cubicBezTo>
                    <a:pt x="6556" y="13512"/>
                    <a:pt x="6524" y="14906"/>
                    <a:pt x="5606" y="15064"/>
                  </a:cubicBezTo>
                  <a:cubicBezTo>
                    <a:pt x="5574" y="15096"/>
                    <a:pt x="5511" y="15096"/>
                    <a:pt x="5448" y="15096"/>
                  </a:cubicBezTo>
                  <a:cubicBezTo>
                    <a:pt x="5353" y="15096"/>
                    <a:pt x="5384" y="15254"/>
                    <a:pt x="5448" y="15254"/>
                  </a:cubicBezTo>
                  <a:cubicBezTo>
                    <a:pt x="5606" y="15254"/>
                    <a:pt x="5764" y="15223"/>
                    <a:pt x="5891" y="15191"/>
                  </a:cubicBezTo>
                  <a:cubicBezTo>
                    <a:pt x="6334" y="15128"/>
                    <a:pt x="6778" y="15033"/>
                    <a:pt x="7158" y="14843"/>
                  </a:cubicBezTo>
                  <a:cubicBezTo>
                    <a:pt x="7316" y="14748"/>
                    <a:pt x="7443" y="14684"/>
                    <a:pt x="7506" y="14526"/>
                  </a:cubicBezTo>
                  <a:cubicBezTo>
                    <a:pt x="7633" y="14336"/>
                    <a:pt x="7633" y="14051"/>
                    <a:pt x="7823" y="13924"/>
                  </a:cubicBezTo>
                  <a:cubicBezTo>
                    <a:pt x="8140" y="14336"/>
                    <a:pt x="8551" y="14684"/>
                    <a:pt x="9153" y="14811"/>
                  </a:cubicBezTo>
                  <a:cubicBezTo>
                    <a:pt x="9315" y="14845"/>
                    <a:pt x="9477" y="14861"/>
                    <a:pt x="9637" y="14861"/>
                  </a:cubicBezTo>
                  <a:cubicBezTo>
                    <a:pt x="10661" y="14861"/>
                    <a:pt x="11601" y="14191"/>
                    <a:pt x="12067" y="13259"/>
                  </a:cubicBezTo>
                  <a:cubicBezTo>
                    <a:pt x="12383" y="12626"/>
                    <a:pt x="12510" y="11961"/>
                    <a:pt x="12510" y="11264"/>
                  </a:cubicBezTo>
                  <a:cubicBezTo>
                    <a:pt x="13302" y="11106"/>
                    <a:pt x="14062" y="10821"/>
                    <a:pt x="14727" y="10409"/>
                  </a:cubicBezTo>
                  <a:cubicBezTo>
                    <a:pt x="14790" y="10346"/>
                    <a:pt x="14790" y="10282"/>
                    <a:pt x="14727" y="10251"/>
                  </a:cubicBezTo>
                  <a:cubicBezTo>
                    <a:pt x="14377" y="10149"/>
                    <a:pt x="14014" y="10067"/>
                    <a:pt x="13665" y="10067"/>
                  </a:cubicBezTo>
                  <a:cubicBezTo>
                    <a:pt x="13256" y="10067"/>
                    <a:pt x="12866" y="10179"/>
                    <a:pt x="12542" y="10504"/>
                  </a:cubicBezTo>
                  <a:lnTo>
                    <a:pt x="12542" y="10567"/>
                  </a:lnTo>
                  <a:cubicBezTo>
                    <a:pt x="12542" y="10590"/>
                    <a:pt x="12557" y="10612"/>
                    <a:pt x="12589" y="10612"/>
                  </a:cubicBezTo>
                  <a:cubicBezTo>
                    <a:pt x="12602" y="10612"/>
                    <a:pt x="12618" y="10608"/>
                    <a:pt x="12637" y="10599"/>
                  </a:cubicBezTo>
                  <a:cubicBezTo>
                    <a:pt x="12922" y="10314"/>
                    <a:pt x="13267" y="10219"/>
                    <a:pt x="13627" y="10219"/>
                  </a:cubicBezTo>
                  <a:cubicBezTo>
                    <a:pt x="13907" y="10219"/>
                    <a:pt x="14196" y="10276"/>
                    <a:pt x="14473" y="10346"/>
                  </a:cubicBezTo>
                  <a:cubicBezTo>
                    <a:pt x="13903" y="10726"/>
                    <a:pt x="13207" y="10947"/>
                    <a:pt x="12542" y="11074"/>
                  </a:cubicBezTo>
                  <a:cubicBezTo>
                    <a:pt x="12542" y="10916"/>
                    <a:pt x="12542" y="10726"/>
                    <a:pt x="12510" y="10567"/>
                  </a:cubicBezTo>
                  <a:cubicBezTo>
                    <a:pt x="12415" y="10029"/>
                    <a:pt x="12320" y="9522"/>
                    <a:pt x="12162" y="9015"/>
                  </a:cubicBezTo>
                  <a:cubicBezTo>
                    <a:pt x="12193" y="9015"/>
                    <a:pt x="12193" y="9015"/>
                    <a:pt x="12225" y="8984"/>
                  </a:cubicBezTo>
                  <a:cubicBezTo>
                    <a:pt x="12668" y="8129"/>
                    <a:pt x="13998" y="8509"/>
                    <a:pt x="14315" y="7559"/>
                  </a:cubicBezTo>
                  <a:cubicBezTo>
                    <a:pt x="14367" y="7481"/>
                    <a:pt x="14312" y="7424"/>
                    <a:pt x="14256" y="7424"/>
                  </a:cubicBezTo>
                  <a:cubicBezTo>
                    <a:pt x="14243" y="7424"/>
                    <a:pt x="14231" y="7426"/>
                    <a:pt x="14220" y="7432"/>
                  </a:cubicBezTo>
                  <a:cubicBezTo>
                    <a:pt x="13523" y="7717"/>
                    <a:pt x="12193" y="7274"/>
                    <a:pt x="11876" y="8192"/>
                  </a:cubicBezTo>
                  <a:cubicBezTo>
                    <a:pt x="11686" y="7685"/>
                    <a:pt x="11465" y="7115"/>
                    <a:pt x="11243" y="6609"/>
                  </a:cubicBezTo>
                  <a:lnTo>
                    <a:pt x="11560" y="6292"/>
                  </a:lnTo>
                  <a:cubicBezTo>
                    <a:pt x="11940" y="5849"/>
                    <a:pt x="12352" y="5722"/>
                    <a:pt x="12890" y="5564"/>
                  </a:cubicBezTo>
                  <a:cubicBezTo>
                    <a:pt x="13365" y="5469"/>
                    <a:pt x="13745" y="5310"/>
                    <a:pt x="13967" y="4867"/>
                  </a:cubicBezTo>
                  <a:cubicBezTo>
                    <a:pt x="13993" y="4789"/>
                    <a:pt x="13954" y="4732"/>
                    <a:pt x="13887" y="4732"/>
                  </a:cubicBezTo>
                  <a:cubicBezTo>
                    <a:pt x="13873" y="4732"/>
                    <a:pt x="13857" y="4735"/>
                    <a:pt x="13840" y="4740"/>
                  </a:cubicBezTo>
                  <a:cubicBezTo>
                    <a:pt x="13539" y="4936"/>
                    <a:pt x="13267" y="4974"/>
                    <a:pt x="12993" y="4974"/>
                  </a:cubicBezTo>
                  <a:cubicBezTo>
                    <a:pt x="12815" y="4974"/>
                    <a:pt x="12637" y="4958"/>
                    <a:pt x="12449" y="4958"/>
                  </a:cubicBezTo>
                  <a:cubicBezTo>
                    <a:pt x="12317" y="4958"/>
                    <a:pt x="12180" y="4966"/>
                    <a:pt x="12035" y="4994"/>
                  </a:cubicBezTo>
                  <a:cubicBezTo>
                    <a:pt x="11560" y="5057"/>
                    <a:pt x="11211" y="5342"/>
                    <a:pt x="10831" y="5659"/>
                  </a:cubicBezTo>
                  <a:cubicBezTo>
                    <a:pt x="10768" y="5469"/>
                    <a:pt x="10641" y="5310"/>
                    <a:pt x="10578" y="5089"/>
                  </a:cubicBezTo>
                  <a:cubicBezTo>
                    <a:pt x="11053" y="4899"/>
                    <a:pt x="11370" y="4550"/>
                    <a:pt x="11591" y="4075"/>
                  </a:cubicBezTo>
                  <a:cubicBezTo>
                    <a:pt x="11718" y="3790"/>
                    <a:pt x="11845" y="3505"/>
                    <a:pt x="12003" y="3252"/>
                  </a:cubicBezTo>
                  <a:cubicBezTo>
                    <a:pt x="12320" y="2713"/>
                    <a:pt x="12795" y="2523"/>
                    <a:pt x="13365" y="2365"/>
                  </a:cubicBezTo>
                  <a:cubicBezTo>
                    <a:pt x="13492" y="2365"/>
                    <a:pt x="13460" y="2207"/>
                    <a:pt x="13365" y="2207"/>
                  </a:cubicBezTo>
                  <a:cubicBezTo>
                    <a:pt x="13291" y="2203"/>
                    <a:pt x="13218" y="2201"/>
                    <a:pt x="13146" y="2201"/>
                  </a:cubicBezTo>
                  <a:cubicBezTo>
                    <a:pt x="12599" y="2201"/>
                    <a:pt x="12099" y="2314"/>
                    <a:pt x="11623" y="2650"/>
                  </a:cubicBezTo>
                  <a:cubicBezTo>
                    <a:pt x="11433" y="2808"/>
                    <a:pt x="11243" y="2967"/>
                    <a:pt x="11085" y="3157"/>
                  </a:cubicBezTo>
                  <a:cubicBezTo>
                    <a:pt x="10800" y="3505"/>
                    <a:pt x="10610" y="4170"/>
                    <a:pt x="10135" y="4265"/>
                  </a:cubicBezTo>
                  <a:cubicBezTo>
                    <a:pt x="9976" y="3980"/>
                    <a:pt x="9818" y="3663"/>
                    <a:pt x="9628" y="3347"/>
                  </a:cubicBezTo>
                  <a:cubicBezTo>
                    <a:pt x="9596" y="3315"/>
                    <a:pt x="9533" y="3252"/>
                    <a:pt x="9501" y="3157"/>
                  </a:cubicBezTo>
                  <a:cubicBezTo>
                    <a:pt x="9501" y="3157"/>
                    <a:pt x="9533" y="3157"/>
                    <a:pt x="9596" y="3125"/>
                  </a:cubicBezTo>
                  <a:cubicBezTo>
                    <a:pt x="10230" y="2080"/>
                    <a:pt x="11496" y="1985"/>
                    <a:pt x="12383" y="1257"/>
                  </a:cubicBezTo>
                  <a:cubicBezTo>
                    <a:pt x="12668" y="1035"/>
                    <a:pt x="13302" y="433"/>
                    <a:pt x="12985" y="22"/>
                  </a:cubicBezTo>
                  <a:cubicBezTo>
                    <a:pt x="12972" y="8"/>
                    <a:pt x="12948" y="1"/>
                    <a:pt x="12926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3310130" y="1305416"/>
              <a:ext cx="233785" cy="343311"/>
            </a:xfrm>
            <a:custGeom>
              <a:avLst/>
              <a:gdLst/>
              <a:ahLst/>
              <a:cxnLst/>
              <a:rect l="l" t="t" r="r" b="b"/>
              <a:pathLst>
                <a:path w="7443" h="10930" extrusionOk="0">
                  <a:moveTo>
                    <a:pt x="4312" y="8149"/>
                  </a:moveTo>
                  <a:cubicBezTo>
                    <a:pt x="4469" y="8149"/>
                    <a:pt x="4625" y="8208"/>
                    <a:pt x="4751" y="8298"/>
                  </a:cubicBezTo>
                  <a:cubicBezTo>
                    <a:pt x="5002" y="8465"/>
                    <a:pt x="5155" y="8657"/>
                    <a:pt x="5469" y="8657"/>
                  </a:cubicBezTo>
                  <a:cubicBezTo>
                    <a:pt x="5512" y="8657"/>
                    <a:pt x="5557" y="8654"/>
                    <a:pt x="5606" y="8646"/>
                  </a:cubicBezTo>
                  <a:cubicBezTo>
                    <a:pt x="5733" y="8646"/>
                    <a:pt x="5845" y="8618"/>
                    <a:pt x="5963" y="8618"/>
                  </a:cubicBezTo>
                  <a:cubicBezTo>
                    <a:pt x="6021" y="8618"/>
                    <a:pt x="6081" y="8625"/>
                    <a:pt x="6144" y="8646"/>
                  </a:cubicBezTo>
                  <a:cubicBezTo>
                    <a:pt x="6778" y="8931"/>
                    <a:pt x="6588" y="9754"/>
                    <a:pt x="6113" y="10071"/>
                  </a:cubicBezTo>
                  <a:cubicBezTo>
                    <a:pt x="5819" y="10262"/>
                    <a:pt x="5456" y="10358"/>
                    <a:pt x="5095" y="10358"/>
                  </a:cubicBezTo>
                  <a:cubicBezTo>
                    <a:pt x="4679" y="10358"/>
                    <a:pt x="4265" y="10231"/>
                    <a:pt x="3959" y="9976"/>
                  </a:cubicBezTo>
                  <a:cubicBezTo>
                    <a:pt x="3484" y="9533"/>
                    <a:pt x="3294" y="8646"/>
                    <a:pt x="3864" y="8171"/>
                  </a:cubicBezTo>
                  <a:cubicBezTo>
                    <a:pt x="3880" y="8163"/>
                    <a:pt x="3898" y="8159"/>
                    <a:pt x="3915" y="8159"/>
                  </a:cubicBezTo>
                  <a:cubicBezTo>
                    <a:pt x="3965" y="8159"/>
                    <a:pt x="4007" y="8195"/>
                    <a:pt x="3959" y="8266"/>
                  </a:cubicBezTo>
                  <a:cubicBezTo>
                    <a:pt x="4069" y="8184"/>
                    <a:pt x="4191" y="8149"/>
                    <a:pt x="4312" y="8149"/>
                  </a:cubicBezTo>
                  <a:close/>
                  <a:moveTo>
                    <a:pt x="4498" y="0"/>
                  </a:moveTo>
                  <a:lnTo>
                    <a:pt x="4181" y="190"/>
                  </a:lnTo>
                  <a:cubicBezTo>
                    <a:pt x="4688" y="1046"/>
                    <a:pt x="4814" y="2122"/>
                    <a:pt x="4023" y="2851"/>
                  </a:cubicBezTo>
                  <a:cubicBezTo>
                    <a:pt x="3791" y="3047"/>
                    <a:pt x="3581" y="3129"/>
                    <a:pt x="3390" y="3129"/>
                  </a:cubicBezTo>
                  <a:cubicBezTo>
                    <a:pt x="2722" y="3129"/>
                    <a:pt x="2292" y="2126"/>
                    <a:pt x="1996" y="1584"/>
                  </a:cubicBezTo>
                  <a:cubicBezTo>
                    <a:pt x="1742" y="1172"/>
                    <a:pt x="1394" y="1109"/>
                    <a:pt x="1046" y="950"/>
                  </a:cubicBezTo>
                  <a:lnTo>
                    <a:pt x="856" y="1489"/>
                  </a:lnTo>
                  <a:cubicBezTo>
                    <a:pt x="919" y="1489"/>
                    <a:pt x="1014" y="1489"/>
                    <a:pt x="1077" y="1521"/>
                  </a:cubicBezTo>
                  <a:cubicBezTo>
                    <a:pt x="1394" y="1647"/>
                    <a:pt x="1362" y="1964"/>
                    <a:pt x="1394" y="2249"/>
                  </a:cubicBezTo>
                  <a:cubicBezTo>
                    <a:pt x="1426" y="2534"/>
                    <a:pt x="1742" y="2724"/>
                    <a:pt x="1711" y="3041"/>
                  </a:cubicBezTo>
                  <a:cubicBezTo>
                    <a:pt x="1711" y="3199"/>
                    <a:pt x="1584" y="3326"/>
                    <a:pt x="1426" y="3357"/>
                  </a:cubicBezTo>
                  <a:cubicBezTo>
                    <a:pt x="1342" y="3388"/>
                    <a:pt x="1261" y="3402"/>
                    <a:pt x="1184" y="3402"/>
                  </a:cubicBezTo>
                  <a:cubicBezTo>
                    <a:pt x="943" y="3402"/>
                    <a:pt x="739" y="3264"/>
                    <a:pt x="571" y="3072"/>
                  </a:cubicBezTo>
                  <a:lnTo>
                    <a:pt x="1" y="3484"/>
                  </a:lnTo>
                  <a:cubicBezTo>
                    <a:pt x="1172" y="4529"/>
                    <a:pt x="1996" y="5923"/>
                    <a:pt x="2439" y="7474"/>
                  </a:cubicBezTo>
                  <a:cubicBezTo>
                    <a:pt x="2787" y="8773"/>
                    <a:pt x="2978" y="10800"/>
                    <a:pt x="4751" y="10926"/>
                  </a:cubicBezTo>
                  <a:cubicBezTo>
                    <a:pt x="4796" y="10929"/>
                    <a:pt x="4840" y="10930"/>
                    <a:pt x="4884" y="10930"/>
                  </a:cubicBezTo>
                  <a:cubicBezTo>
                    <a:pt x="6509" y="10930"/>
                    <a:pt x="7380" y="9241"/>
                    <a:pt x="7411" y="7823"/>
                  </a:cubicBezTo>
                  <a:cubicBezTo>
                    <a:pt x="7443" y="6271"/>
                    <a:pt x="6809" y="4751"/>
                    <a:pt x="6239" y="3357"/>
                  </a:cubicBezTo>
                  <a:cubicBezTo>
                    <a:pt x="5764" y="2217"/>
                    <a:pt x="5163" y="1046"/>
                    <a:pt x="4498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3250451" y="1229215"/>
              <a:ext cx="201966" cy="185665"/>
            </a:xfrm>
            <a:custGeom>
              <a:avLst/>
              <a:gdLst/>
              <a:ahLst/>
              <a:cxnLst/>
              <a:rect l="l" t="t" r="r" b="b"/>
              <a:pathLst>
                <a:path w="6430" h="5911" extrusionOk="0">
                  <a:moveTo>
                    <a:pt x="3664" y="0"/>
                  </a:moveTo>
                  <a:cubicBezTo>
                    <a:pt x="3012" y="0"/>
                    <a:pt x="2371" y="285"/>
                    <a:pt x="1837" y="716"/>
                  </a:cubicBezTo>
                  <a:cubicBezTo>
                    <a:pt x="444" y="1825"/>
                    <a:pt x="0" y="3725"/>
                    <a:pt x="1046" y="5182"/>
                  </a:cubicBezTo>
                  <a:lnTo>
                    <a:pt x="1077" y="5182"/>
                  </a:lnTo>
                  <a:cubicBezTo>
                    <a:pt x="1362" y="5372"/>
                    <a:pt x="1647" y="5657"/>
                    <a:pt x="1901" y="5910"/>
                  </a:cubicBezTo>
                  <a:lnTo>
                    <a:pt x="2471" y="5498"/>
                  </a:lnTo>
                  <a:cubicBezTo>
                    <a:pt x="2027" y="5023"/>
                    <a:pt x="1964" y="4105"/>
                    <a:pt x="2597" y="4073"/>
                  </a:cubicBezTo>
                  <a:lnTo>
                    <a:pt x="2597" y="4042"/>
                  </a:lnTo>
                  <a:cubicBezTo>
                    <a:pt x="2661" y="3947"/>
                    <a:pt x="2692" y="3915"/>
                    <a:pt x="2787" y="3915"/>
                  </a:cubicBezTo>
                  <a:lnTo>
                    <a:pt x="2977" y="3376"/>
                  </a:lnTo>
                  <a:cubicBezTo>
                    <a:pt x="2756" y="3250"/>
                    <a:pt x="2471" y="3123"/>
                    <a:pt x="2312" y="2838"/>
                  </a:cubicBezTo>
                  <a:cubicBezTo>
                    <a:pt x="2059" y="2426"/>
                    <a:pt x="2217" y="1983"/>
                    <a:pt x="2439" y="1571"/>
                  </a:cubicBezTo>
                  <a:lnTo>
                    <a:pt x="2439" y="1508"/>
                  </a:lnTo>
                  <a:cubicBezTo>
                    <a:pt x="2775" y="1111"/>
                    <a:pt x="3189" y="943"/>
                    <a:pt x="3624" y="943"/>
                  </a:cubicBezTo>
                  <a:cubicBezTo>
                    <a:pt x="4543" y="943"/>
                    <a:pt x="5554" y="1692"/>
                    <a:pt x="6113" y="2616"/>
                  </a:cubicBezTo>
                  <a:lnTo>
                    <a:pt x="6429" y="2426"/>
                  </a:lnTo>
                  <a:cubicBezTo>
                    <a:pt x="6398" y="2331"/>
                    <a:pt x="6334" y="2268"/>
                    <a:pt x="6271" y="2268"/>
                  </a:cubicBezTo>
                  <a:cubicBezTo>
                    <a:pt x="5859" y="1635"/>
                    <a:pt x="5384" y="621"/>
                    <a:pt x="4719" y="273"/>
                  </a:cubicBezTo>
                  <a:cubicBezTo>
                    <a:pt x="4374" y="84"/>
                    <a:pt x="4017" y="0"/>
                    <a:pt x="3664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3413595" y="1561344"/>
              <a:ext cx="110438" cy="69416"/>
            </a:xfrm>
            <a:custGeom>
              <a:avLst/>
              <a:gdLst/>
              <a:ahLst/>
              <a:cxnLst/>
              <a:rect l="l" t="t" r="r" b="b"/>
              <a:pathLst>
                <a:path w="3516" h="2210" extrusionOk="0">
                  <a:moveTo>
                    <a:pt x="959" y="272"/>
                  </a:moveTo>
                  <a:cubicBezTo>
                    <a:pt x="1324" y="272"/>
                    <a:pt x="1627" y="762"/>
                    <a:pt x="1995" y="815"/>
                  </a:cubicBezTo>
                  <a:lnTo>
                    <a:pt x="2185" y="815"/>
                  </a:lnTo>
                  <a:cubicBezTo>
                    <a:pt x="2332" y="800"/>
                    <a:pt x="2390" y="779"/>
                    <a:pt x="2442" y="779"/>
                  </a:cubicBezTo>
                  <a:cubicBezTo>
                    <a:pt x="2502" y="779"/>
                    <a:pt x="2554" y="808"/>
                    <a:pt x="2724" y="910"/>
                  </a:cubicBezTo>
                  <a:cubicBezTo>
                    <a:pt x="3009" y="1068"/>
                    <a:pt x="3104" y="1226"/>
                    <a:pt x="2882" y="1511"/>
                  </a:cubicBezTo>
                  <a:cubicBezTo>
                    <a:pt x="2787" y="1606"/>
                    <a:pt x="2629" y="1733"/>
                    <a:pt x="2470" y="1860"/>
                  </a:cubicBezTo>
                  <a:cubicBezTo>
                    <a:pt x="2272" y="1941"/>
                    <a:pt x="2065" y="1979"/>
                    <a:pt x="1861" y="1979"/>
                  </a:cubicBezTo>
                  <a:cubicBezTo>
                    <a:pt x="957" y="1979"/>
                    <a:pt x="131" y="1238"/>
                    <a:pt x="570" y="308"/>
                  </a:cubicBezTo>
                  <a:lnTo>
                    <a:pt x="570" y="308"/>
                  </a:lnTo>
                  <a:cubicBezTo>
                    <a:pt x="593" y="330"/>
                    <a:pt x="615" y="353"/>
                    <a:pt x="660" y="353"/>
                  </a:cubicBezTo>
                  <a:cubicBezTo>
                    <a:pt x="678" y="353"/>
                    <a:pt x="701" y="349"/>
                    <a:pt x="729" y="340"/>
                  </a:cubicBezTo>
                  <a:cubicBezTo>
                    <a:pt x="809" y="292"/>
                    <a:pt x="885" y="272"/>
                    <a:pt x="959" y="272"/>
                  </a:cubicBezTo>
                  <a:close/>
                  <a:moveTo>
                    <a:pt x="1018" y="1"/>
                  </a:moveTo>
                  <a:cubicBezTo>
                    <a:pt x="897" y="1"/>
                    <a:pt x="775" y="36"/>
                    <a:pt x="665" y="118"/>
                  </a:cubicBezTo>
                  <a:cubicBezTo>
                    <a:pt x="665" y="47"/>
                    <a:pt x="630" y="11"/>
                    <a:pt x="598" y="11"/>
                  </a:cubicBezTo>
                  <a:cubicBezTo>
                    <a:pt x="588" y="11"/>
                    <a:pt x="578" y="15"/>
                    <a:pt x="570" y="23"/>
                  </a:cubicBezTo>
                  <a:cubicBezTo>
                    <a:pt x="0" y="498"/>
                    <a:pt x="159" y="1385"/>
                    <a:pt x="665" y="1828"/>
                  </a:cubicBezTo>
                  <a:cubicBezTo>
                    <a:pt x="971" y="2083"/>
                    <a:pt x="1385" y="2210"/>
                    <a:pt x="1801" y="2210"/>
                  </a:cubicBezTo>
                  <a:cubicBezTo>
                    <a:pt x="2162" y="2210"/>
                    <a:pt x="2525" y="2114"/>
                    <a:pt x="2819" y="1923"/>
                  </a:cubicBezTo>
                  <a:cubicBezTo>
                    <a:pt x="3294" y="1606"/>
                    <a:pt x="3515" y="751"/>
                    <a:pt x="2850" y="498"/>
                  </a:cubicBezTo>
                  <a:cubicBezTo>
                    <a:pt x="2787" y="477"/>
                    <a:pt x="2724" y="470"/>
                    <a:pt x="2662" y="470"/>
                  </a:cubicBezTo>
                  <a:cubicBezTo>
                    <a:pt x="2537" y="470"/>
                    <a:pt x="2418" y="498"/>
                    <a:pt x="2312" y="498"/>
                  </a:cubicBezTo>
                  <a:cubicBezTo>
                    <a:pt x="2263" y="506"/>
                    <a:pt x="2218" y="509"/>
                    <a:pt x="2176" y="509"/>
                  </a:cubicBezTo>
                  <a:cubicBezTo>
                    <a:pt x="1868" y="509"/>
                    <a:pt x="1736" y="317"/>
                    <a:pt x="1457" y="150"/>
                  </a:cubicBezTo>
                  <a:cubicBezTo>
                    <a:pt x="1331" y="60"/>
                    <a:pt x="1175" y="1"/>
                    <a:pt x="1018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3308151" y="1257829"/>
              <a:ext cx="155197" cy="144392"/>
            </a:xfrm>
            <a:custGeom>
              <a:avLst/>
              <a:gdLst/>
              <a:ahLst/>
              <a:cxnLst/>
              <a:rect l="l" t="t" r="r" b="b"/>
              <a:pathLst>
                <a:path w="4941" h="4597" extrusionOk="0">
                  <a:moveTo>
                    <a:pt x="1719" y="209"/>
                  </a:moveTo>
                  <a:cubicBezTo>
                    <a:pt x="2456" y="209"/>
                    <a:pt x="3215" y="704"/>
                    <a:pt x="3706" y="1262"/>
                  </a:cubicBezTo>
                  <a:cubicBezTo>
                    <a:pt x="4117" y="1705"/>
                    <a:pt x="4339" y="2212"/>
                    <a:pt x="4402" y="2814"/>
                  </a:cubicBezTo>
                  <a:cubicBezTo>
                    <a:pt x="4466" y="3099"/>
                    <a:pt x="4434" y="3352"/>
                    <a:pt x="4307" y="3637"/>
                  </a:cubicBezTo>
                  <a:cubicBezTo>
                    <a:pt x="3952" y="4111"/>
                    <a:pt x="3624" y="4341"/>
                    <a:pt x="3337" y="4341"/>
                  </a:cubicBezTo>
                  <a:cubicBezTo>
                    <a:pt x="3087" y="4341"/>
                    <a:pt x="2869" y="4166"/>
                    <a:pt x="2692" y="3827"/>
                  </a:cubicBezTo>
                  <a:cubicBezTo>
                    <a:pt x="2407" y="3384"/>
                    <a:pt x="2344" y="2846"/>
                    <a:pt x="1964" y="2497"/>
                  </a:cubicBezTo>
                  <a:cubicBezTo>
                    <a:pt x="1457" y="1927"/>
                    <a:pt x="0" y="2180"/>
                    <a:pt x="824" y="629"/>
                  </a:cubicBezTo>
                  <a:cubicBezTo>
                    <a:pt x="855" y="597"/>
                    <a:pt x="824" y="534"/>
                    <a:pt x="824" y="502"/>
                  </a:cubicBezTo>
                  <a:cubicBezTo>
                    <a:pt x="1104" y="296"/>
                    <a:pt x="1410" y="209"/>
                    <a:pt x="1719" y="209"/>
                  </a:cubicBezTo>
                  <a:close/>
                  <a:moveTo>
                    <a:pt x="1784" y="0"/>
                  </a:moveTo>
                  <a:cubicBezTo>
                    <a:pt x="1341" y="0"/>
                    <a:pt x="916" y="168"/>
                    <a:pt x="570" y="565"/>
                  </a:cubicBezTo>
                  <a:lnTo>
                    <a:pt x="570" y="629"/>
                  </a:lnTo>
                  <a:cubicBezTo>
                    <a:pt x="380" y="1040"/>
                    <a:pt x="222" y="1452"/>
                    <a:pt x="475" y="1895"/>
                  </a:cubicBezTo>
                  <a:cubicBezTo>
                    <a:pt x="634" y="2180"/>
                    <a:pt x="855" y="2307"/>
                    <a:pt x="1140" y="2402"/>
                  </a:cubicBezTo>
                  <a:cubicBezTo>
                    <a:pt x="1489" y="2529"/>
                    <a:pt x="1869" y="2656"/>
                    <a:pt x="2090" y="3036"/>
                  </a:cubicBezTo>
                  <a:cubicBezTo>
                    <a:pt x="2409" y="3599"/>
                    <a:pt x="2822" y="4597"/>
                    <a:pt x="3475" y="4597"/>
                  </a:cubicBezTo>
                  <a:cubicBezTo>
                    <a:pt x="3667" y="4597"/>
                    <a:pt x="3880" y="4511"/>
                    <a:pt x="4117" y="4302"/>
                  </a:cubicBezTo>
                  <a:cubicBezTo>
                    <a:pt x="4941" y="3637"/>
                    <a:pt x="4814" y="2561"/>
                    <a:pt x="4276" y="1674"/>
                  </a:cubicBezTo>
                  <a:cubicBezTo>
                    <a:pt x="3738" y="750"/>
                    <a:pt x="2720" y="0"/>
                    <a:pt x="1784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3307146" y="1264394"/>
              <a:ext cx="140277" cy="129786"/>
            </a:xfrm>
            <a:custGeom>
              <a:avLst/>
              <a:gdLst/>
              <a:ahLst/>
              <a:cxnLst/>
              <a:rect l="l" t="t" r="r" b="b"/>
              <a:pathLst>
                <a:path w="4466" h="4132" extrusionOk="0">
                  <a:moveTo>
                    <a:pt x="1751" y="0"/>
                  </a:moveTo>
                  <a:cubicBezTo>
                    <a:pt x="1442" y="0"/>
                    <a:pt x="1136" y="87"/>
                    <a:pt x="856" y="293"/>
                  </a:cubicBezTo>
                  <a:cubicBezTo>
                    <a:pt x="856" y="325"/>
                    <a:pt x="887" y="388"/>
                    <a:pt x="856" y="420"/>
                  </a:cubicBezTo>
                  <a:cubicBezTo>
                    <a:pt x="1" y="2003"/>
                    <a:pt x="1457" y="1718"/>
                    <a:pt x="1996" y="2288"/>
                  </a:cubicBezTo>
                  <a:cubicBezTo>
                    <a:pt x="2376" y="2668"/>
                    <a:pt x="2439" y="3207"/>
                    <a:pt x="2724" y="3618"/>
                  </a:cubicBezTo>
                  <a:cubicBezTo>
                    <a:pt x="2901" y="3957"/>
                    <a:pt x="3119" y="4132"/>
                    <a:pt x="3369" y="4132"/>
                  </a:cubicBezTo>
                  <a:cubicBezTo>
                    <a:pt x="3656" y="4132"/>
                    <a:pt x="3984" y="3902"/>
                    <a:pt x="4339" y="3428"/>
                  </a:cubicBezTo>
                  <a:cubicBezTo>
                    <a:pt x="4466" y="3143"/>
                    <a:pt x="4466" y="2890"/>
                    <a:pt x="4434" y="2605"/>
                  </a:cubicBezTo>
                  <a:cubicBezTo>
                    <a:pt x="4371" y="2003"/>
                    <a:pt x="4149" y="1496"/>
                    <a:pt x="3738" y="1053"/>
                  </a:cubicBezTo>
                  <a:cubicBezTo>
                    <a:pt x="3247" y="495"/>
                    <a:pt x="2488" y="0"/>
                    <a:pt x="1751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3417584" y="1568945"/>
              <a:ext cx="93508" cy="53209"/>
            </a:xfrm>
            <a:custGeom>
              <a:avLst/>
              <a:gdLst/>
              <a:ahLst/>
              <a:cxnLst/>
              <a:rect l="l" t="t" r="r" b="b"/>
              <a:pathLst>
                <a:path w="2977" h="1694" extrusionOk="0">
                  <a:moveTo>
                    <a:pt x="825" y="0"/>
                  </a:moveTo>
                  <a:cubicBezTo>
                    <a:pt x="753" y="0"/>
                    <a:pt x="679" y="20"/>
                    <a:pt x="602" y="66"/>
                  </a:cubicBezTo>
                  <a:cubicBezTo>
                    <a:pt x="574" y="75"/>
                    <a:pt x="551" y="79"/>
                    <a:pt x="533" y="79"/>
                  </a:cubicBezTo>
                  <a:cubicBezTo>
                    <a:pt x="488" y="79"/>
                    <a:pt x="466" y="57"/>
                    <a:pt x="443" y="34"/>
                  </a:cubicBezTo>
                  <a:lnTo>
                    <a:pt x="443" y="34"/>
                  </a:lnTo>
                  <a:cubicBezTo>
                    <a:pt x="1" y="971"/>
                    <a:pt x="841" y="1694"/>
                    <a:pt x="1752" y="1694"/>
                  </a:cubicBezTo>
                  <a:cubicBezTo>
                    <a:pt x="1950" y="1694"/>
                    <a:pt x="2151" y="1660"/>
                    <a:pt x="2343" y="1586"/>
                  </a:cubicBezTo>
                  <a:cubicBezTo>
                    <a:pt x="2502" y="1491"/>
                    <a:pt x="2692" y="1428"/>
                    <a:pt x="2755" y="1269"/>
                  </a:cubicBezTo>
                  <a:cubicBezTo>
                    <a:pt x="2977" y="984"/>
                    <a:pt x="2882" y="826"/>
                    <a:pt x="2597" y="668"/>
                  </a:cubicBezTo>
                  <a:cubicBezTo>
                    <a:pt x="2407" y="554"/>
                    <a:pt x="2365" y="531"/>
                    <a:pt x="2293" y="531"/>
                  </a:cubicBezTo>
                  <a:cubicBezTo>
                    <a:pt x="2246" y="531"/>
                    <a:pt x="2185" y="541"/>
                    <a:pt x="2058" y="541"/>
                  </a:cubicBezTo>
                  <a:lnTo>
                    <a:pt x="1868" y="541"/>
                  </a:lnTo>
                  <a:cubicBezTo>
                    <a:pt x="1497" y="515"/>
                    <a:pt x="1193" y="0"/>
                    <a:pt x="825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3313114" y="1351180"/>
              <a:ext cx="53743" cy="59585"/>
            </a:xfrm>
            <a:custGeom>
              <a:avLst/>
              <a:gdLst/>
              <a:ahLst/>
              <a:cxnLst/>
              <a:rect l="l" t="t" r="r" b="b"/>
              <a:pathLst>
                <a:path w="1711" h="1897" extrusionOk="0">
                  <a:moveTo>
                    <a:pt x="848" y="151"/>
                  </a:moveTo>
                  <a:cubicBezTo>
                    <a:pt x="989" y="151"/>
                    <a:pt x="1083" y="221"/>
                    <a:pt x="1109" y="380"/>
                  </a:cubicBezTo>
                  <a:cubicBezTo>
                    <a:pt x="1141" y="507"/>
                    <a:pt x="1141" y="602"/>
                    <a:pt x="1141" y="697"/>
                  </a:cubicBezTo>
                  <a:cubicBezTo>
                    <a:pt x="1172" y="824"/>
                    <a:pt x="1172" y="919"/>
                    <a:pt x="1236" y="982"/>
                  </a:cubicBezTo>
                  <a:cubicBezTo>
                    <a:pt x="1267" y="1109"/>
                    <a:pt x="1394" y="1172"/>
                    <a:pt x="1426" y="1299"/>
                  </a:cubicBezTo>
                  <a:cubicBezTo>
                    <a:pt x="1552" y="1552"/>
                    <a:pt x="1394" y="1710"/>
                    <a:pt x="1141" y="1710"/>
                  </a:cubicBezTo>
                  <a:cubicBezTo>
                    <a:pt x="824" y="1710"/>
                    <a:pt x="602" y="1457"/>
                    <a:pt x="444" y="1235"/>
                  </a:cubicBezTo>
                  <a:cubicBezTo>
                    <a:pt x="286" y="982"/>
                    <a:pt x="159" y="317"/>
                    <a:pt x="602" y="222"/>
                  </a:cubicBezTo>
                  <a:cubicBezTo>
                    <a:pt x="634" y="222"/>
                    <a:pt x="634" y="190"/>
                    <a:pt x="634" y="190"/>
                  </a:cubicBezTo>
                  <a:cubicBezTo>
                    <a:pt x="666" y="190"/>
                    <a:pt x="697" y="190"/>
                    <a:pt x="761" y="159"/>
                  </a:cubicBezTo>
                  <a:cubicBezTo>
                    <a:pt x="792" y="153"/>
                    <a:pt x="821" y="151"/>
                    <a:pt x="848" y="151"/>
                  </a:cubicBezTo>
                  <a:close/>
                  <a:moveTo>
                    <a:pt x="824" y="0"/>
                  </a:moveTo>
                  <a:cubicBezTo>
                    <a:pt x="729" y="0"/>
                    <a:pt x="666" y="32"/>
                    <a:pt x="634" y="127"/>
                  </a:cubicBezTo>
                  <a:lnTo>
                    <a:pt x="634" y="159"/>
                  </a:lnTo>
                  <a:cubicBezTo>
                    <a:pt x="1" y="190"/>
                    <a:pt x="64" y="1109"/>
                    <a:pt x="507" y="1584"/>
                  </a:cubicBezTo>
                  <a:cubicBezTo>
                    <a:pt x="684" y="1760"/>
                    <a:pt x="901" y="1897"/>
                    <a:pt x="1158" y="1897"/>
                  </a:cubicBezTo>
                  <a:cubicBezTo>
                    <a:pt x="1224" y="1897"/>
                    <a:pt x="1292" y="1888"/>
                    <a:pt x="1362" y="1869"/>
                  </a:cubicBezTo>
                  <a:cubicBezTo>
                    <a:pt x="1489" y="1805"/>
                    <a:pt x="1616" y="1710"/>
                    <a:pt x="1647" y="1552"/>
                  </a:cubicBezTo>
                  <a:cubicBezTo>
                    <a:pt x="1711" y="1267"/>
                    <a:pt x="1394" y="1014"/>
                    <a:pt x="1331" y="760"/>
                  </a:cubicBezTo>
                  <a:cubicBezTo>
                    <a:pt x="1299" y="475"/>
                    <a:pt x="1331" y="159"/>
                    <a:pt x="1046" y="32"/>
                  </a:cubicBezTo>
                  <a:cubicBezTo>
                    <a:pt x="982" y="0"/>
                    <a:pt x="887" y="0"/>
                    <a:pt x="824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3318077" y="1355891"/>
              <a:ext cx="41838" cy="49031"/>
            </a:xfrm>
            <a:custGeom>
              <a:avLst/>
              <a:gdLst/>
              <a:ahLst/>
              <a:cxnLst/>
              <a:rect l="l" t="t" r="r" b="b"/>
              <a:pathLst>
                <a:path w="1332" h="1561" extrusionOk="0">
                  <a:moveTo>
                    <a:pt x="684" y="1"/>
                  </a:moveTo>
                  <a:cubicBezTo>
                    <a:pt x="650" y="1"/>
                    <a:pt x="612" y="3"/>
                    <a:pt x="571" y="9"/>
                  </a:cubicBezTo>
                  <a:cubicBezTo>
                    <a:pt x="539" y="40"/>
                    <a:pt x="508" y="40"/>
                    <a:pt x="476" y="40"/>
                  </a:cubicBezTo>
                  <a:cubicBezTo>
                    <a:pt x="476" y="72"/>
                    <a:pt x="413" y="72"/>
                    <a:pt x="413" y="72"/>
                  </a:cubicBezTo>
                  <a:cubicBezTo>
                    <a:pt x="1" y="167"/>
                    <a:pt x="128" y="800"/>
                    <a:pt x="254" y="1085"/>
                  </a:cubicBezTo>
                  <a:cubicBezTo>
                    <a:pt x="381" y="1307"/>
                    <a:pt x="666" y="1560"/>
                    <a:pt x="951" y="1560"/>
                  </a:cubicBezTo>
                  <a:cubicBezTo>
                    <a:pt x="1173" y="1560"/>
                    <a:pt x="1331" y="1402"/>
                    <a:pt x="1236" y="1149"/>
                  </a:cubicBezTo>
                  <a:cubicBezTo>
                    <a:pt x="1173" y="1085"/>
                    <a:pt x="1109" y="959"/>
                    <a:pt x="1046" y="832"/>
                  </a:cubicBezTo>
                  <a:cubicBezTo>
                    <a:pt x="1014" y="705"/>
                    <a:pt x="983" y="642"/>
                    <a:pt x="983" y="547"/>
                  </a:cubicBezTo>
                  <a:cubicBezTo>
                    <a:pt x="951" y="452"/>
                    <a:pt x="951" y="357"/>
                    <a:pt x="951" y="230"/>
                  </a:cubicBezTo>
                  <a:cubicBezTo>
                    <a:pt x="951" y="71"/>
                    <a:pt x="862" y="1"/>
                    <a:pt x="684" y="1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3061457" y="1103481"/>
              <a:ext cx="46769" cy="175111"/>
            </a:xfrm>
            <a:custGeom>
              <a:avLst/>
              <a:gdLst/>
              <a:ahLst/>
              <a:cxnLst/>
              <a:rect l="l" t="t" r="r" b="b"/>
              <a:pathLst>
                <a:path w="1489" h="5575" extrusionOk="0">
                  <a:moveTo>
                    <a:pt x="0" y="1"/>
                  </a:moveTo>
                  <a:cubicBezTo>
                    <a:pt x="444" y="602"/>
                    <a:pt x="539" y="1172"/>
                    <a:pt x="412" y="1932"/>
                  </a:cubicBezTo>
                  <a:cubicBezTo>
                    <a:pt x="317" y="2471"/>
                    <a:pt x="159" y="2946"/>
                    <a:pt x="159" y="3453"/>
                  </a:cubicBezTo>
                  <a:cubicBezTo>
                    <a:pt x="159" y="4346"/>
                    <a:pt x="719" y="4791"/>
                    <a:pt x="1023" y="5447"/>
                  </a:cubicBezTo>
                  <a:lnTo>
                    <a:pt x="1023" y="5447"/>
                  </a:lnTo>
                  <a:cubicBezTo>
                    <a:pt x="769" y="4850"/>
                    <a:pt x="610" y="4414"/>
                    <a:pt x="729" y="3674"/>
                  </a:cubicBezTo>
                  <a:cubicBezTo>
                    <a:pt x="887" y="2407"/>
                    <a:pt x="1489" y="1236"/>
                    <a:pt x="570" y="127"/>
                  </a:cubicBezTo>
                  <a:cubicBezTo>
                    <a:pt x="539" y="135"/>
                    <a:pt x="511" y="139"/>
                    <a:pt x="487" y="139"/>
                  </a:cubicBezTo>
                  <a:cubicBezTo>
                    <a:pt x="416" y="139"/>
                    <a:pt x="380" y="104"/>
                    <a:pt x="380" y="32"/>
                  </a:cubicBezTo>
                  <a:cubicBezTo>
                    <a:pt x="254" y="1"/>
                    <a:pt x="127" y="1"/>
                    <a:pt x="0" y="1"/>
                  </a:cubicBezTo>
                  <a:close/>
                  <a:moveTo>
                    <a:pt x="1023" y="5447"/>
                  </a:moveTo>
                  <a:cubicBezTo>
                    <a:pt x="1040" y="5489"/>
                    <a:pt x="1059" y="5531"/>
                    <a:pt x="1077" y="5574"/>
                  </a:cubicBezTo>
                  <a:cubicBezTo>
                    <a:pt x="1060" y="5531"/>
                    <a:pt x="1042" y="5489"/>
                    <a:pt x="1023" y="5447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3109200" y="1090540"/>
              <a:ext cx="48780" cy="123127"/>
            </a:xfrm>
            <a:custGeom>
              <a:avLst/>
              <a:gdLst/>
              <a:ahLst/>
              <a:cxnLst/>
              <a:rect l="l" t="t" r="r" b="b"/>
              <a:pathLst>
                <a:path w="1553" h="3920" extrusionOk="0">
                  <a:moveTo>
                    <a:pt x="539" y="1"/>
                  </a:moveTo>
                  <a:cubicBezTo>
                    <a:pt x="349" y="64"/>
                    <a:pt x="190" y="128"/>
                    <a:pt x="0" y="191"/>
                  </a:cubicBezTo>
                  <a:cubicBezTo>
                    <a:pt x="317" y="571"/>
                    <a:pt x="539" y="983"/>
                    <a:pt x="539" y="1458"/>
                  </a:cubicBezTo>
                  <a:cubicBezTo>
                    <a:pt x="539" y="2249"/>
                    <a:pt x="0" y="3421"/>
                    <a:pt x="982" y="3865"/>
                  </a:cubicBezTo>
                  <a:cubicBezTo>
                    <a:pt x="1052" y="3903"/>
                    <a:pt x="1094" y="3919"/>
                    <a:pt x="1115" y="3919"/>
                  </a:cubicBezTo>
                  <a:cubicBezTo>
                    <a:pt x="1203" y="3919"/>
                    <a:pt x="970" y="3656"/>
                    <a:pt x="919" y="3453"/>
                  </a:cubicBezTo>
                  <a:cubicBezTo>
                    <a:pt x="824" y="3200"/>
                    <a:pt x="792" y="2914"/>
                    <a:pt x="792" y="2629"/>
                  </a:cubicBezTo>
                  <a:cubicBezTo>
                    <a:pt x="761" y="1869"/>
                    <a:pt x="1552" y="571"/>
                    <a:pt x="602" y="128"/>
                  </a:cubicBezTo>
                  <a:cubicBezTo>
                    <a:pt x="539" y="128"/>
                    <a:pt x="507" y="96"/>
                    <a:pt x="539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3169884" y="1074646"/>
              <a:ext cx="45796" cy="151208"/>
            </a:xfrm>
            <a:custGeom>
              <a:avLst/>
              <a:gdLst/>
              <a:ahLst/>
              <a:cxnLst/>
              <a:rect l="l" t="t" r="r" b="b"/>
              <a:pathLst>
                <a:path w="1458" h="4814" extrusionOk="0">
                  <a:moveTo>
                    <a:pt x="760" y="0"/>
                  </a:moveTo>
                  <a:cubicBezTo>
                    <a:pt x="475" y="64"/>
                    <a:pt x="254" y="127"/>
                    <a:pt x="0" y="222"/>
                  </a:cubicBezTo>
                  <a:cubicBezTo>
                    <a:pt x="444" y="539"/>
                    <a:pt x="570" y="950"/>
                    <a:pt x="570" y="1489"/>
                  </a:cubicBezTo>
                  <a:cubicBezTo>
                    <a:pt x="507" y="2059"/>
                    <a:pt x="285" y="2597"/>
                    <a:pt x="349" y="3167"/>
                  </a:cubicBezTo>
                  <a:cubicBezTo>
                    <a:pt x="444" y="3611"/>
                    <a:pt x="824" y="4719"/>
                    <a:pt x="1394" y="4814"/>
                  </a:cubicBezTo>
                  <a:lnTo>
                    <a:pt x="1457" y="4814"/>
                  </a:lnTo>
                  <a:cubicBezTo>
                    <a:pt x="1425" y="4814"/>
                    <a:pt x="1362" y="4719"/>
                    <a:pt x="1235" y="4561"/>
                  </a:cubicBezTo>
                  <a:cubicBezTo>
                    <a:pt x="1109" y="4371"/>
                    <a:pt x="982" y="4181"/>
                    <a:pt x="919" y="3959"/>
                  </a:cubicBezTo>
                  <a:cubicBezTo>
                    <a:pt x="760" y="3642"/>
                    <a:pt x="665" y="3325"/>
                    <a:pt x="634" y="2977"/>
                  </a:cubicBezTo>
                  <a:cubicBezTo>
                    <a:pt x="507" y="1995"/>
                    <a:pt x="1362" y="950"/>
                    <a:pt x="760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3226579" y="1061705"/>
              <a:ext cx="53743" cy="119389"/>
            </a:xfrm>
            <a:custGeom>
              <a:avLst/>
              <a:gdLst/>
              <a:ahLst/>
              <a:cxnLst/>
              <a:rect l="l" t="t" r="r" b="b"/>
              <a:pathLst>
                <a:path w="1711" h="3801" extrusionOk="0">
                  <a:moveTo>
                    <a:pt x="1331" y="1"/>
                  </a:moveTo>
                  <a:lnTo>
                    <a:pt x="1331" y="1"/>
                  </a:lnTo>
                  <a:cubicBezTo>
                    <a:pt x="1014" y="32"/>
                    <a:pt x="729" y="64"/>
                    <a:pt x="444" y="159"/>
                  </a:cubicBezTo>
                  <a:cubicBezTo>
                    <a:pt x="697" y="634"/>
                    <a:pt x="475" y="1046"/>
                    <a:pt x="317" y="1521"/>
                  </a:cubicBezTo>
                  <a:cubicBezTo>
                    <a:pt x="0" y="2439"/>
                    <a:pt x="380" y="3389"/>
                    <a:pt x="1204" y="3801"/>
                  </a:cubicBezTo>
                  <a:cubicBezTo>
                    <a:pt x="919" y="3389"/>
                    <a:pt x="697" y="2946"/>
                    <a:pt x="697" y="2439"/>
                  </a:cubicBezTo>
                  <a:cubicBezTo>
                    <a:pt x="697" y="1616"/>
                    <a:pt x="1711" y="824"/>
                    <a:pt x="1331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3289242" y="1053759"/>
              <a:ext cx="34834" cy="87571"/>
            </a:xfrm>
            <a:custGeom>
              <a:avLst/>
              <a:gdLst/>
              <a:ahLst/>
              <a:cxnLst/>
              <a:rect l="l" t="t" r="r" b="b"/>
              <a:pathLst>
                <a:path w="1109" h="2788" extrusionOk="0">
                  <a:moveTo>
                    <a:pt x="1109" y="0"/>
                  </a:moveTo>
                  <a:cubicBezTo>
                    <a:pt x="919" y="32"/>
                    <a:pt x="666" y="32"/>
                    <a:pt x="476" y="95"/>
                  </a:cubicBezTo>
                  <a:cubicBezTo>
                    <a:pt x="507" y="444"/>
                    <a:pt x="349" y="760"/>
                    <a:pt x="254" y="1077"/>
                  </a:cubicBezTo>
                  <a:cubicBezTo>
                    <a:pt x="1" y="1900"/>
                    <a:pt x="476" y="2375"/>
                    <a:pt x="1077" y="2787"/>
                  </a:cubicBezTo>
                  <a:cubicBezTo>
                    <a:pt x="666" y="1900"/>
                    <a:pt x="666" y="919"/>
                    <a:pt x="110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3352910" y="1049770"/>
              <a:ext cx="30876" cy="84587"/>
            </a:xfrm>
            <a:custGeom>
              <a:avLst/>
              <a:gdLst/>
              <a:ahLst/>
              <a:cxnLst/>
              <a:rect l="l" t="t" r="r" b="b"/>
              <a:pathLst>
                <a:path w="983" h="2693" extrusionOk="0">
                  <a:moveTo>
                    <a:pt x="982" y="1"/>
                  </a:moveTo>
                  <a:lnTo>
                    <a:pt x="982" y="1"/>
                  </a:lnTo>
                  <a:cubicBezTo>
                    <a:pt x="760" y="64"/>
                    <a:pt x="539" y="64"/>
                    <a:pt x="317" y="64"/>
                  </a:cubicBezTo>
                  <a:cubicBezTo>
                    <a:pt x="0" y="951"/>
                    <a:pt x="697" y="1869"/>
                    <a:pt x="507" y="2692"/>
                  </a:cubicBezTo>
                  <a:cubicBezTo>
                    <a:pt x="982" y="2186"/>
                    <a:pt x="950" y="1584"/>
                    <a:pt x="824" y="887"/>
                  </a:cubicBezTo>
                  <a:cubicBezTo>
                    <a:pt x="760" y="571"/>
                    <a:pt x="792" y="254"/>
                    <a:pt x="982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3416578" y="1051748"/>
              <a:ext cx="45764" cy="90555"/>
            </a:xfrm>
            <a:custGeom>
              <a:avLst/>
              <a:gdLst/>
              <a:ahLst/>
              <a:cxnLst/>
              <a:rect l="l" t="t" r="r" b="b"/>
              <a:pathLst>
                <a:path w="1457" h="2883" extrusionOk="0">
                  <a:moveTo>
                    <a:pt x="254" y="1"/>
                  </a:moveTo>
                  <a:cubicBezTo>
                    <a:pt x="0" y="729"/>
                    <a:pt x="95" y="1458"/>
                    <a:pt x="634" y="2059"/>
                  </a:cubicBezTo>
                  <a:cubicBezTo>
                    <a:pt x="887" y="2313"/>
                    <a:pt x="1172" y="2566"/>
                    <a:pt x="1425" y="2883"/>
                  </a:cubicBezTo>
                  <a:cubicBezTo>
                    <a:pt x="1457" y="2471"/>
                    <a:pt x="1457" y="2091"/>
                    <a:pt x="1299" y="1679"/>
                  </a:cubicBezTo>
                  <a:cubicBezTo>
                    <a:pt x="1172" y="1331"/>
                    <a:pt x="982" y="1109"/>
                    <a:pt x="792" y="824"/>
                  </a:cubicBezTo>
                  <a:cubicBezTo>
                    <a:pt x="634" y="539"/>
                    <a:pt x="634" y="254"/>
                    <a:pt x="792" y="33"/>
                  </a:cubicBezTo>
                  <a:cubicBezTo>
                    <a:pt x="634" y="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3469284" y="1054732"/>
              <a:ext cx="42812" cy="81603"/>
            </a:xfrm>
            <a:custGeom>
              <a:avLst/>
              <a:gdLst/>
              <a:ahLst/>
              <a:cxnLst/>
              <a:rect l="l" t="t" r="r" b="b"/>
              <a:pathLst>
                <a:path w="1363" h="2598" extrusionOk="0">
                  <a:moveTo>
                    <a:pt x="317" y="1"/>
                  </a:moveTo>
                  <a:cubicBezTo>
                    <a:pt x="1" y="1014"/>
                    <a:pt x="1014" y="1711"/>
                    <a:pt x="1331" y="2598"/>
                  </a:cubicBezTo>
                  <a:cubicBezTo>
                    <a:pt x="1362" y="2186"/>
                    <a:pt x="1331" y="1806"/>
                    <a:pt x="1109" y="1394"/>
                  </a:cubicBezTo>
                  <a:cubicBezTo>
                    <a:pt x="1046" y="1204"/>
                    <a:pt x="887" y="1014"/>
                    <a:pt x="856" y="824"/>
                  </a:cubicBezTo>
                  <a:cubicBezTo>
                    <a:pt x="729" y="508"/>
                    <a:pt x="761" y="254"/>
                    <a:pt x="951" y="33"/>
                  </a:cubicBezTo>
                  <a:cubicBezTo>
                    <a:pt x="729" y="33"/>
                    <a:pt x="539" y="1"/>
                    <a:pt x="317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3533958" y="1047791"/>
              <a:ext cx="43786" cy="80598"/>
            </a:xfrm>
            <a:custGeom>
              <a:avLst/>
              <a:gdLst/>
              <a:ahLst/>
              <a:cxnLst/>
              <a:rect l="l" t="t" r="r" b="b"/>
              <a:pathLst>
                <a:path w="1394" h="2566" extrusionOk="0">
                  <a:moveTo>
                    <a:pt x="919" y="0"/>
                  </a:moveTo>
                  <a:lnTo>
                    <a:pt x="919" y="0"/>
                  </a:lnTo>
                  <a:cubicBezTo>
                    <a:pt x="760" y="64"/>
                    <a:pt x="570" y="127"/>
                    <a:pt x="380" y="159"/>
                  </a:cubicBezTo>
                  <a:cubicBezTo>
                    <a:pt x="0" y="1077"/>
                    <a:pt x="919" y="1774"/>
                    <a:pt x="1394" y="2565"/>
                  </a:cubicBezTo>
                  <a:cubicBezTo>
                    <a:pt x="1362" y="2280"/>
                    <a:pt x="1267" y="1964"/>
                    <a:pt x="1172" y="1710"/>
                  </a:cubicBezTo>
                  <a:cubicBezTo>
                    <a:pt x="1045" y="1457"/>
                    <a:pt x="887" y="1235"/>
                    <a:pt x="792" y="950"/>
                  </a:cubicBezTo>
                  <a:cubicBezTo>
                    <a:pt x="697" y="602"/>
                    <a:pt x="729" y="285"/>
                    <a:pt x="91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3595615" y="1026903"/>
              <a:ext cx="24908" cy="59710"/>
            </a:xfrm>
            <a:custGeom>
              <a:avLst/>
              <a:gdLst/>
              <a:ahLst/>
              <a:cxnLst/>
              <a:rect l="l" t="t" r="r" b="b"/>
              <a:pathLst>
                <a:path w="793" h="1901" extrusionOk="0">
                  <a:moveTo>
                    <a:pt x="222" y="0"/>
                  </a:moveTo>
                  <a:cubicBezTo>
                    <a:pt x="159" y="32"/>
                    <a:pt x="64" y="95"/>
                    <a:pt x="1" y="190"/>
                  </a:cubicBezTo>
                  <a:cubicBezTo>
                    <a:pt x="32" y="855"/>
                    <a:pt x="286" y="1457"/>
                    <a:pt x="792" y="1900"/>
                  </a:cubicBezTo>
                  <a:cubicBezTo>
                    <a:pt x="697" y="1774"/>
                    <a:pt x="666" y="1615"/>
                    <a:pt x="634" y="1394"/>
                  </a:cubicBezTo>
                  <a:cubicBezTo>
                    <a:pt x="539" y="887"/>
                    <a:pt x="729" y="317"/>
                    <a:pt x="222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2906260" y="643293"/>
              <a:ext cx="754060" cy="642177"/>
            </a:xfrm>
            <a:custGeom>
              <a:avLst/>
              <a:gdLst/>
              <a:ahLst/>
              <a:cxnLst/>
              <a:rect l="l" t="t" r="r" b="b"/>
              <a:pathLst>
                <a:path w="24007" h="20445" extrusionOk="0">
                  <a:moveTo>
                    <a:pt x="13777" y="2332"/>
                  </a:moveTo>
                  <a:cubicBezTo>
                    <a:pt x="14220" y="2744"/>
                    <a:pt x="14505" y="3283"/>
                    <a:pt x="14410" y="3916"/>
                  </a:cubicBezTo>
                  <a:cubicBezTo>
                    <a:pt x="14220" y="3979"/>
                    <a:pt x="14030" y="3979"/>
                    <a:pt x="13809" y="3979"/>
                  </a:cubicBezTo>
                  <a:cubicBezTo>
                    <a:pt x="14030" y="3409"/>
                    <a:pt x="13967" y="2871"/>
                    <a:pt x="13777" y="2332"/>
                  </a:cubicBezTo>
                  <a:close/>
                  <a:moveTo>
                    <a:pt x="16754" y="971"/>
                  </a:moveTo>
                  <a:lnTo>
                    <a:pt x="16754" y="971"/>
                  </a:lnTo>
                  <a:cubicBezTo>
                    <a:pt x="16437" y="1952"/>
                    <a:pt x="15614" y="2934"/>
                    <a:pt x="16026" y="3979"/>
                  </a:cubicBezTo>
                  <a:lnTo>
                    <a:pt x="15519" y="3979"/>
                  </a:lnTo>
                  <a:cubicBezTo>
                    <a:pt x="15234" y="2934"/>
                    <a:pt x="15645" y="2174"/>
                    <a:pt x="16342" y="1446"/>
                  </a:cubicBezTo>
                  <a:cubicBezTo>
                    <a:pt x="16501" y="1287"/>
                    <a:pt x="16627" y="1129"/>
                    <a:pt x="16754" y="971"/>
                  </a:cubicBezTo>
                  <a:close/>
                  <a:moveTo>
                    <a:pt x="12922" y="749"/>
                  </a:moveTo>
                  <a:lnTo>
                    <a:pt x="12922" y="749"/>
                  </a:lnTo>
                  <a:cubicBezTo>
                    <a:pt x="13080" y="1224"/>
                    <a:pt x="12795" y="1762"/>
                    <a:pt x="12542" y="2174"/>
                  </a:cubicBezTo>
                  <a:cubicBezTo>
                    <a:pt x="12447" y="2427"/>
                    <a:pt x="12320" y="2649"/>
                    <a:pt x="12225" y="2902"/>
                  </a:cubicBezTo>
                  <a:cubicBezTo>
                    <a:pt x="12162" y="3283"/>
                    <a:pt x="12225" y="3694"/>
                    <a:pt x="12384" y="4043"/>
                  </a:cubicBezTo>
                  <a:cubicBezTo>
                    <a:pt x="12194" y="4074"/>
                    <a:pt x="12035" y="4074"/>
                    <a:pt x="11845" y="4074"/>
                  </a:cubicBezTo>
                  <a:cubicBezTo>
                    <a:pt x="11275" y="2871"/>
                    <a:pt x="12827" y="1952"/>
                    <a:pt x="12922" y="749"/>
                  </a:cubicBezTo>
                  <a:close/>
                  <a:moveTo>
                    <a:pt x="18401" y="1604"/>
                  </a:moveTo>
                  <a:lnTo>
                    <a:pt x="18401" y="1604"/>
                  </a:lnTo>
                  <a:cubicBezTo>
                    <a:pt x="18369" y="2459"/>
                    <a:pt x="17324" y="3219"/>
                    <a:pt x="17831" y="4074"/>
                  </a:cubicBezTo>
                  <a:cubicBezTo>
                    <a:pt x="17577" y="4043"/>
                    <a:pt x="17387" y="4043"/>
                    <a:pt x="17134" y="4011"/>
                  </a:cubicBezTo>
                  <a:cubicBezTo>
                    <a:pt x="16754" y="3029"/>
                    <a:pt x="17926" y="2396"/>
                    <a:pt x="18401" y="1604"/>
                  </a:cubicBezTo>
                  <a:close/>
                  <a:moveTo>
                    <a:pt x="10705" y="2807"/>
                  </a:moveTo>
                  <a:cubicBezTo>
                    <a:pt x="10927" y="3219"/>
                    <a:pt x="10958" y="3663"/>
                    <a:pt x="10863" y="4138"/>
                  </a:cubicBezTo>
                  <a:lnTo>
                    <a:pt x="10483" y="4138"/>
                  </a:lnTo>
                  <a:cubicBezTo>
                    <a:pt x="10768" y="3726"/>
                    <a:pt x="10800" y="3251"/>
                    <a:pt x="10705" y="2807"/>
                  </a:cubicBezTo>
                  <a:close/>
                  <a:moveTo>
                    <a:pt x="9343" y="1509"/>
                  </a:moveTo>
                  <a:lnTo>
                    <a:pt x="9343" y="1509"/>
                  </a:lnTo>
                  <a:cubicBezTo>
                    <a:pt x="9058" y="1952"/>
                    <a:pt x="8742" y="2301"/>
                    <a:pt x="8647" y="2776"/>
                  </a:cubicBezTo>
                  <a:cubicBezTo>
                    <a:pt x="8520" y="3251"/>
                    <a:pt x="8678" y="3726"/>
                    <a:pt x="8868" y="4169"/>
                  </a:cubicBezTo>
                  <a:cubicBezTo>
                    <a:pt x="8583" y="4169"/>
                    <a:pt x="8362" y="4201"/>
                    <a:pt x="8077" y="4201"/>
                  </a:cubicBezTo>
                  <a:cubicBezTo>
                    <a:pt x="7855" y="3124"/>
                    <a:pt x="8362" y="1984"/>
                    <a:pt x="9343" y="1509"/>
                  </a:cubicBezTo>
                  <a:close/>
                  <a:moveTo>
                    <a:pt x="6810" y="1762"/>
                  </a:moveTo>
                  <a:lnTo>
                    <a:pt x="6810" y="1762"/>
                  </a:lnTo>
                  <a:cubicBezTo>
                    <a:pt x="6778" y="1984"/>
                    <a:pt x="6746" y="2269"/>
                    <a:pt x="6778" y="2491"/>
                  </a:cubicBezTo>
                  <a:cubicBezTo>
                    <a:pt x="6841" y="3093"/>
                    <a:pt x="7380" y="3694"/>
                    <a:pt x="6937" y="4233"/>
                  </a:cubicBezTo>
                  <a:lnTo>
                    <a:pt x="6937" y="4296"/>
                  </a:lnTo>
                  <a:cubicBezTo>
                    <a:pt x="6810" y="4296"/>
                    <a:pt x="6746" y="4328"/>
                    <a:pt x="6620" y="4328"/>
                  </a:cubicBezTo>
                  <a:cubicBezTo>
                    <a:pt x="6176" y="3504"/>
                    <a:pt x="6208" y="2491"/>
                    <a:pt x="6810" y="1762"/>
                  </a:cubicBezTo>
                  <a:close/>
                  <a:moveTo>
                    <a:pt x="20744" y="1446"/>
                  </a:moveTo>
                  <a:cubicBezTo>
                    <a:pt x="21029" y="2269"/>
                    <a:pt x="20586" y="2902"/>
                    <a:pt x="19952" y="3504"/>
                  </a:cubicBezTo>
                  <a:cubicBezTo>
                    <a:pt x="19636" y="3758"/>
                    <a:pt x="19477" y="4138"/>
                    <a:pt x="19667" y="4486"/>
                  </a:cubicBezTo>
                  <a:cubicBezTo>
                    <a:pt x="19477" y="4423"/>
                    <a:pt x="19287" y="4359"/>
                    <a:pt x="19066" y="4328"/>
                  </a:cubicBezTo>
                  <a:lnTo>
                    <a:pt x="19129" y="3536"/>
                  </a:lnTo>
                  <a:cubicBezTo>
                    <a:pt x="19192" y="3409"/>
                    <a:pt x="19287" y="3283"/>
                    <a:pt x="19414" y="3188"/>
                  </a:cubicBezTo>
                  <a:cubicBezTo>
                    <a:pt x="19477" y="3093"/>
                    <a:pt x="19572" y="3029"/>
                    <a:pt x="19667" y="2934"/>
                  </a:cubicBezTo>
                  <a:cubicBezTo>
                    <a:pt x="19921" y="2744"/>
                    <a:pt x="20143" y="2586"/>
                    <a:pt x="20364" y="2332"/>
                  </a:cubicBezTo>
                  <a:cubicBezTo>
                    <a:pt x="20554" y="2111"/>
                    <a:pt x="20713" y="1794"/>
                    <a:pt x="20744" y="1446"/>
                  </a:cubicBezTo>
                  <a:close/>
                  <a:moveTo>
                    <a:pt x="4245" y="1446"/>
                  </a:moveTo>
                  <a:lnTo>
                    <a:pt x="4245" y="1446"/>
                  </a:lnTo>
                  <a:cubicBezTo>
                    <a:pt x="4150" y="1826"/>
                    <a:pt x="4150" y="2237"/>
                    <a:pt x="4308" y="2617"/>
                  </a:cubicBezTo>
                  <a:cubicBezTo>
                    <a:pt x="4625" y="3346"/>
                    <a:pt x="5638" y="3663"/>
                    <a:pt x="5543" y="4518"/>
                  </a:cubicBezTo>
                  <a:cubicBezTo>
                    <a:pt x="5258" y="4613"/>
                    <a:pt x="5036" y="4676"/>
                    <a:pt x="4783" y="4771"/>
                  </a:cubicBezTo>
                  <a:lnTo>
                    <a:pt x="4783" y="4708"/>
                  </a:lnTo>
                  <a:cubicBezTo>
                    <a:pt x="4720" y="4233"/>
                    <a:pt x="4435" y="3916"/>
                    <a:pt x="4150" y="3568"/>
                  </a:cubicBezTo>
                  <a:cubicBezTo>
                    <a:pt x="3643" y="2871"/>
                    <a:pt x="3643" y="2016"/>
                    <a:pt x="4245" y="1446"/>
                  </a:cubicBezTo>
                  <a:close/>
                  <a:moveTo>
                    <a:pt x="22106" y="3536"/>
                  </a:moveTo>
                  <a:cubicBezTo>
                    <a:pt x="22106" y="3916"/>
                    <a:pt x="21948" y="4328"/>
                    <a:pt x="21663" y="4613"/>
                  </a:cubicBezTo>
                  <a:cubicBezTo>
                    <a:pt x="21473" y="4803"/>
                    <a:pt x="21188" y="4929"/>
                    <a:pt x="21093" y="5183"/>
                  </a:cubicBezTo>
                  <a:cubicBezTo>
                    <a:pt x="21029" y="5151"/>
                    <a:pt x="20903" y="5056"/>
                    <a:pt x="20839" y="5024"/>
                  </a:cubicBezTo>
                  <a:cubicBezTo>
                    <a:pt x="20618" y="4328"/>
                    <a:pt x="21631" y="4011"/>
                    <a:pt x="22106" y="3536"/>
                  </a:cubicBezTo>
                  <a:close/>
                  <a:moveTo>
                    <a:pt x="1743" y="1097"/>
                  </a:moveTo>
                  <a:lnTo>
                    <a:pt x="1743" y="1097"/>
                  </a:lnTo>
                  <a:cubicBezTo>
                    <a:pt x="1553" y="1541"/>
                    <a:pt x="1553" y="2966"/>
                    <a:pt x="1616" y="3188"/>
                  </a:cubicBezTo>
                  <a:cubicBezTo>
                    <a:pt x="1711" y="3504"/>
                    <a:pt x="1901" y="3758"/>
                    <a:pt x="2154" y="4011"/>
                  </a:cubicBezTo>
                  <a:cubicBezTo>
                    <a:pt x="2566" y="4391"/>
                    <a:pt x="3675" y="4391"/>
                    <a:pt x="3643" y="5246"/>
                  </a:cubicBezTo>
                  <a:cubicBezTo>
                    <a:pt x="3421" y="5341"/>
                    <a:pt x="3168" y="5499"/>
                    <a:pt x="2978" y="5689"/>
                  </a:cubicBezTo>
                  <a:cubicBezTo>
                    <a:pt x="2946" y="5499"/>
                    <a:pt x="2820" y="5278"/>
                    <a:pt x="2630" y="5056"/>
                  </a:cubicBezTo>
                  <a:cubicBezTo>
                    <a:pt x="2154" y="4549"/>
                    <a:pt x="1679" y="4264"/>
                    <a:pt x="1394" y="3599"/>
                  </a:cubicBezTo>
                  <a:cubicBezTo>
                    <a:pt x="1204" y="3124"/>
                    <a:pt x="1141" y="2586"/>
                    <a:pt x="1299" y="2047"/>
                  </a:cubicBezTo>
                  <a:cubicBezTo>
                    <a:pt x="1363" y="1857"/>
                    <a:pt x="1584" y="1351"/>
                    <a:pt x="1743" y="1097"/>
                  </a:cubicBezTo>
                  <a:close/>
                  <a:moveTo>
                    <a:pt x="18194" y="13130"/>
                  </a:moveTo>
                  <a:cubicBezTo>
                    <a:pt x="18180" y="13189"/>
                    <a:pt x="18170" y="13248"/>
                    <a:pt x="18164" y="13306"/>
                  </a:cubicBezTo>
                  <a:lnTo>
                    <a:pt x="18164" y="13306"/>
                  </a:lnTo>
                  <a:cubicBezTo>
                    <a:pt x="18176" y="13248"/>
                    <a:pt x="18191" y="13190"/>
                    <a:pt x="18211" y="13132"/>
                  </a:cubicBezTo>
                  <a:cubicBezTo>
                    <a:pt x="18205" y="13131"/>
                    <a:pt x="18200" y="13130"/>
                    <a:pt x="18194" y="13130"/>
                  </a:cubicBezTo>
                  <a:close/>
                  <a:moveTo>
                    <a:pt x="10634" y="13472"/>
                  </a:moveTo>
                  <a:cubicBezTo>
                    <a:pt x="10626" y="13475"/>
                    <a:pt x="10618" y="13477"/>
                    <a:pt x="10610" y="13480"/>
                  </a:cubicBezTo>
                  <a:cubicBezTo>
                    <a:pt x="10631" y="13532"/>
                    <a:pt x="10648" y="13583"/>
                    <a:pt x="10661" y="13634"/>
                  </a:cubicBezTo>
                  <a:lnTo>
                    <a:pt x="10661" y="13634"/>
                  </a:lnTo>
                  <a:cubicBezTo>
                    <a:pt x="10655" y="13580"/>
                    <a:pt x="10646" y="13526"/>
                    <a:pt x="10634" y="13472"/>
                  </a:cubicBezTo>
                  <a:close/>
                  <a:moveTo>
                    <a:pt x="22169" y="12150"/>
                  </a:moveTo>
                  <a:cubicBezTo>
                    <a:pt x="22676" y="12466"/>
                    <a:pt x="22486" y="13100"/>
                    <a:pt x="22581" y="13575"/>
                  </a:cubicBezTo>
                  <a:cubicBezTo>
                    <a:pt x="22581" y="13797"/>
                    <a:pt x="22644" y="13955"/>
                    <a:pt x="22676" y="14050"/>
                  </a:cubicBezTo>
                  <a:cubicBezTo>
                    <a:pt x="22201" y="13638"/>
                    <a:pt x="21948" y="13037"/>
                    <a:pt x="21884" y="12371"/>
                  </a:cubicBezTo>
                  <a:cubicBezTo>
                    <a:pt x="22011" y="12308"/>
                    <a:pt x="22074" y="12245"/>
                    <a:pt x="22169" y="12150"/>
                  </a:cubicBezTo>
                  <a:close/>
                  <a:moveTo>
                    <a:pt x="8423" y="13944"/>
                  </a:moveTo>
                  <a:lnTo>
                    <a:pt x="8423" y="13944"/>
                  </a:lnTo>
                  <a:cubicBezTo>
                    <a:pt x="8413" y="13948"/>
                    <a:pt x="8403" y="13951"/>
                    <a:pt x="8393" y="13955"/>
                  </a:cubicBezTo>
                  <a:cubicBezTo>
                    <a:pt x="8452" y="13997"/>
                    <a:pt x="8505" y="14039"/>
                    <a:pt x="8552" y="14084"/>
                  </a:cubicBezTo>
                  <a:lnTo>
                    <a:pt x="8552" y="14084"/>
                  </a:lnTo>
                  <a:cubicBezTo>
                    <a:pt x="8514" y="14035"/>
                    <a:pt x="8471" y="13989"/>
                    <a:pt x="8423" y="13944"/>
                  </a:cubicBezTo>
                  <a:close/>
                  <a:moveTo>
                    <a:pt x="15250" y="4320"/>
                  </a:moveTo>
                  <a:cubicBezTo>
                    <a:pt x="16113" y="4320"/>
                    <a:pt x="16976" y="4359"/>
                    <a:pt x="17831" y="4486"/>
                  </a:cubicBezTo>
                  <a:cubicBezTo>
                    <a:pt x="20079" y="4803"/>
                    <a:pt x="22486" y="5974"/>
                    <a:pt x="23088" y="8350"/>
                  </a:cubicBezTo>
                  <a:cubicBezTo>
                    <a:pt x="23404" y="9553"/>
                    <a:pt x="23056" y="10756"/>
                    <a:pt x="22201" y="11643"/>
                  </a:cubicBezTo>
                  <a:cubicBezTo>
                    <a:pt x="21393" y="12500"/>
                    <a:pt x="20319" y="12695"/>
                    <a:pt x="19200" y="12695"/>
                  </a:cubicBezTo>
                  <a:cubicBezTo>
                    <a:pt x="18872" y="12695"/>
                    <a:pt x="18541" y="12678"/>
                    <a:pt x="18211" y="12657"/>
                  </a:cubicBezTo>
                  <a:cubicBezTo>
                    <a:pt x="17558" y="12624"/>
                    <a:pt x="16910" y="12607"/>
                    <a:pt x="16266" y="12607"/>
                  </a:cubicBezTo>
                  <a:cubicBezTo>
                    <a:pt x="12569" y="12607"/>
                    <a:pt x="9013" y="13162"/>
                    <a:pt x="5480" y="14430"/>
                  </a:cubicBezTo>
                  <a:cubicBezTo>
                    <a:pt x="3326" y="14177"/>
                    <a:pt x="1426" y="12752"/>
                    <a:pt x="1141" y="10535"/>
                  </a:cubicBezTo>
                  <a:cubicBezTo>
                    <a:pt x="793" y="7970"/>
                    <a:pt x="2566" y="5816"/>
                    <a:pt x="4941" y="5088"/>
                  </a:cubicBezTo>
                  <a:cubicBezTo>
                    <a:pt x="7063" y="4391"/>
                    <a:pt x="9375" y="4518"/>
                    <a:pt x="11560" y="4454"/>
                  </a:cubicBezTo>
                  <a:cubicBezTo>
                    <a:pt x="11877" y="4454"/>
                    <a:pt x="12225" y="4391"/>
                    <a:pt x="12542" y="4391"/>
                  </a:cubicBezTo>
                  <a:cubicBezTo>
                    <a:pt x="12574" y="4423"/>
                    <a:pt x="12597" y="4438"/>
                    <a:pt x="12617" y="4438"/>
                  </a:cubicBezTo>
                  <a:cubicBezTo>
                    <a:pt x="12637" y="4438"/>
                    <a:pt x="12653" y="4423"/>
                    <a:pt x="12669" y="4391"/>
                  </a:cubicBezTo>
                  <a:cubicBezTo>
                    <a:pt x="13524" y="4359"/>
                    <a:pt x="14387" y="4320"/>
                    <a:pt x="15250" y="4320"/>
                  </a:cubicBezTo>
                  <a:close/>
                  <a:moveTo>
                    <a:pt x="20903" y="12878"/>
                  </a:moveTo>
                  <a:lnTo>
                    <a:pt x="20903" y="12878"/>
                  </a:lnTo>
                  <a:cubicBezTo>
                    <a:pt x="20713" y="13132"/>
                    <a:pt x="20681" y="13448"/>
                    <a:pt x="20776" y="13828"/>
                  </a:cubicBezTo>
                  <a:cubicBezTo>
                    <a:pt x="20871" y="14113"/>
                    <a:pt x="21029" y="14335"/>
                    <a:pt x="21156" y="14588"/>
                  </a:cubicBezTo>
                  <a:cubicBezTo>
                    <a:pt x="21251" y="14842"/>
                    <a:pt x="21346" y="15127"/>
                    <a:pt x="21378" y="15443"/>
                  </a:cubicBezTo>
                  <a:cubicBezTo>
                    <a:pt x="20903" y="14683"/>
                    <a:pt x="20047" y="13987"/>
                    <a:pt x="20364" y="13037"/>
                  </a:cubicBezTo>
                  <a:cubicBezTo>
                    <a:pt x="20554" y="12973"/>
                    <a:pt x="20713" y="12910"/>
                    <a:pt x="20903" y="12878"/>
                  </a:cubicBezTo>
                  <a:close/>
                  <a:moveTo>
                    <a:pt x="13302" y="13068"/>
                  </a:moveTo>
                  <a:cubicBezTo>
                    <a:pt x="12859" y="13987"/>
                    <a:pt x="12859" y="14968"/>
                    <a:pt x="13302" y="15887"/>
                  </a:cubicBezTo>
                  <a:cubicBezTo>
                    <a:pt x="12700" y="15475"/>
                    <a:pt x="12225" y="14968"/>
                    <a:pt x="12479" y="14177"/>
                  </a:cubicBezTo>
                  <a:cubicBezTo>
                    <a:pt x="12542" y="13828"/>
                    <a:pt x="12700" y="13512"/>
                    <a:pt x="12669" y="13163"/>
                  </a:cubicBezTo>
                  <a:cubicBezTo>
                    <a:pt x="12859" y="13100"/>
                    <a:pt x="13112" y="13068"/>
                    <a:pt x="13302" y="13068"/>
                  </a:cubicBezTo>
                  <a:close/>
                  <a:moveTo>
                    <a:pt x="16596" y="12942"/>
                  </a:moveTo>
                  <a:cubicBezTo>
                    <a:pt x="16754" y="13005"/>
                    <a:pt x="16944" y="13005"/>
                    <a:pt x="17102" y="13005"/>
                  </a:cubicBezTo>
                  <a:cubicBezTo>
                    <a:pt x="16944" y="13258"/>
                    <a:pt x="16944" y="13512"/>
                    <a:pt x="17102" y="13797"/>
                  </a:cubicBezTo>
                  <a:cubicBezTo>
                    <a:pt x="17261" y="14113"/>
                    <a:pt x="17451" y="14335"/>
                    <a:pt x="17577" y="14683"/>
                  </a:cubicBezTo>
                  <a:cubicBezTo>
                    <a:pt x="17704" y="15095"/>
                    <a:pt x="17736" y="15475"/>
                    <a:pt x="17704" y="15887"/>
                  </a:cubicBezTo>
                  <a:cubicBezTo>
                    <a:pt x="17451" y="15570"/>
                    <a:pt x="17134" y="15317"/>
                    <a:pt x="16944" y="15000"/>
                  </a:cubicBezTo>
                  <a:cubicBezTo>
                    <a:pt x="16437" y="14430"/>
                    <a:pt x="16311" y="13670"/>
                    <a:pt x="16596" y="12942"/>
                  </a:cubicBezTo>
                  <a:close/>
                  <a:moveTo>
                    <a:pt x="6366" y="14462"/>
                  </a:moveTo>
                  <a:cubicBezTo>
                    <a:pt x="6556" y="14715"/>
                    <a:pt x="6810" y="15095"/>
                    <a:pt x="6841" y="15412"/>
                  </a:cubicBezTo>
                  <a:cubicBezTo>
                    <a:pt x="6905" y="15728"/>
                    <a:pt x="6778" y="16077"/>
                    <a:pt x="6746" y="16425"/>
                  </a:cubicBezTo>
                  <a:cubicBezTo>
                    <a:pt x="6683" y="16773"/>
                    <a:pt x="6683" y="17027"/>
                    <a:pt x="6778" y="17344"/>
                  </a:cubicBezTo>
                  <a:cubicBezTo>
                    <a:pt x="6791" y="17384"/>
                    <a:pt x="6805" y="17423"/>
                    <a:pt x="6820" y="17462"/>
                  </a:cubicBezTo>
                  <a:lnTo>
                    <a:pt x="6820" y="17462"/>
                  </a:lnTo>
                  <a:cubicBezTo>
                    <a:pt x="6699" y="16919"/>
                    <a:pt x="6958" y="16233"/>
                    <a:pt x="6937" y="15728"/>
                  </a:cubicBezTo>
                  <a:cubicBezTo>
                    <a:pt x="6905" y="15222"/>
                    <a:pt x="6651" y="14810"/>
                    <a:pt x="6366" y="14462"/>
                  </a:cubicBezTo>
                  <a:close/>
                  <a:moveTo>
                    <a:pt x="6820" y="17462"/>
                  </a:moveTo>
                  <a:cubicBezTo>
                    <a:pt x="6867" y="17672"/>
                    <a:pt x="6969" y="17860"/>
                    <a:pt x="7166" y="18008"/>
                  </a:cubicBezTo>
                  <a:lnTo>
                    <a:pt x="7166" y="18008"/>
                  </a:lnTo>
                  <a:cubicBezTo>
                    <a:pt x="7017" y="17850"/>
                    <a:pt x="6900" y="17665"/>
                    <a:pt x="6820" y="17462"/>
                  </a:cubicBezTo>
                  <a:close/>
                  <a:moveTo>
                    <a:pt x="8552" y="14084"/>
                  </a:moveTo>
                  <a:lnTo>
                    <a:pt x="8552" y="14084"/>
                  </a:lnTo>
                  <a:cubicBezTo>
                    <a:pt x="9230" y="14940"/>
                    <a:pt x="8360" y="16348"/>
                    <a:pt x="8742" y="17375"/>
                  </a:cubicBezTo>
                  <a:cubicBezTo>
                    <a:pt x="8865" y="17698"/>
                    <a:pt x="9055" y="17968"/>
                    <a:pt x="9290" y="18194"/>
                  </a:cubicBezTo>
                  <a:lnTo>
                    <a:pt x="9290" y="18194"/>
                  </a:lnTo>
                  <a:cubicBezTo>
                    <a:pt x="8987" y="17805"/>
                    <a:pt x="8785" y="17200"/>
                    <a:pt x="8742" y="16900"/>
                  </a:cubicBezTo>
                  <a:cubicBezTo>
                    <a:pt x="8710" y="16330"/>
                    <a:pt x="8963" y="15760"/>
                    <a:pt x="8963" y="15222"/>
                  </a:cubicBezTo>
                  <a:cubicBezTo>
                    <a:pt x="8963" y="14727"/>
                    <a:pt x="8868" y="14375"/>
                    <a:pt x="8552" y="14084"/>
                  </a:cubicBezTo>
                  <a:close/>
                  <a:moveTo>
                    <a:pt x="9290" y="18194"/>
                  </a:moveTo>
                  <a:cubicBezTo>
                    <a:pt x="9419" y="18359"/>
                    <a:pt x="9566" y="18485"/>
                    <a:pt x="9726" y="18533"/>
                  </a:cubicBezTo>
                  <a:lnTo>
                    <a:pt x="9726" y="18533"/>
                  </a:lnTo>
                  <a:cubicBezTo>
                    <a:pt x="9569" y="18433"/>
                    <a:pt x="9422" y="18321"/>
                    <a:pt x="9290" y="18194"/>
                  </a:cubicBezTo>
                  <a:close/>
                  <a:moveTo>
                    <a:pt x="4941" y="14620"/>
                  </a:moveTo>
                  <a:lnTo>
                    <a:pt x="4941" y="14620"/>
                  </a:lnTo>
                  <a:cubicBezTo>
                    <a:pt x="5068" y="14652"/>
                    <a:pt x="5195" y="14652"/>
                    <a:pt x="5321" y="14652"/>
                  </a:cubicBezTo>
                  <a:cubicBezTo>
                    <a:pt x="5347" y="14730"/>
                    <a:pt x="5373" y="14787"/>
                    <a:pt x="5452" y="14787"/>
                  </a:cubicBezTo>
                  <a:cubicBezTo>
                    <a:pt x="5469" y="14787"/>
                    <a:pt x="5489" y="14784"/>
                    <a:pt x="5511" y="14778"/>
                  </a:cubicBezTo>
                  <a:cubicBezTo>
                    <a:pt x="6430" y="15918"/>
                    <a:pt x="5828" y="17058"/>
                    <a:pt x="5670" y="18325"/>
                  </a:cubicBezTo>
                  <a:cubicBezTo>
                    <a:pt x="5551" y="19036"/>
                    <a:pt x="5710" y="19498"/>
                    <a:pt x="5964" y="20072"/>
                  </a:cubicBezTo>
                  <a:lnTo>
                    <a:pt x="5964" y="20072"/>
                  </a:lnTo>
                  <a:cubicBezTo>
                    <a:pt x="5638" y="19387"/>
                    <a:pt x="5100" y="18970"/>
                    <a:pt x="5100" y="18072"/>
                  </a:cubicBezTo>
                  <a:cubicBezTo>
                    <a:pt x="5100" y="17534"/>
                    <a:pt x="5258" y="17058"/>
                    <a:pt x="5353" y="16552"/>
                  </a:cubicBezTo>
                  <a:cubicBezTo>
                    <a:pt x="5480" y="15792"/>
                    <a:pt x="5416" y="15222"/>
                    <a:pt x="4941" y="14620"/>
                  </a:cubicBezTo>
                  <a:close/>
                  <a:moveTo>
                    <a:pt x="17000" y="0"/>
                  </a:moveTo>
                  <a:cubicBezTo>
                    <a:pt x="16958" y="0"/>
                    <a:pt x="16912" y="33"/>
                    <a:pt x="16912" y="84"/>
                  </a:cubicBezTo>
                  <a:cubicBezTo>
                    <a:pt x="16912" y="1002"/>
                    <a:pt x="15931" y="1414"/>
                    <a:pt x="15550" y="2174"/>
                  </a:cubicBezTo>
                  <a:cubicBezTo>
                    <a:pt x="15297" y="2744"/>
                    <a:pt x="15297" y="3314"/>
                    <a:pt x="15487" y="3884"/>
                  </a:cubicBezTo>
                  <a:lnTo>
                    <a:pt x="14600" y="3884"/>
                  </a:lnTo>
                  <a:cubicBezTo>
                    <a:pt x="14695" y="3124"/>
                    <a:pt x="14284" y="2427"/>
                    <a:pt x="13650" y="2016"/>
                  </a:cubicBezTo>
                  <a:lnTo>
                    <a:pt x="13587" y="2016"/>
                  </a:lnTo>
                  <a:cubicBezTo>
                    <a:pt x="13555" y="2016"/>
                    <a:pt x="13492" y="2047"/>
                    <a:pt x="13555" y="2111"/>
                  </a:cubicBezTo>
                  <a:cubicBezTo>
                    <a:pt x="13872" y="2681"/>
                    <a:pt x="13935" y="3283"/>
                    <a:pt x="13777" y="3916"/>
                  </a:cubicBezTo>
                  <a:cubicBezTo>
                    <a:pt x="13397" y="3916"/>
                    <a:pt x="13017" y="3916"/>
                    <a:pt x="12637" y="3948"/>
                  </a:cubicBezTo>
                  <a:cubicBezTo>
                    <a:pt x="12384" y="3409"/>
                    <a:pt x="12384" y="2902"/>
                    <a:pt x="12669" y="2301"/>
                  </a:cubicBezTo>
                  <a:cubicBezTo>
                    <a:pt x="12700" y="2174"/>
                    <a:pt x="12795" y="2016"/>
                    <a:pt x="12859" y="1889"/>
                  </a:cubicBezTo>
                  <a:cubicBezTo>
                    <a:pt x="12954" y="1794"/>
                    <a:pt x="13017" y="1667"/>
                    <a:pt x="13080" y="1509"/>
                  </a:cubicBezTo>
                  <a:cubicBezTo>
                    <a:pt x="13239" y="1034"/>
                    <a:pt x="13175" y="591"/>
                    <a:pt x="12859" y="211"/>
                  </a:cubicBezTo>
                  <a:cubicBezTo>
                    <a:pt x="12839" y="182"/>
                    <a:pt x="12817" y="170"/>
                    <a:pt x="12796" y="170"/>
                  </a:cubicBezTo>
                  <a:cubicBezTo>
                    <a:pt x="12746" y="170"/>
                    <a:pt x="12700" y="230"/>
                    <a:pt x="12700" y="274"/>
                  </a:cubicBezTo>
                  <a:cubicBezTo>
                    <a:pt x="12985" y="1667"/>
                    <a:pt x="11022" y="2617"/>
                    <a:pt x="11687" y="4011"/>
                  </a:cubicBezTo>
                  <a:lnTo>
                    <a:pt x="11022" y="4011"/>
                  </a:lnTo>
                  <a:cubicBezTo>
                    <a:pt x="11243" y="3283"/>
                    <a:pt x="11022" y="2522"/>
                    <a:pt x="10420" y="2111"/>
                  </a:cubicBezTo>
                  <a:cubicBezTo>
                    <a:pt x="10396" y="2086"/>
                    <a:pt x="10373" y="2077"/>
                    <a:pt x="10354" y="2077"/>
                  </a:cubicBezTo>
                  <a:cubicBezTo>
                    <a:pt x="10299" y="2077"/>
                    <a:pt x="10270" y="2159"/>
                    <a:pt x="10293" y="2206"/>
                  </a:cubicBezTo>
                  <a:cubicBezTo>
                    <a:pt x="10705" y="2744"/>
                    <a:pt x="10737" y="3441"/>
                    <a:pt x="10420" y="4011"/>
                  </a:cubicBezTo>
                  <a:cubicBezTo>
                    <a:pt x="9977" y="4011"/>
                    <a:pt x="9502" y="4043"/>
                    <a:pt x="9058" y="4043"/>
                  </a:cubicBezTo>
                  <a:cubicBezTo>
                    <a:pt x="8805" y="3441"/>
                    <a:pt x="8678" y="2902"/>
                    <a:pt x="8995" y="2301"/>
                  </a:cubicBezTo>
                  <a:cubicBezTo>
                    <a:pt x="9185" y="1952"/>
                    <a:pt x="9470" y="1636"/>
                    <a:pt x="9660" y="1256"/>
                  </a:cubicBezTo>
                  <a:cubicBezTo>
                    <a:pt x="9686" y="1230"/>
                    <a:pt x="9670" y="1143"/>
                    <a:pt x="9630" y="1143"/>
                  </a:cubicBezTo>
                  <a:cubicBezTo>
                    <a:pt x="9620" y="1143"/>
                    <a:pt x="9609" y="1148"/>
                    <a:pt x="9597" y="1161"/>
                  </a:cubicBezTo>
                  <a:cubicBezTo>
                    <a:pt x="8362" y="1572"/>
                    <a:pt x="7602" y="2902"/>
                    <a:pt x="8013" y="4106"/>
                  </a:cubicBezTo>
                  <a:cubicBezTo>
                    <a:pt x="7728" y="4169"/>
                    <a:pt x="7443" y="4169"/>
                    <a:pt x="7158" y="4201"/>
                  </a:cubicBezTo>
                  <a:cubicBezTo>
                    <a:pt x="7317" y="3916"/>
                    <a:pt x="7317" y="3599"/>
                    <a:pt x="7253" y="3283"/>
                  </a:cubicBezTo>
                  <a:cubicBezTo>
                    <a:pt x="7063" y="2617"/>
                    <a:pt x="6841" y="2111"/>
                    <a:pt x="7095" y="1382"/>
                  </a:cubicBezTo>
                  <a:cubicBezTo>
                    <a:pt x="7117" y="1338"/>
                    <a:pt x="7062" y="1279"/>
                    <a:pt x="7006" y="1279"/>
                  </a:cubicBezTo>
                  <a:cubicBezTo>
                    <a:pt x="6981" y="1279"/>
                    <a:pt x="6956" y="1290"/>
                    <a:pt x="6937" y="1319"/>
                  </a:cubicBezTo>
                  <a:cubicBezTo>
                    <a:pt x="6145" y="2047"/>
                    <a:pt x="5891" y="3378"/>
                    <a:pt x="6525" y="4328"/>
                  </a:cubicBezTo>
                  <a:cubicBezTo>
                    <a:pt x="6271" y="4359"/>
                    <a:pt x="6018" y="4423"/>
                    <a:pt x="5733" y="4486"/>
                  </a:cubicBezTo>
                  <a:cubicBezTo>
                    <a:pt x="5796" y="4043"/>
                    <a:pt x="5575" y="3758"/>
                    <a:pt x="5321" y="3441"/>
                  </a:cubicBezTo>
                  <a:cubicBezTo>
                    <a:pt x="4625" y="2776"/>
                    <a:pt x="4118" y="2142"/>
                    <a:pt x="4561" y="1161"/>
                  </a:cubicBezTo>
                  <a:cubicBezTo>
                    <a:pt x="4587" y="1083"/>
                    <a:pt x="4549" y="1026"/>
                    <a:pt x="4482" y="1026"/>
                  </a:cubicBezTo>
                  <a:cubicBezTo>
                    <a:pt x="4467" y="1026"/>
                    <a:pt x="4451" y="1028"/>
                    <a:pt x="4435" y="1034"/>
                  </a:cubicBezTo>
                  <a:cubicBezTo>
                    <a:pt x="3928" y="1382"/>
                    <a:pt x="3611" y="1889"/>
                    <a:pt x="3611" y="2522"/>
                  </a:cubicBezTo>
                  <a:cubicBezTo>
                    <a:pt x="3580" y="3441"/>
                    <a:pt x="4435" y="3884"/>
                    <a:pt x="4688" y="4708"/>
                  </a:cubicBezTo>
                  <a:lnTo>
                    <a:pt x="4720" y="4739"/>
                  </a:lnTo>
                  <a:cubicBezTo>
                    <a:pt x="4403" y="4866"/>
                    <a:pt x="4118" y="4993"/>
                    <a:pt x="3833" y="5119"/>
                  </a:cubicBezTo>
                  <a:cubicBezTo>
                    <a:pt x="3896" y="4739"/>
                    <a:pt x="3770" y="4549"/>
                    <a:pt x="3421" y="4328"/>
                  </a:cubicBezTo>
                  <a:cubicBezTo>
                    <a:pt x="2630" y="3758"/>
                    <a:pt x="1838" y="3694"/>
                    <a:pt x="1774" y="2459"/>
                  </a:cubicBezTo>
                  <a:cubicBezTo>
                    <a:pt x="1743" y="1826"/>
                    <a:pt x="2028" y="1192"/>
                    <a:pt x="2218" y="622"/>
                  </a:cubicBezTo>
                  <a:cubicBezTo>
                    <a:pt x="2240" y="555"/>
                    <a:pt x="2199" y="488"/>
                    <a:pt x="2140" y="488"/>
                  </a:cubicBezTo>
                  <a:cubicBezTo>
                    <a:pt x="2115" y="488"/>
                    <a:pt x="2087" y="499"/>
                    <a:pt x="2059" y="527"/>
                  </a:cubicBezTo>
                  <a:cubicBezTo>
                    <a:pt x="1363" y="1161"/>
                    <a:pt x="919" y="1984"/>
                    <a:pt x="1046" y="2934"/>
                  </a:cubicBezTo>
                  <a:cubicBezTo>
                    <a:pt x="1078" y="3378"/>
                    <a:pt x="1268" y="3853"/>
                    <a:pt x="1521" y="4201"/>
                  </a:cubicBezTo>
                  <a:cubicBezTo>
                    <a:pt x="1774" y="4581"/>
                    <a:pt x="2693" y="5214"/>
                    <a:pt x="2820" y="5784"/>
                  </a:cubicBezTo>
                  <a:cubicBezTo>
                    <a:pt x="2249" y="6228"/>
                    <a:pt x="1743" y="6798"/>
                    <a:pt x="1394" y="7558"/>
                  </a:cubicBezTo>
                  <a:cubicBezTo>
                    <a:pt x="1" y="10408"/>
                    <a:pt x="1711" y="14177"/>
                    <a:pt x="4878" y="14557"/>
                  </a:cubicBezTo>
                  <a:lnTo>
                    <a:pt x="4878" y="14652"/>
                  </a:lnTo>
                  <a:cubicBezTo>
                    <a:pt x="5796" y="15950"/>
                    <a:pt x="4783" y="17217"/>
                    <a:pt x="5005" y="18610"/>
                  </a:cubicBezTo>
                  <a:cubicBezTo>
                    <a:pt x="5083" y="19287"/>
                    <a:pt x="5503" y="19749"/>
                    <a:pt x="6001" y="20156"/>
                  </a:cubicBezTo>
                  <a:lnTo>
                    <a:pt x="6001" y="20156"/>
                  </a:lnTo>
                  <a:cubicBezTo>
                    <a:pt x="6007" y="20169"/>
                    <a:pt x="6012" y="20181"/>
                    <a:pt x="6018" y="20194"/>
                  </a:cubicBezTo>
                  <a:cubicBezTo>
                    <a:pt x="6013" y="20182"/>
                    <a:pt x="6008" y="20169"/>
                    <a:pt x="6003" y="20157"/>
                  </a:cubicBezTo>
                  <a:lnTo>
                    <a:pt x="6003" y="20157"/>
                  </a:lnTo>
                  <a:cubicBezTo>
                    <a:pt x="6111" y="20245"/>
                    <a:pt x="6222" y="20331"/>
                    <a:pt x="6335" y="20415"/>
                  </a:cubicBezTo>
                  <a:cubicBezTo>
                    <a:pt x="6349" y="20436"/>
                    <a:pt x="6365" y="20445"/>
                    <a:pt x="6382" y="20445"/>
                  </a:cubicBezTo>
                  <a:cubicBezTo>
                    <a:pt x="6444" y="20445"/>
                    <a:pt x="6511" y="20331"/>
                    <a:pt x="6461" y="20257"/>
                  </a:cubicBezTo>
                  <a:cubicBezTo>
                    <a:pt x="4910" y="18674"/>
                    <a:pt x="7158" y="16362"/>
                    <a:pt x="5765" y="14652"/>
                  </a:cubicBezTo>
                  <a:cubicBezTo>
                    <a:pt x="5986" y="14557"/>
                    <a:pt x="6176" y="14525"/>
                    <a:pt x="6366" y="14462"/>
                  </a:cubicBezTo>
                  <a:cubicBezTo>
                    <a:pt x="6588" y="14430"/>
                    <a:pt x="6746" y="14335"/>
                    <a:pt x="6937" y="14303"/>
                  </a:cubicBezTo>
                  <a:cubicBezTo>
                    <a:pt x="6968" y="14335"/>
                    <a:pt x="6968" y="14367"/>
                    <a:pt x="7000" y="14367"/>
                  </a:cubicBezTo>
                  <a:cubicBezTo>
                    <a:pt x="7950" y="14810"/>
                    <a:pt x="7222" y="16108"/>
                    <a:pt x="7222" y="16868"/>
                  </a:cubicBezTo>
                  <a:cubicBezTo>
                    <a:pt x="7222" y="17153"/>
                    <a:pt x="7285" y="17439"/>
                    <a:pt x="7285" y="17755"/>
                  </a:cubicBezTo>
                  <a:cubicBezTo>
                    <a:pt x="7362" y="17935"/>
                    <a:pt x="7606" y="18178"/>
                    <a:pt x="7509" y="18178"/>
                  </a:cubicBezTo>
                  <a:cubicBezTo>
                    <a:pt x="7486" y="18178"/>
                    <a:pt x="7445" y="18165"/>
                    <a:pt x="7380" y="18135"/>
                  </a:cubicBezTo>
                  <a:cubicBezTo>
                    <a:pt x="7299" y="18097"/>
                    <a:pt x="7228" y="18055"/>
                    <a:pt x="7166" y="18008"/>
                  </a:cubicBezTo>
                  <a:lnTo>
                    <a:pt x="7166" y="18008"/>
                  </a:lnTo>
                  <a:cubicBezTo>
                    <a:pt x="7349" y="18202"/>
                    <a:pt x="7582" y="18355"/>
                    <a:pt x="7855" y="18452"/>
                  </a:cubicBezTo>
                  <a:cubicBezTo>
                    <a:pt x="7858" y="18455"/>
                    <a:pt x="7862" y="18457"/>
                    <a:pt x="7866" y="18457"/>
                  </a:cubicBezTo>
                  <a:cubicBezTo>
                    <a:pt x="7899" y="18457"/>
                    <a:pt x="7946" y="18353"/>
                    <a:pt x="7918" y="18325"/>
                  </a:cubicBezTo>
                  <a:cubicBezTo>
                    <a:pt x="7602" y="17819"/>
                    <a:pt x="7412" y="17185"/>
                    <a:pt x="7475" y="16552"/>
                  </a:cubicBezTo>
                  <a:cubicBezTo>
                    <a:pt x="7538" y="16077"/>
                    <a:pt x="7792" y="15602"/>
                    <a:pt x="7760" y="15095"/>
                  </a:cubicBezTo>
                  <a:cubicBezTo>
                    <a:pt x="7760" y="14683"/>
                    <a:pt x="7570" y="14398"/>
                    <a:pt x="7253" y="14208"/>
                  </a:cubicBezTo>
                  <a:cubicBezTo>
                    <a:pt x="7633" y="14082"/>
                    <a:pt x="8013" y="13987"/>
                    <a:pt x="8362" y="13892"/>
                  </a:cubicBezTo>
                  <a:lnTo>
                    <a:pt x="8362" y="13892"/>
                  </a:lnTo>
                  <a:cubicBezTo>
                    <a:pt x="8383" y="13909"/>
                    <a:pt x="8403" y="13926"/>
                    <a:pt x="8423" y="13944"/>
                  </a:cubicBezTo>
                  <a:lnTo>
                    <a:pt x="8423" y="13944"/>
                  </a:lnTo>
                  <a:cubicBezTo>
                    <a:pt x="8666" y="13857"/>
                    <a:pt x="8910" y="13825"/>
                    <a:pt x="9153" y="13733"/>
                  </a:cubicBezTo>
                  <a:lnTo>
                    <a:pt x="9153" y="13733"/>
                  </a:lnTo>
                  <a:cubicBezTo>
                    <a:pt x="9755" y="14683"/>
                    <a:pt x="8963" y="15728"/>
                    <a:pt x="9027" y="16710"/>
                  </a:cubicBezTo>
                  <a:cubicBezTo>
                    <a:pt x="9027" y="17027"/>
                    <a:pt x="9153" y="17375"/>
                    <a:pt x="9312" y="17692"/>
                  </a:cubicBezTo>
                  <a:cubicBezTo>
                    <a:pt x="9375" y="17945"/>
                    <a:pt x="9502" y="18104"/>
                    <a:pt x="9628" y="18294"/>
                  </a:cubicBezTo>
                  <a:cubicBezTo>
                    <a:pt x="9755" y="18452"/>
                    <a:pt x="9818" y="18547"/>
                    <a:pt x="9850" y="18547"/>
                  </a:cubicBezTo>
                  <a:lnTo>
                    <a:pt x="9787" y="18547"/>
                  </a:lnTo>
                  <a:cubicBezTo>
                    <a:pt x="9766" y="18544"/>
                    <a:pt x="9746" y="18539"/>
                    <a:pt x="9726" y="18533"/>
                  </a:cubicBezTo>
                  <a:lnTo>
                    <a:pt x="9726" y="18533"/>
                  </a:lnTo>
                  <a:cubicBezTo>
                    <a:pt x="9866" y="18621"/>
                    <a:pt x="10013" y="18700"/>
                    <a:pt x="10167" y="18769"/>
                  </a:cubicBezTo>
                  <a:cubicBezTo>
                    <a:pt x="10177" y="18772"/>
                    <a:pt x="10187" y="18774"/>
                    <a:pt x="10196" y="18774"/>
                  </a:cubicBezTo>
                  <a:cubicBezTo>
                    <a:pt x="10274" y="18774"/>
                    <a:pt x="10318" y="18667"/>
                    <a:pt x="10262" y="18610"/>
                  </a:cubicBezTo>
                  <a:cubicBezTo>
                    <a:pt x="9280" y="17502"/>
                    <a:pt x="9185" y="16520"/>
                    <a:pt x="9533" y="15127"/>
                  </a:cubicBezTo>
                  <a:cubicBezTo>
                    <a:pt x="9660" y="14557"/>
                    <a:pt x="9692" y="14082"/>
                    <a:pt x="9438" y="13607"/>
                  </a:cubicBezTo>
                  <a:lnTo>
                    <a:pt x="10610" y="13385"/>
                  </a:lnTo>
                  <a:lnTo>
                    <a:pt x="10610" y="13385"/>
                  </a:lnTo>
                  <a:cubicBezTo>
                    <a:pt x="10619" y="13414"/>
                    <a:pt x="10627" y="13443"/>
                    <a:pt x="10634" y="13472"/>
                  </a:cubicBezTo>
                  <a:lnTo>
                    <a:pt x="10634" y="13472"/>
                  </a:lnTo>
                  <a:cubicBezTo>
                    <a:pt x="10913" y="13383"/>
                    <a:pt x="11220" y="13352"/>
                    <a:pt x="11497" y="13322"/>
                  </a:cubicBezTo>
                  <a:lnTo>
                    <a:pt x="11497" y="13322"/>
                  </a:lnTo>
                  <a:cubicBezTo>
                    <a:pt x="11877" y="14145"/>
                    <a:pt x="10863" y="14937"/>
                    <a:pt x="10863" y="15760"/>
                  </a:cubicBezTo>
                  <a:cubicBezTo>
                    <a:pt x="10895" y="16235"/>
                    <a:pt x="11085" y="16710"/>
                    <a:pt x="11370" y="17122"/>
                  </a:cubicBezTo>
                  <a:cubicBezTo>
                    <a:pt x="10547" y="16710"/>
                    <a:pt x="10230" y="15760"/>
                    <a:pt x="10483" y="14842"/>
                  </a:cubicBezTo>
                  <a:cubicBezTo>
                    <a:pt x="10624" y="14391"/>
                    <a:pt x="10765" y="14040"/>
                    <a:pt x="10661" y="13634"/>
                  </a:cubicBezTo>
                  <a:lnTo>
                    <a:pt x="10661" y="13634"/>
                  </a:lnTo>
                  <a:cubicBezTo>
                    <a:pt x="10744" y="14454"/>
                    <a:pt x="10043" y="15213"/>
                    <a:pt x="10388" y="16077"/>
                  </a:cubicBezTo>
                  <a:cubicBezTo>
                    <a:pt x="10610" y="16710"/>
                    <a:pt x="11117" y="17153"/>
                    <a:pt x="11750" y="17344"/>
                  </a:cubicBezTo>
                  <a:cubicBezTo>
                    <a:pt x="11760" y="17347"/>
                    <a:pt x="11770" y="17349"/>
                    <a:pt x="11780" y="17349"/>
                  </a:cubicBezTo>
                  <a:cubicBezTo>
                    <a:pt x="11857" y="17349"/>
                    <a:pt x="11902" y="17242"/>
                    <a:pt x="11845" y="17185"/>
                  </a:cubicBezTo>
                  <a:cubicBezTo>
                    <a:pt x="11434" y="16710"/>
                    <a:pt x="11180" y="16235"/>
                    <a:pt x="11212" y="15602"/>
                  </a:cubicBezTo>
                  <a:cubicBezTo>
                    <a:pt x="11243" y="15095"/>
                    <a:pt x="11529" y="14778"/>
                    <a:pt x="11750" y="14303"/>
                  </a:cubicBezTo>
                  <a:cubicBezTo>
                    <a:pt x="11972" y="13923"/>
                    <a:pt x="12004" y="13575"/>
                    <a:pt x="11845" y="13227"/>
                  </a:cubicBezTo>
                  <a:cubicBezTo>
                    <a:pt x="12067" y="13195"/>
                    <a:pt x="12320" y="13195"/>
                    <a:pt x="12542" y="13132"/>
                  </a:cubicBezTo>
                  <a:lnTo>
                    <a:pt x="12637" y="13132"/>
                  </a:lnTo>
                  <a:cubicBezTo>
                    <a:pt x="12605" y="13765"/>
                    <a:pt x="12130" y="14303"/>
                    <a:pt x="12289" y="14937"/>
                  </a:cubicBezTo>
                  <a:cubicBezTo>
                    <a:pt x="12447" y="15570"/>
                    <a:pt x="13080" y="15950"/>
                    <a:pt x="13587" y="16235"/>
                  </a:cubicBezTo>
                  <a:cubicBezTo>
                    <a:pt x="13598" y="16241"/>
                    <a:pt x="13611" y="16243"/>
                    <a:pt x="13625" y="16243"/>
                  </a:cubicBezTo>
                  <a:cubicBezTo>
                    <a:pt x="13690" y="16243"/>
                    <a:pt x="13771" y="16187"/>
                    <a:pt x="13745" y="16108"/>
                  </a:cubicBezTo>
                  <a:cubicBezTo>
                    <a:pt x="13175" y="15158"/>
                    <a:pt x="13144" y="14082"/>
                    <a:pt x="13619" y="13100"/>
                  </a:cubicBezTo>
                  <a:lnTo>
                    <a:pt x="13619" y="13068"/>
                  </a:lnTo>
                  <a:cubicBezTo>
                    <a:pt x="13935" y="13068"/>
                    <a:pt x="14252" y="13037"/>
                    <a:pt x="14569" y="13037"/>
                  </a:cubicBezTo>
                  <a:cubicBezTo>
                    <a:pt x="14822" y="13005"/>
                    <a:pt x="15012" y="13005"/>
                    <a:pt x="15234" y="13005"/>
                  </a:cubicBezTo>
                  <a:cubicBezTo>
                    <a:pt x="15012" y="13227"/>
                    <a:pt x="15012" y="13543"/>
                    <a:pt x="15075" y="13860"/>
                  </a:cubicBezTo>
                  <a:cubicBezTo>
                    <a:pt x="15202" y="14588"/>
                    <a:pt x="15234" y="15158"/>
                    <a:pt x="14759" y="15697"/>
                  </a:cubicBezTo>
                  <a:cubicBezTo>
                    <a:pt x="14949" y="14810"/>
                    <a:pt x="14220" y="13923"/>
                    <a:pt x="14569" y="13037"/>
                  </a:cubicBezTo>
                  <a:lnTo>
                    <a:pt x="14569" y="13037"/>
                  </a:lnTo>
                  <a:cubicBezTo>
                    <a:pt x="14094" y="13987"/>
                    <a:pt x="15044" y="15000"/>
                    <a:pt x="14600" y="15950"/>
                  </a:cubicBezTo>
                  <a:cubicBezTo>
                    <a:pt x="14577" y="16021"/>
                    <a:pt x="14642" y="16057"/>
                    <a:pt x="14689" y="16057"/>
                  </a:cubicBezTo>
                  <a:cubicBezTo>
                    <a:pt x="14705" y="16057"/>
                    <a:pt x="14719" y="16053"/>
                    <a:pt x="14727" y="16045"/>
                  </a:cubicBezTo>
                  <a:cubicBezTo>
                    <a:pt x="15075" y="15760"/>
                    <a:pt x="15360" y="15412"/>
                    <a:pt x="15455" y="14937"/>
                  </a:cubicBezTo>
                  <a:cubicBezTo>
                    <a:pt x="15550" y="14367"/>
                    <a:pt x="15044" y="13512"/>
                    <a:pt x="15519" y="13068"/>
                  </a:cubicBezTo>
                  <a:cubicBezTo>
                    <a:pt x="15550" y="13068"/>
                    <a:pt x="15550" y="13068"/>
                    <a:pt x="15550" y="13037"/>
                  </a:cubicBezTo>
                  <a:lnTo>
                    <a:pt x="16501" y="13037"/>
                  </a:lnTo>
                  <a:cubicBezTo>
                    <a:pt x="16311" y="13512"/>
                    <a:pt x="16279" y="14018"/>
                    <a:pt x="16469" y="14525"/>
                  </a:cubicBezTo>
                  <a:cubicBezTo>
                    <a:pt x="16722" y="15253"/>
                    <a:pt x="17419" y="15602"/>
                    <a:pt x="17767" y="16235"/>
                  </a:cubicBezTo>
                  <a:cubicBezTo>
                    <a:pt x="17792" y="16259"/>
                    <a:pt x="17820" y="16270"/>
                    <a:pt x="17847" y="16270"/>
                  </a:cubicBezTo>
                  <a:cubicBezTo>
                    <a:pt x="17889" y="16270"/>
                    <a:pt x="17926" y="16243"/>
                    <a:pt x="17926" y="16203"/>
                  </a:cubicBezTo>
                  <a:cubicBezTo>
                    <a:pt x="18021" y="15728"/>
                    <a:pt x="18021" y="15285"/>
                    <a:pt x="17862" y="14810"/>
                  </a:cubicBezTo>
                  <a:cubicBezTo>
                    <a:pt x="17862" y="14715"/>
                    <a:pt x="17831" y="14683"/>
                    <a:pt x="17767" y="14620"/>
                  </a:cubicBezTo>
                  <a:cubicBezTo>
                    <a:pt x="17546" y="14177"/>
                    <a:pt x="17039" y="13512"/>
                    <a:pt x="17356" y="13100"/>
                  </a:cubicBezTo>
                  <a:lnTo>
                    <a:pt x="17356" y="13068"/>
                  </a:lnTo>
                  <a:cubicBezTo>
                    <a:pt x="17604" y="13099"/>
                    <a:pt x="17914" y="13100"/>
                    <a:pt x="18194" y="13130"/>
                  </a:cubicBezTo>
                  <a:lnTo>
                    <a:pt x="18194" y="13130"/>
                  </a:lnTo>
                  <a:cubicBezTo>
                    <a:pt x="18199" y="13109"/>
                    <a:pt x="18205" y="13089"/>
                    <a:pt x="18211" y="13068"/>
                  </a:cubicBezTo>
                  <a:lnTo>
                    <a:pt x="18211" y="13068"/>
                  </a:lnTo>
                  <a:cubicBezTo>
                    <a:pt x="18401" y="13100"/>
                    <a:pt x="18654" y="13100"/>
                    <a:pt x="18844" y="13100"/>
                  </a:cubicBezTo>
                  <a:cubicBezTo>
                    <a:pt x="18686" y="13353"/>
                    <a:pt x="18654" y="13607"/>
                    <a:pt x="18717" y="13892"/>
                  </a:cubicBezTo>
                  <a:cubicBezTo>
                    <a:pt x="18812" y="14145"/>
                    <a:pt x="18939" y="14303"/>
                    <a:pt x="19034" y="14493"/>
                  </a:cubicBezTo>
                  <a:cubicBezTo>
                    <a:pt x="19287" y="14905"/>
                    <a:pt x="19287" y="15285"/>
                    <a:pt x="19256" y="15697"/>
                  </a:cubicBezTo>
                  <a:cubicBezTo>
                    <a:pt x="18907" y="14883"/>
                    <a:pt x="18078" y="14175"/>
                    <a:pt x="18164" y="13306"/>
                  </a:cubicBezTo>
                  <a:lnTo>
                    <a:pt x="18164" y="13306"/>
                  </a:lnTo>
                  <a:cubicBezTo>
                    <a:pt x="18085" y="13708"/>
                    <a:pt x="18203" y="14065"/>
                    <a:pt x="18369" y="14398"/>
                  </a:cubicBezTo>
                  <a:cubicBezTo>
                    <a:pt x="18686" y="14968"/>
                    <a:pt x="19161" y="15538"/>
                    <a:pt x="19256" y="16140"/>
                  </a:cubicBezTo>
                  <a:cubicBezTo>
                    <a:pt x="19256" y="16188"/>
                    <a:pt x="19295" y="16211"/>
                    <a:pt x="19335" y="16211"/>
                  </a:cubicBezTo>
                  <a:cubicBezTo>
                    <a:pt x="19375" y="16211"/>
                    <a:pt x="19414" y="16188"/>
                    <a:pt x="19414" y="16140"/>
                  </a:cubicBezTo>
                  <a:cubicBezTo>
                    <a:pt x="19477" y="15728"/>
                    <a:pt x="19604" y="15317"/>
                    <a:pt x="19477" y="14873"/>
                  </a:cubicBezTo>
                  <a:cubicBezTo>
                    <a:pt x="19319" y="14398"/>
                    <a:pt x="18559" y="13733"/>
                    <a:pt x="19129" y="13227"/>
                  </a:cubicBezTo>
                  <a:cubicBezTo>
                    <a:pt x="19161" y="13227"/>
                    <a:pt x="19161" y="13195"/>
                    <a:pt x="19161" y="13195"/>
                  </a:cubicBezTo>
                  <a:cubicBezTo>
                    <a:pt x="19477" y="13195"/>
                    <a:pt x="19794" y="13195"/>
                    <a:pt x="20111" y="13132"/>
                  </a:cubicBezTo>
                  <a:cubicBezTo>
                    <a:pt x="20143" y="13100"/>
                    <a:pt x="20206" y="13100"/>
                    <a:pt x="20238" y="13100"/>
                  </a:cubicBezTo>
                  <a:cubicBezTo>
                    <a:pt x="19794" y="14177"/>
                    <a:pt x="21156" y="15063"/>
                    <a:pt x="21473" y="15950"/>
                  </a:cubicBezTo>
                  <a:cubicBezTo>
                    <a:pt x="21490" y="16001"/>
                    <a:pt x="21534" y="16034"/>
                    <a:pt x="21571" y="16034"/>
                  </a:cubicBezTo>
                  <a:cubicBezTo>
                    <a:pt x="21604" y="16034"/>
                    <a:pt x="21631" y="16009"/>
                    <a:pt x="21631" y="15950"/>
                  </a:cubicBezTo>
                  <a:lnTo>
                    <a:pt x="21631" y="15918"/>
                  </a:lnTo>
                  <a:cubicBezTo>
                    <a:pt x="21568" y="15633"/>
                    <a:pt x="21568" y="15380"/>
                    <a:pt x="21504" y="15095"/>
                  </a:cubicBezTo>
                  <a:cubicBezTo>
                    <a:pt x="21473" y="14937"/>
                    <a:pt x="21409" y="14810"/>
                    <a:pt x="21378" y="14683"/>
                  </a:cubicBezTo>
                  <a:cubicBezTo>
                    <a:pt x="21156" y="14145"/>
                    <a:pt x="20618" y="13543"/>
                    <a:pt x="21093" y="12942"/>
                  </a:cubicBezTo>
                  <a:cubicBezTo>
                    <a:pt x="21156" y="12910"/>
                    <a:pt x="21156" y="12878"/>
                    <a:pt x="21093" y="12847"/>
                  </a:cubicBezTo>
                  <a:cubicBezTo>
                    <a:pt x="21346" y="12752"/>
                    <a:pt x="21568" y="12625"/>
                    <a:pt x="21821" y="12466"/>
                  </a:cubicBezTo>
                  <a:cubicBezTo>
                    <a:pt x="21821" y="13353"/>
                    <a:pt x="22296" y="14145"/>
                    <a:pt x="23088" y="14525"/>
                  </a:cubicBezTo>
                  <a:cubicBezTo>
                    <a:pt x="23102" y="14540"/>
                    <a:pt x="23121" y="14546"/>
                    <a:pt x="23139" y="14546"/>
                  </a:cubicBezTo>
                  <a:cubicBezTo>
                    <a:pt x="23200" y="14546"/>
                    <a:pt x="23263" y="14479"/>
                    <a:pt x="23214" y="14430"/>
                  </a:cubicBezTo>
                  <a:cubicBezTo>
                    <a:pt x="22613" y="13892"/>
                    <a:pt x="22803" y="13417"/>
                    <a:pt x="22739" y="12752"/>
                  </a:cubicBezTo>
                  <a:cubicBezTo>
                    <a:pt x="22676" y="12466"/>
                    <a:pt x="22581" y="12245"/>
                    <a:pt x="22328" y="12086"/>
                  </a:cubicBezTo>
                  <a:cubicBezTo>
                    <a:pt x="23848" y="10693"/>
                    <a:pt x="24006" y="8191"/>
                    <a:pt x="22486" y="6418"/>
                  </a:cubicBezTo>
                  <a:cubicBezTo>
                    <a:pt x="22138" y="5974"/>
                    <a:pt x="21694" y="5626"/>
                    <a:pt x="21251" y="5309"/>
                  </a:cubicBezTo>
                  <a:cubicBezTo>
                    <a:pt x="21346" y="5088"/>
                    <a:pt x="21568" y="4961"/>
                    <a:pt x="21726" y="4803"/>
                  </a:cubicBezTo>
                  <a:cubicBezTo>
                    <a:pt x="21884" y="4676"/>
                    <a:pt x="22011" y="4518"/>
                    <a:pt x="22106" y="4359"/>
                  </a:cubicBezTo>
                  <a:cubicBezTo>
                    <a:pt x="22296" y="4011"/>
                    <a:pt x="22328" y="3663"/>
                    <a:pt x="22264" y="3283"/>
                  </a:cubicBezTo>
                  <a:cubicBezTo>
                    <a:pt x="22264" y="3243"/>
                    <a:pt x="22216" y="3216"/>
                    <a:pt x="22172" y="3216"/>
                  </a:cubicBezTo>
                  <a:cubicBezTo>
                    <a:pt x="22144" y="3216"/>
                    <a:pt x="22118" y="3227"/>
                    <a:pt x="22106" y="3251"/>
                  </a:cubicBezTo>
                  <a:cubicBezTo>
                    <a:pt x="21726" y="3758"/>
                    <a:pt x="20396" y="4169"/>
                    <a:pt x="20744" y="4961"/>
                  </a:cubicBezTo>
                  <a:cubicBezTo>
                    <a:pt x="20459" y="4803"/>
                    <a:pt x="20206" y="4676"/>
                    <a:pt x="19921" y="4549"/>
                  </a:cubicBezTo>
                  <a:lnTo>
                    <a:pt x="19921" y="4486"/>
                  </a:lnTo>
                  <a:cubicBezTo>
                    <a:pt x="19572" y="3789"/>
                    <a:pt x="20459" y="3378"/>
                    <a:pt x="20744" y="2997"/>
                  </a:cubicBezTo>
                  <a:cubicBezTo>
                    <a:pt x="20871" y="2807"/>
                    <a:pt x="20934" y="2617"/>
                    <a:pt x="21029" y="2427"/>
                  </a:cubicBezTo>
                  <a:cubicBezTo>
                    <a:pt x="21188" y="1952"/>
                    <a:pt x="21093" y="1414"/>
                    <a:pt x="20839" y="939"/>
                  </a:cubicBezTo>
                  <a:cubicBezTo>
                    <a:pt x="20806" y="917"/>
                    <a:pt x="20768" y="906"/>
                    <a:pt x="20733" y="906"/>
                  </a:cubicBezTo>
                  <a:cubicBezTo>
                    <a:pt x="20670" y="906"/>
                    <a:pt x="20618" y="941"/>
                    <a:pt x="20618" y="1002"/>
                  </a:cubicBezTo>
                  <a:cubicBezTo>
                    <a:pt x="20618" y="2111"/>
                    <a:pt x="19889" y="2364"/>
                    <a:pt x="19256" y="3093"/>
                  </a:cubicBezTo>
                  <a:cubicBezTo>
                    <a:pt x="18971" y="3409"/>
                    <a:pt x="18812" y="3853"/>
                    <a:pt x="18939" y="4233"/>
                  </a:cubicBezTo>
                  <a:cubicBezTo>
                    <a:pt x="18654" y="4201"/>
                    <a:pt x="18369" y="4106"/>
                    <a:pt x="18084" y="4074"/>
                  </a:cubicBezTo>
                  <a:lnTo>
                    <a:pt x="18084" y="4043"/>
                  </a:lnTo>
                  <a:cubicBezTo>
                    <a:pt x="17419" y="3124"/>
                    <a:pt x="18939" y="2206"/>
                    <a:pt x="18622" y="1192"/>
                  </a:cubicBezTo>
                  <a:cubicBezTo>
                    <a:pt x="18591" y="1145"/>
                    <a:pt x="18551" y="1121"/>
                    <a:pt x="18512" y="1121"/>
                  </a:cubicBezTo>
                  <a:cubicBezTo>
                    <a:pt x="18472" y="1121"/>
                    <a:pt x="18432" y="1145"/>
                    <a:pt x="18401" y="1192"/>
                  </a:cubicBezTo>
                  <a:cubicBezTo>
                    <a:pt x="18147" y="2047"/>
                    <a:pt x="16501" y="2902"/>
                    <a:pt x="17039" y="3948"/>
                  </a:cubicBezTo>
                  <a:cubicBezTo>
                    <a:pt x="16786" y="3948"/>
                    <a:pt x="16501" y="3916"/>
                    <a:pt x="16279" y="3916"/>
                  </a:cubicBezTo>
                  <a:cubicBezTo>
                    <a:pt x="15677" y="2649"/>
                    <a:pt x="17134" y="1414"/>
                    <a:pt x="17071" y="116"/>
                  </a:cubicBezTo>
                  <a:lnTo>
                    <a:pt x="17071" y="84"/>
                  </a:lnTo>
                  <a:cubicBezTo>
                    <a:pt x="17071" y="25"/>
                    <a:pt x="17036" y="0"/>
                    <a:pt x="17000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2932142" y="778953"/>
              <a:ext cx="709269" cy="317587"/>
            </a:xfrm>
            <a:custGeom>
              <a:avLst/>
              <a:gdLst/>
              <a:ahLst/>
              <a:cxnLst/>
              <a:rect l="l" t="t" r="r" b="b"/>
              <a:pathLst>
                <a:path w="22581" h="10111" extrusionOk="0">
                  <a:moveTo>
                    <a:pt x="4595" y="1891"/>
                  </a:moveTo>
                  <a:cubicBezTo>
                    <a:pt x="5071" y="1891"/>
                    <a:pt x="5539" y="2053"/>
                    <a:pt x="5827" y="2415"/>
                  </a:cubicBezTo>
                  <a:cubicBezTo>
                    <a:pt x="6176" y="2890"/>
                    <a:pt x="6017" y="3556"/>
                    <a:pt x="5384" y="3651"/>
                  </a:cubicBezTo>
                  <a:cubicBezTo>
                    <a:pt x="5359" y="3654"/>
                    <a:pt x="5333" y="3656"/>
                    <a:pt x="5307" y="3656"/>
                  </a:cubicBezTo>
                  <a:cubicBezTo>
                    <a:pt x="5152" y="3656"/>
                    <a:pt x="4988" y="3601"/>
                    <a:pt x="4843" y="3601"/>
                  </a:cubicBezTo>
                  <a:cubicBezTo>
                    <a:pt x="4800" y="3601"/>
                    <a:pt x="4758" y="3606"/>
                    <a:pt x="4719" y="3619"/>
                  </a:cubicBezTo>
                  <a:cubicBezTo>
                    <a:pt x="4664" y="3609"/>
                    <a:pt x="4611" y="3604"/>
                    <a:pt x="4559" y="3604"/>
                  </a:cubicBezTo>
                  <a:cubicBezTo>
                    <a:pt x="4288" y="3604"/>
                    <a:pt x="4067" y="3729"/>
                    <a:pt x="3801" y="3809"/>
                  </a:cubicBezTo>
                  <a:cubicBezTo>
                    <a:pt x="3709" y="3827"/>
                    <a:pt x="3622" y="3838"/>
                    <a:pt x="3539" y="3838"/>
                  </a:cubicBezTo>
                  <a:cubicBezTo>
                    <a:pt x="3337" y="3838"/>
                    <a:pt x="3157" y="3776"/>
                    <a:pt x="2977" y="3619"/>
                  </a:cubicBezTo>
                  <a:cubicBezTo>
                    <a:pt x="2946" y="3524"/>
                    <a:pt x="2946" y="3492"/>
                    <a:pt x="3009" y="3460"/>
                  </a:cubicBezTo>
                  <a:cubicBezTo>
                    <a:pt x="2694" y="2516"/>
                    <a:pt x="3660" y="1891"/>
                    <a:pt x="4595" y="1891"/>
                  </a:cubicBezTo>
                  <a:close/>
                  <a:moveTo>
                    <a:pt x="19189" y="1871"/>
                  </a:moveTo>
                  <a:cubicBezTo>
                    <a:pt x="20542" y="1871"/>
                    <a:pt x="21954" y="3321"/>
                    <a:pt x="21630" y="4822"/>
                  </a:cubicBezTo>
                  <a:cubicBezTo>
                    <a:pt x="21392" y="5776"/>
                    <a:pt x="20648" y="6702"/>
                    <a:pt x="19717" y="6702"/>
                  </a:cubicBezTo>
                  <a:cubicBezTo>
                    <a:pt x="19659" y="6702"/>
                    <a:pt x="19600" y="6698"/>
                    <a:pt x="19540" y="6691"/>
                  </a:cubicBezTo>
                  <a:cubicBezTo>
                    <a:pt x="18147" y="6627"/>
                    <a:pt x="18590" y="4886"/>
                    <a:pt x="18178" y="3999"/>
                  </a:cubicBezTo>
                  <a:cubicBezTo>
                    <a:pt x="18147" y="3967"/>
                    <a:pt x="18147" y="3936"/>
                    <a:pt x="18178" y="3872"/>
                  </a:cubicBezTo>
                  <a:cubicBezTo>
                    <a:pt x="17988" y="3556"/>
                    <a:pt x="17893" y="3175"/>
                    <a:pt x="17798" y="2827"/>
                  </a:cubicBezTo>
                  <a:cubicBezTo>
                    <a:pt x="17735" y="2827"/>
                    <a:pt x="17672" y="2764"/>
                    <a:pt x="17703" y="2700"/>
                  </a:cubicBezTo>
                  <a:cubicBezTo>
                    <a:pt x="17703" y="2669"/>
                    <a:pt x="17735" y="2669"/>
                    <a:pt x="17735" y="2605"/>
                  </a:cubicBezTo>
                  <a:cubicBezTo>
                    <a:pt x="17735" y="2574"/>
                    <a:pt x="17735" y="2542"/>
                    <a:pt x="17798" y="2542"/>
                  </a:cubicBezTo>
                  <a:cubicBezTo>
                    <a:pt x="18193" y="2070"/>
                    <a:pt x="18687" y="1871"/>
                    <a:pt x="19189" y="1871"/>
                  </a:cubicBezTo>
                  <a:close/>
                  <a:moveTo>
                    <a:pt x="7067" y="4452"/>
                  </a:moveTo>
                  <a:cubicBezTo>
                    <a:pt x="7170" y="4452"/>
                    <a:pt x="7274" y="4459"/>
                    <a:pt x="7379" y="4474"/>
                  </a:cubicBezTo>
                  <a:cubicBezTo>
                    <a:pt x="8963" y="4664"/>
                    <a:pt x="8678" y="6247"/>
                    <a:pt x="7918" y="7261"/>
                  </a:cubicBezTo>
                  <a:cubicBezTo>
                    <a:pt x="7129" y="8295"/>
                    <a:pt x="5690" y="9081"/>
                    <a:pt x="4314" y="9081"/>
                  </a:cubicBezTo>
                  <a:cubicBezTo>
                    <a:pt x="3921" y="9081"/>
                    <a:pt x="3533" y="9017"/>
                    <a:pt x="3167" y="8876"/>
                  </a:cubicBezTo>
                  <a:cubicBezTo>
                    <a:pt x="1869" y="8369"/>
                    <a:pt x="1109" y="7007"/>
                    <a:pt x="1679" y="5741"/>
                  </a:cubicBezTo>
                  <a:cubicBezTo>
                    <a:pt x="1647" y="5677"/>
                    <a:pt x="1647" y="5614"/>
                    <a:pt x="1679" y="5582"/>
                  </a:cubicBezTo>
                  <a:lnTo>
                    <a:pt x="1806" y="5456"/>
                  </a:lnTo>
                  <a:cubicBezTo>
                    <a:pt x="1806" y="5424"/>
                    <a:pt x="1837" y="5424"/>
                    <a:pt x="1837" y="5392"/>
                  </a:cubicBezTo>
                  <a:cubicBezTo>
                    <a:pt x="1837" y="5361"/>
                    <a:pt x="1869" y="5361"/>
                    <a:pt x="1901" y="5361"/>
                  </a:cubicBezTo>
                  <a:cubicBezTo>
                    <a:pt x="2292" y="5067"/>
                    <a:pt x="2721" y="4991"/>
                    <a:pt x="3185" y="4991"/>
                  </a:cubicBezTo>
                  <a:cubicBezTo>
                    <a:pt x="3472" y="4991"/>
                    <a:pt x="3772" y="5020"/>
                    <a:pt x="4086" y="5044"/>
                  </a:cubicBezTo>
                  <a:cubicBezTo>
                    <a:pt x="4109" y="5045"/>
                    <a:pt x="4132" y="5045"/>
                    <a:pt x="4156" y="5045"/>
                  </a:cubicBezTo>
                  <a:cubicBezTo>
                    <a:pt x="5161" y="5045"/>
                    <a:pt x="6095" y="4452"/>
                    <a:pt x="7067" y="4452"/>
                  </a:cubicBezTo>
                  <a:close/>
                  <a:moveTo>
                    <a:pt x="14457" y="1"/>
                  </a:moveTo>
                  <a:cubicBezTo>
                    <a:pt x="13594" y="1"/>
                    <a:pt x="12731" y="40"/>
                    <a:pt x="11876" y="72"/>
                  </a:cubicBezTo>
                  <a:cubicBezTo>
                    <a:pt x="11860" y="104"/>
                    <a:pt x="11845" y="119"/>
                    <a:pt x="11829" y="119"/>
                  </a:cubicBezTo>
                  <a:cubicBezTo>
                    <a:pt x="11813" y="119"/>
                    <a:pt x="11797" y="104"/>
                    <a:pt x="11781" y="72"/>
                  </a:cubicBezTo>
                  <a:cubicBezTo>
                    <a:pt x="11401" y="72"/>
                    <a:pt x="11085" y="135"/>
                    <a:pt x="10768" y="135"/>
                  </a:cubicBezTo>
                  <a:cubicBezTo>
                    <a:pt x="8614" y="199"/>
                    <a:pt x="6271" y="72"/>
                    <a:pt x="4181" y="769"/>
                  </a:cubicBezTo>
                  <a:cubicBezTo>
                    <a:pt x="1806" y="1465"/>
                    <a:pt x="0" y="3651"/>
                    <a:pt x="380" y="6216"/>
                  </a:cubicBezTo>
                  <a:cubicBezTo>
                    <a:pt x="634" y="8433"/>
                    <a:pt x="2534" y="9858"/>
                    <a:pt x="4687" y="10111"/>
                  </a:cubicBezTo>
                  <a:cubicBezTo>
                    <a:pt x="8221" y="8843"/>
                    <a:pt x="11800" y="8288"/>
                    <a:pt x="15484" y="8288"/>
                  </a:cubicBezTo>
                  <a:cubicBezTo>
                    <a:pt x="16125" y="8288"/>
                    <a:pt x="16770" y="8305"/>
                    <a:pt x="17418" y="8338"/>
                  </a:cubicBezTo>
                  <a:cubicBezTo>
                    <a:pt x="17741" y="8359"/>
                    <a:pt x="18067" y="8376"/>
                    <a:pt x="18390" y="8376"/>
                  </a:cubicBezTo>
                  <a:cubicBezTo>
                    <a:pt x="19495" y="8376"/>
                    <a:pt x="20569" y="8181"/>
                    <a:pt x="21377" y="7324"/>
                  </a:cubicBezTo>
                  <a:cubicBezTo>
                    <a:pt x="22232" y="6437"/>
                    <a:pt x="22580" y="5234"/>
                    <a:pt x="22264" y="4031"/>
                  </a:cubicBezTo>
                  <a:cubicBezTo>
                    <a:pt x="21662" y="1655"/>
                    <a:pt x="19255" y="484"/>
                    <a:pt x="17038" y="167"/>
                  </a:cubicBezTo>
                  <a:cubicBezTo>
                    <a:pt x="16183" y="40"/>
                    <a:pt x="15320" y="1"/>
                    <a:pt x="14457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3552835" y="754327"/>
              <a:ext cx="47775" cy="51764"/>
            </a:xfrm>
            <a:custGeom>
              <a:avLst/>
              <a:gdLst/>
              <a:ahLst/>
              <a:cxnLst/>
              <a:rect l="l" t="t" r="r" b="b"/>
              <a:pathLst>
                <a:path w="1521" h="1648" extrusionOk="0">
                  <a:moveTo>
                    <a:pt x="1521" y="1"/>
                  </a:moveTo>
                  <a:lnTo>
                    <a:pt x="1521" y="1"/>
                  </a:lnTo>
                  <a:cubicBezTo>
                    <a:pt x="1046" y="444"/>
                    <a:pt x="1" y="793"/>
                    <a:pt x="254" y="1489"/>
                  </a:cubicBezTo>
                  <a:cubicBezTo>
                    <a:pt x="318" y="1553"/>
                    <a:pt x="444" y="1616"/>
                    <a:pt x="508" y="1648"/>
                  </a:cubicBezTo>
                  <a:cubicBezTo>
                    <a:pt x="603" y="1394"/>
                    <a:pt x="888" y="1268"/>
                    <a:pt x="1078" y="1078"/>
                  </a:cubicBezTo>
                  <a:cubicBezTo>
                    <a:pt x="1394" y="793"/>
                    <a:pt x="1521" y="381"/>
                    <a:pt x="1521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3504118" y="688680"/>
              <a:ext cx="62694" cy="96523"/>
            </a:xfrm>
            <a:custGeom>
              <a:avLst/>
              <a:gdLst/>
              <a:ahLst/>
              <a:cxnLst/>
              <a:rect l="l" t="t" r="r" b="b"/>
              <a:pathLst>
                <a:path w="1996" h="3073" extrusionOk="0">
                  <a:moveTo>
                    <a:pt x="1710" y="1"/>
                  </a:moveTo>
                  <a:lnTo>
                    <a:pt x="1710" y="1"/>
                  </a:lnTo>
                  <a:cubicBezTo>
                    <a:pt x="1679" y="317"/>
                    <a:pt x="1552" y="634"/>
                    <a:pt x="1267" y="951"/>
                  </a:cubicBezTo>
                  <a:cubicBezTo>
                    <a:pt x="1077" y="1172"/>
                    <a:pt x="855" y="1331"/>
                    <a:pt x="602" y="1521"/>
                  </a:cubicBezTo>
                  <a:cubicBezTo>
                    <a:pt x="538" y="1616"/>
                    <a:pt x="412" y="1679"/>
                    <a:pt x="317" y="1774"/>
                  </a:cubicBezTo>
                  <a:cubicBezTo>
                    <a:pt x="222" y="1838"/>
                    <a:pt x="127" y="1996"/>
                    <a:pt x="63" y="2123"/>
                  </a:cubicBezTo>
                  <a:lnTo>
                    <a:pt x="0" y="2914"/>
                  </a:lnTo>
                  <a:cubicBezTo>
                    <a:pt x="222" y="2946"/>
                    <a:pt x="412" y="3009"/>
                    <a:pt x="602" y="3073"/>
                  </a:cubicBezTo>
                  <a:cubicBezTo>
                    <a:pt x="443" y="2693"/>
                    <a:pt x="602" y="2313"/>
                    <a:pt x="918" y="2059"/>
                  </a:cubicBezTo>
                  <a:cubicBezTo>
                    <a:pt x="1552" y="1457"/>
                    <a:pt x="1995" y="824"/>
                    <a:pt x="1710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3484204" y="838851"/>
              <a:ext cx="135817" cy="153281"/>
            </a:xfrm>
            <a:custGeom>
              <a:avLst/>
              <a:gdLst/>
              <a:ahLst/>
              <a:cxnLst/>
              <a:rect l="l" t="t" r="r" b="b"/>
              <a:pathLst>
                <a:path w="4324" h="4880" extrusionOk="0">
                  <a:moveTo>
                    <a:pt x="1627" y="231"/>
                  </a:moveTo>
                  <a:cubicBezTo>
                    <a:pt x="2977" y="231"/>
                    <a:pt x="4237" y="1834"/>
                    <a:pt x="3611" y="3327"/>
                  </a:cubicBezTo>
                  <a:cubicBezTo>
                    <a:pt x="3345" y="3935"/>
                    <a:pt x="2635" y="4542"/>
                    <a:pt x="2027" y="4542"/>
                  </a:cubicBezTo>
                  <a:cubicBezTo>
                    <a:pt x="1622" y="4542"/>
                    <a:pt x="1261" y="4271"/>
                    <a:pt x="1109" y="3549"/>
                  </a:cubicBezTo>
                  <a:cubicBezTo>
                    <a:pt x="1014" y="3042"/>
                    <a:pt x="1077" y="2535"/>
                    <a:pt x="792" y="1997"/>
                  </a:cubicBezTo>
                  <a:lnTo>
                    <a:pt x="761" y="1965"/>
                  </a:lnTo>
                  <a:cubicBezTo>
                    <a:pt x="634" y="1585"/>
                    <a:pt x="476" y="1142"/>
                    <a:pt x="381" y="762"/>
                  </a:cubicBezTo>
                  <a:cubicBezTo>
                    <a:pt x="768" y="390"/>
                    <a:pt x="1202" y="231"/>
                    <a:pt x="1627" y="231"/>
                  </a:cubicBezTo>
                  <a:close/>
                  <a:moveTo>
                    <a:pt x="1552" y="1"/>
                  </a:moveTo>
                  <a:cubicBezTo>
                    <a:pt x="1052" y="1"/>
                    <a:pt x="559" y="199"/>
                    <a:pt x="159" y="667"/>
                  </a:cubicBezTo>
                  <a:cubicBezTo>
                    <a:pt x="159" y="667"/>
                    <a:pt x="127" y="698"/>
                    <a:pt x="96" y="793"/>
                  </a:cubicBezTo>
                  <a:cubicBezTo>
                    <a:pt x="96" y="825"/>
                    <a:pt x="64" y="825"/>
                    <a:pt x="64" y="857"/>
                  </a:cubicBezTo>
                  <a:cubicBezTo>
                    <a:pt x="1" y="920"/>
                    <a:pt x="96" y="983"/>
                    <a:pt x="127" y="983"/>
                  </a:cubicBezTo>
                  <a:cubicBezTo>
                    <a:pt x="254" y="1332"/>
                    <a:pt x="381" y="1712"/>
                    <a:pt x="539" y="2060"/>
                  </a:cubicBezTo>
                  <a:cubicBezTo>
                    <a:pt x="539" y="2092"/>
                    <a:pt x="476" y="2124"/>
                    <a:pt x="539" y="2187"/>
                  </a:cubicBezTo>
                  <a:cubicBezTo>
                    <a:pt x="919" y="3042"/>
                    <a:pt x="444" y="4784"/>
                    <a:pt x="1869" y="4879"/>
                  </a:cubicBezTo>
                  <a:cubicBezTo>
                    <a:pt x="1886" y="4879"/>
                    <a:pt x="1903" y="4879"/>
                    <a:pt x="1920" y="4879"/>
                  </a:cubicBezTo>
                  <a:cubicBezTo>
                    <a:pt x="2973" y="4879"/>
                    <a:pt x="3804" y="3914"/>
                    <a:pt x="4023" y="2979"/>
                  </a:cubicBezTo>
                  <a:cubicBezTo>
                    <a:pt x="4324" y="1473"/>
                    <a:pt x="2913" y="1"/>
                    <a:pt x="155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3496140" y="846076"/>
              <a:ext cx="121180" cy="135032"/>
            </a:xfrm>
            <a:custGeom>
              <a:avLst/>
              <a:gdLst/>
              <a:ahLst/>
              <a:cxnLst/>
              <a:rect l="l" t="t" r="r" b="b"/>
              <a:pathLst>
                <a:path w="3858" h="4299" extrusionOk="0">
                  <a:moveTo>
                    <a:pt x="1247" y="1"/>
                  </a:moveTo>
                  <a:cubicBezTo>
                    <a:pt x="822" y="1"/>
                    <a:pt x="388" y="160"/>
                    <a:pt x="1" y="532"/>
                  </a:cubicBezTo>
                  <a:cubicBezTo>
                    <a:pt x="96" y="912"/>
                    <a:pt x="222" y="1323"/>
                    <a:pt x="349" y="1735"/>
                  </a:cubicBezTo>
                  <a:cubicBezTo>
                    <a:pt x="349" y="1735"/>
                    <a:pt x="381" y="1735"/>
                    <a:pt x="381" y="1767"/>
                  </a:cubicBezTo>
                  <a:cubicBezTo>
                    <a:pt x="666" y="2305"/>
                    <a:pt x="571" y="2780"/>
                    <a:pt x="697" y="3319"/>
                  </a:cubicBezTo>
                  <a:cubicBezTo>
                    <a:pt x="863" y="4031"/>
                    <a:pt x="1232" y="4299"/>
                    <a:pt x="1644" y="4299"/>
                  </a:cubicBezTo>
                  <a:cubicBezTo>
                    <a:pt x="2258" y="4299"/>
                    <a:pt x="2966" y="3703"/>
                    <a:pt x="3231" y="3097"/>
                  </a:cubicBezTo>
                  <a:cubicBezTo>
                    <a:pt x="3857" y="1604"/>
                    <a:pt x="2597" y="1"/>
                    <a:pt x="1247" y="1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3432472" y="693674"/>
              <a:ext cx="51764" cy="77614"/>
            </a:xfrm>
            <a:custGeom>
              <a:avLst/>
              <a:gdLst/>
              <a:ahLst/>
              <a:cxnLst/>
              <a:rect l="l" t="t" r="r" b="b"/>
              <a:pathLst>
                <a:path w="1648" h="2471" extrusionOk="0">
                  <a:moveTo>
                    <a:pt x="1648" y="0"/>
                  </a:moveTo>
                  <a:lnTo>
                    <a:pt x="1648" y="0"/>
                  </a:lnTo>
                  <a:cubicBezTo>
                    <a:pt x="1173" y="792"/>
                    <a:pt x="1" y="1457"/>
                    <a:pt x="381" y="2407"/>
                  </a:cubicBezTo>
                  <a:cubicBezTo>
                    <a:pt x="634" y="2439"/>
                    <a:pt x="824" y="2439"/>
                    <a:pt x="1078" y="2470"/>
                  </a:cubicBezTo>
                  <a:cubicBezTo>
                    <a:pt x="539" y="1615"/>
                    <a:pt x="1616" y="823"/>
                    <a:pt x="1648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3386739" y="672787"/>
              <a:ext cx="46769" cy="95518"/>
            </a:xfrm>
            <a:custGeom>
              <a:avLst/>
              <a:gdLst/>
              <a:ahLst/>
              <a:cxnLst/>
              <a:rect l="l" t="t" r="r" b="b"/>
              <a:pathLst>
                <a:path w="1489" h="3041" extrusionOk="0">
                  <a:moveTo>
                    <a:pt x="1489" y="0"/>
                  </a:moveTo>
                  <a:lnTo>
                    <a:pt x="1489" y="0"/>
                  </a:lnTo>
                  <a:cubicBezTo>
                    <a:pt x="1362" y="190"/>
                    <a:pt x="1267" y="348"/>
                    <a:pt x="1109" y="507"/>
                  </a:cubicBezTo>
                  <a:cubicBezTo>
                    <a:pt x="348" y="1203"/>
                    <a:pt x="0" y="1963"/>
                    <a:pt x="253" y="3040"/>
                  </a:cubicBezTo>
                  <a:lnTo>
                    <a:pt x="792" y="3040"/>
                  </a:lnTo>
                  <a:cubicBezTo>
                    <a:pt x="348" y="1995"/>
                    <a:pt x="1172" y="1045"/>
                    <a:pt x="148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3338996" y="716541"/>
              <a:ext cx="22898" cy="52737"/>
            </a:xfrm>
            <a:custGeom>
              <a:avLst/>
              <a:gdLst/>
              <a:ahLst/>
              <a:cxnLst/>
              <a:rect l="l" t="t" r="r" b="b"/>
              <a:pathLst>
                <a:path w="729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190" y="570"/>
                    <a:pt x="253" y="1109"/>
                    <a:pt x="32" y="1679"/>
                  </a:cubicBezTo>
                  <a:cubicBezTo>
                    <a:pt x="253" y="1647"/>
                    <a:pt x="443" y="1647"/>
                    <a:pt x="633" y="1647"/>
                  </a:cubicBezTo>
                  <a:lnTo>
                    <a:pt x="633" y="1584"/>
                  </a:lnTo>
                  <a:cubicBezTo>
                    <a:pt x="728" y="951"/>
                    <a:pt x="475" y="412"/>
                    <a:pt x="0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3259403" y="666819"/>
              <a:ext cx="55721" cy="104470"/>
            </a:xfrm>
            <a:custGeom>
              <a:avLst/>
              <a:gdLst/>
              <a:ahLst/>
              <a:cxnLst/>
              <a:rect l="l" t="t" r="r" b="b"/>
              <a:pathLst>
                <a:path w="1774" h="3326" extrusionOk="0">
                  <a:moveTo>
                    <a:pt x="1679" y="0"/>
                  </a:moveTo>
                  <a:lnTo>
                    <a:pt x="1679" y="0"/>
                  </a:lnTo>
                  <a:cubicBezTo>
                    <a:pt x="1552" y="1203"/>
                    <a:pt x="0" y="2058"/>
                    <a:pt x="634" y="3325"/>
                  </a:cubicBezTo>
                  <a:cubicBezTo>
                    <a:pt x="792" y="3294"/>
                    <a:pt x="982" y="3294"/>
                    <a:pt x="1204" y="3294"/>
                  </a:cubicBezTo>
                  <a:cubicBezTo>
                    <a:pt x="1046" y="2945"/>
                    <a:pt x="951" y="2534"/>
                    <a:pt x="1046" y="2153"/>
                  </a:cubicBezTo>
                  <a:cubicBezTo>
                    <a:pt x="1077" y="1900"/>
                    <a:pt x="1204" y="1678"/>
                    <a:pt x="1299" y="1425"/>
                  </a:cubicBezTo>
                  <a:cubicBezTo>
                    <a:pt x="1521" y="1045"/>
                    <a:pt x="1774" y="475"/>
                    <a:pt x="167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3235531" y="730456"/>
              <a:ext cx="14951" cy="40833"/>
            </a:xfrm>
            <a:custGeom>
              <a:avLst/>
              <a:gdLst/>
              <a:ahLst/>
              <a:cxnLst/>
              <a:rect l="l" t="t" r="r" b="b"/>
              <a:pathLst>
                <a:path w="476" h="1300" extrusionOk="0">
                  <a:moveTo>
                    <a:pt x="222" y="1"/>
                  </a:moveTo>
                  <a:cubicBezTo>
                    <a:pt x="317" y="476"/>
                    <a:pt x="285" y="951"/>
                    <a:pt x="0" y="1299"/>
                  </a:cubicBezTo>
                  <a:lnTo>
                    <a:pt x="380" y="1299"/>
                  </a:lnTo>
                  <a:cubicBezTo>
                    <a:pt x="475" y="888"/>
                    <a:pt x="444" y="413"/>
                    <a:pt x="222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3152954" y="690690"/>
              <a:ext cx="46801" cy="84556"/>
            </a:xfrm>
            <a:custGeom>
              <a:avLst/>
              <a:gdLst/>
              <a:ahLst/>
              <a:cxnLst/>
              <a:rect l="l" t="t" r="r" b="b"/>
              <a:pathLst>
                <a:path w="1490" h="2692" extrusionOk="0">
                  <a:moveTo>
                    <a:pt x="1489" y="0"/>
                  </a:moveTo>
                  <a:lnTo>
                    <a:pt x="1489" y="0"/>
                  </a:lnTo>
                  <a:cubicBezTo>
                    <a:pt x="508" y="475"/>
                    <a:pt x="1" y="1615"/>
                    <a:pt x="223" y="2692"/>
                  </a:cubicBezTo>
                  <a:cubicBezTo>
                    <a:pt x="508" y="2692"/>
                    <a:pt x="729" y="2660"/>
                    <a:pt x="1014" y="2660"/>
                  </a:cubicBezTo>
                  <a:cubicBezTo>
                    <a:pt x="824" y="2217"/>
                    <a:pt x="666" y="1742"/>
                    <a:pt x="793" y="1267"/>
                  </a:cubicBezTo>
                  <a:cubicBezTo>
                    <a:pt x="888" y="792"/>
                    <a:pt x="1204" y="412"/>
                    <a:pt x="1489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2969614" y="926894"/>
              <a:ext cx="225147" cy="125860"/>
            </a:xfrm>
            <a:custGeom>
              <a:avLst/>
              <a:gdLst/>
              <a:ahLst/>
              <a:cxnLst/>
              <a:rect l="l" t="t" r="r" b="b"/>
              <a:pathLst>
                <a:path w="7168" h="4007" extrusionOk="0">
                  <a:moveTo>
                    <a:pt x="5957" y="0"/>
                  </a:moveTo>
                  <a:cubicBezTo>
                    <a:pt x="5717" y="0"/>
                    <a:pt x="5477" y="41"/>
                    <a:pt x="5236" y="81"/>
                  </a:cubicBezTo>
                  <a:cubicBezTo>
                    <a:pt x="4824" y="144"/>
                    <a:pt x="4508" y="366"/>
                    <a:pt x="4128" y="429"/>
                  </a:cubicBezTo>
                  <a:cubicBezTo>
                    <a:pt x="3908" y="482"/>
                    <a:pt x="3684" y="500"/>
                    <a:pt x="3457" y="500"/>
                  </a:cubicBezTo>
                  <a:cubicBezTo>
                    <a:pt x="2998" y="500"/>
                    <a:pt x="2531" y="427"/>
                    <a:pt x="2084" y="427"/>
                  </a:cubicBezTo>
                  <a:cubicBezTo>
                    <a:pt x="1573" y="427"/>
                    <a:pt x="1088" y="523"/>
                    <a:pt x="676" y="936"/>
                  </a:cubicBezTo>
                  <a:cubicBezTo>
                    <a:pt x="0" y="2709"/>
                    <a:pt x="1576" y="4007"/>
                    <a:pt x="3225" y="4007"/>
                  </a:cubicBezTo>
                  <a:cubicBezTo>
                    <a:pt x="3431" y="4007"/>
                    <a:pt x="3638" y="3986"/>
                    <a:pt x="3843" y="3944"/>
                  </a:cubicBezTo>
                  <a:cubicBezTo>
                    <a:pt x="4951" y="3723"/>
                    <a:pt x="6091" y="2994"/>
                    <a:pt x="6693" y="2044"/>
                  </a:cubicBezTo>
                  <a:cubicBezTo>
                    <a:pt x="7168" y="1411"/>
                    <a:pt x="7105" y="746"/>
                    <a:pt x="6376" y="49"/>
                  </a:cubicBezTo>
                  <a:cubicBezTo>
                    <a:pt x="6237" y="14"/>
                    <a:pt x="6097" y="0"/>
                    <a:pt x="5957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2966944" y="918005"/>
              <a:ext cx="246726" cy="144266"/>
            </a:xfrm>
            <a:custGeom>
              <a:avLst/>
              <a:gdLst/>
              <a:ahLst/>
              <a:cxnLst/>
              <a:rect l="l" t="t" r="r" b="b"/>
              <a:pathLst>
                <a:path w="7855" h="4593" extrusionOk="0">
                  <a:moveTo>
                    <a:pt x="5938" y="319"/>
                  </a:moveTo>
                  <a:cubicBezTo>
                    <a:pt x="6113" y="319"/>
                    <a:pt x="6290" y="335"/>
                    <a:pt x="6461" y="364"/>
                  </a:cubicBezTo>
                  <a:cubicBezTo>
                    <a:pt x="7190" y="1029"/>
                    <a:pt x="7285" y="1694"/>
                    <a:pt x="6778" y="2390"/>
                  </a:cubicBezTo>
                  <a:cubicBezTo>
                    <a:pt x="6176" y="3340"/>
                    <a:pt x="5036" y="4037"/>
                    <a:pt x="3928" y="4291"/>
                  </a:cubicBezTo>
                  <a:cubicBezTo>
                    <a:pt x="3741" y="4327"/>
                    <a:pt x="3550" y="4344"/>
                    <a:pt x="3360" y="4344"/>
                  </a:cubicBezTo>
                  <a:cubicBezTo>
                    <a:pt x="1714" y="4344"/>
                    <a:pt x="80" y="3042"/>
                    <a:pt x="761" y="1282"/>
                  </a:cubicBezTo>
                  <a:cubicBezTo>
                    <a:pt x="1168" y="860"/>
                    <a:pt x="1669" y="763"/>
                    <a:pt x="2200" y="763"/>
                  </a:cubicBezTo>
                  <a:cubicBezTo>
                    <a:pt x="2656" y="763"/>
                    <a:pt x="3134" y="835"/>
                    <a:pt x="3594" y="835"/>
                  </a:cubicBezTo>
                  <a:cubicBezTo>
                    <a:pt x="3805" y="835"/>
                    <a:pt x="4013" y="820"/>
                    <a:pt x="4213" y="775"/>
                  </a:cubicBezTo>
                  <a:cubicBezTo>
                    <a:pt x="4593" y="680"/>
                    <a:pt x="4909" y="490"/>
                    <a:pt x="5321" y="395"/>
                  </a:cubicBezTo>
                  <a:cubicBezTo>
                    <a:pt x="5513" y="343"/>
                    <a:pt x="5724" y="319"/>
                    <a:pt x="5938" y="319"/>
                  </a:cubicBezTo>
                  <a:close/>
                  <a:moveTo>
                    <a:pt x="6004" y="0"/>
                  </a:moveTo>
                  <a:cubicBezTo>
                    <a:pt x="5057" y="0"/>
                    <a:pt x="4128" y="531"/>
                    <a:pt x="3156" y="531"/>
                  </a:cubicBezTo>
                  <a:cubicBezTo>
                    <a:pt x="3086" y="531"/>
                    <a:pt x="3016" y="528"/>
                    <a:pt x="2946" y="522"/>
                  </a:cubicBezTo>
                  <a:cubicBezTo>
                    <a:pt x="2625" y="510"/>
                    <a:pt x="2319" y="483"/>
                    <a:pt x="2027" y="483"/>
                  </a:cubicBezTo>
                  <a:cubicBezTo>
                    <a:pt x="1570" y="483"/>
                    <a:pt x="1148" y="549"/>
                    <a:pt x="761" y="839"/>
                  </a:cubicBezTo>
                  <a:cubicBezTo>
                    <a:pt x="729" y="839"/>
                    <a:pt x="729" y="839"/>
                    <a:pt x="698" y="870"/>
                  </a:cubicBezTo>
                  <a:cubicBezTo>
                    <a:pt x="698" y="902"/>
                    <a:pt x="634" y="902"/>
                    <a:pt x="634" y="965"/>
                  </a:cubicBezTo>
                  <a:lnTo>
                    <a:pt x="539" y="1060"/>
                  </a:lnTo>
                  <a:cubicBezTo>
                    <a:pt x="476" y="1155"/>
                    <a:pt x="476" y="1187"/>
                    <a:pt x="539" y="1219"/>
                  </a:cubicBezTo>
                  <a:cubicBezTo>
                    <a:pt x="1" y="2485"/>
                    <a:pt x="729" y="3847"/>
                    <a:pt x="2028" y="4354"/>
                  </a:cubicBezTo>
                  <a:cubicBezTo>
                    <a:pt x="2424" y="4518"/>
                    <a:pt x="2842" y="4593"/>
                    <a:pt x="3264" y="4593"/>
                  </a:cubicBezTo>
                  <a:cubicBezTo>
                    <a:pt x="4632" y="4593"/>
                    <a:pt x="6035" y="3811"/>
                    <a:pt x="6810" y="2770"/>
                  </a:cubicBezTo>
                  <a:cubicBezTo>
                    <a:pt x="7570" y="1820"/>
                    <a:pt x="7855" y="205"/>
                    <a:pt x="6271" y="15"/>
                  </a:cubicBezTo>
                  <a:cubicBezTo>
                    <a:pt x="6182" y="5"/>
                    <a:pt x="6093" y="0"/>
                    <a:pt x="6004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3100248" y="698637"/>
              <a:ext cx="37818" cy="81603"/>
            </a:xfrm>
            <a:custGeom>
              <a:avLst/>
              <a:gdLst/>
              <a:ahLst/>
              <a:cxnLst/>
              <a:rect l="l" t="t" r="r" b="b"/>
              <a:pathLst>
                <a:path w="1204" h="2598" extrusionOk="0">
                  <a:moveTo>
                    <a:pt x="634" y="0"/>
                  </a:moveTo>
                  <a:cubicBezTo>
                    <a:pt x="32" y="729"/>
                    <a:pt x="0" y="1742"/>
                    <a:pt x="444" y="2597"/>
                  </a:cubicBezTo>
                  <a:cubicBezTo>
                    <a:pt x="570" y="2597"/>
                    <a:pt x="634" y="2566"/>
                    <a:pt x="761" y="2566"/>
                  </a:cubicBezTo>
                  <a:lnTo>
                    <a:pt x="761" y="2534"/>
                  </a:lnTo>
                  <a:cubicBezTo>
                    <a:pt x="1204" y="1964"/>
                    <a:pt x="665" y="1331"/>
                    <a:pt x="602" y="729"/>
                  </a:cubicBezTo>
                  <a:cubicBezTo>
                    <a:pt x="602" y="475"/>
                    <a:pt x="602" y="222"/>
                    <a:pt x="634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3016446" y="837815"/>
              <a:ext cx="109684" cy="60339"/>
            </a:xfrm>
            <a:custGeom>
              <a:avLst/>
              <a:gdLst/>
              <a:ahLst/>
              <a:cxnLst/>
              <a:rect l="l" t="t" r="r" b="b"/>
              <a:pathLst>
                <a:path w="3492" h="1921" extrusionOk="0">
                  <a:moveTo>
                    <a:pt x="1903" y="174"/>
                  </a:moveTo>
                  <a:cubicBezTo>
                    <a:pt x="2389" y="174"/>
                    <a:pt x="2860" y="366"/>
                    <a:pt x="3080" y="795"/>
                  </a:cubicBezTo>
                  <a:cubicBezTo>
                    <a:pt x="3302" y="1206"/>
                    <a:pt x="2700" y="1523"/>
                    <a:pt x="2352" y="1523"/>
                  </a:cubicBezTo>
                  <a:cubicBezTo>
                    <a:pt x="2246" y="1523"/>
                    <a:pt x="2141" y="1495"/>
                    <a:pt x="2026" y="1495"/>
                  </a:cubicBezTo>
                  <a:cubicBezTo>
                    <a:pt x="1968" y="1495"/>
                    <a:pt x="1908" y="1502"/>
                    <a:pt x="1845" y="1523"/>
                  </a:cubicBezTo>
                  <a:cubicBezTo>
                    <a:pt x="1518" y="1523"/>
                    <a:pt x="1174" y="1764"/>
                    <a:pt x="839" y="1764"/>
                  </a:cubicBezTo>
                  <a:cubicBezTo>
                    <a:pt x="719" y="1764"/>
                    <a:pt x="600" y="1733"/>
                    <a:pt x="483" y="1650"/>
                  </a:cubicBezTo>
                  <a:cubicBezTo>
                    <a:pt x="182" y="747"/>
                    <a:pt x="1064" y="174"/>
                    <a:pt x="1903" y="174"/>
                  </a:cubicBezTo>
                  <a:close/>
                  <a:moveTo>
                    <a:pt x="1900" y="1"/>
                  </a:moveTo>
                  <a:cubicBezTo>
                    <a:pt x="965" y="1"/>
                    <a:pt x="0" y="624"/>
                    <a:pt x="293" y="1523"/>
                  </a:cubicBezTo>
                  <a:cubicBezTo>
                    <a:pt x="262" y="1586"/>
                    <a:pt x="230" y="1618"/>
                    <a:pt x="262" y="1682"/>
                  </a:cubicBezTo>
                  <a:cubicBezTo>
                    <a:pt x="409" y="1850"/>
                    <a:pt x="585" y="1921"/>
                    <a:pt x="780" y="1921"/>
                  </a:cubicBezTo>
                  <a:cubicBezTo>
                    <a:pt x="877" y="1921"/>
                    <a:pt x="979" y="1903"/>
                    <a:pt x="1085" y="1872"/>
                  </a:cubicBezTo>
                  <a:cubicBezTo>
                    <a:pt x="1402" y="1840"/>
                    <a:pt x="1687" y="1682"/>
                    <a:pt x="2003" y="1682"/>
                  </a:cubicBezTo>
                  <a:cubicBezTo>
                    <a:pt x="2200" y="1682"/>
                    <a:pt x="2423" y="1782"/>
                    <a:pt x="2625" y="1782"/>
                  </a:cubicBezTo>
                  <a:cubicBezTo>
                    <a:pt x="2650" y="1782"/>
                    <a:pt x="2675" y="1780"/>
                    <a:pt x="2700" y="1777"/>
                  </a:cubicBezTo>
                  <a:cubicBezTo>
                    <a:pt x="3333" y="1682"/>
                    <a:pt x="3492" y="1016"/>
                    <a:pt x="3143" y="541"/>
                  </a:cubicBezTo>
                  <a:cubicBezTo>
                    <a:pt x="2853" y="165"/>
                    <a:pt x="2380" y="1"/>
                    <a:pt x="1900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3022163" y="843217"/>
              <a:ext cx="97999" cy="49188"/>
            </a:xfrm>
            <a:custGeom>
              <a:avLst/>
              <a:gdLst/>
              <a:ahLst/>
              <a:cxnLst/>
              <a:rect l="l" t="t" r="r" b="b"/>
              <a:pathLst>
                <a:path w="3120" h="1566" extrusionOk="0">
                  <a:moveTo>
                    <a:pt x="1715" y="1"/>
                  </a:moveTo>
                  <a:cubicBezTo>
                    <a:pt x="878" y="1"/>
                    <a:pt x="1" y="565"/>
                    <a:pt x="301" y="1446"/>
                  </a:cubicBezTo>
                  <a:cubicBezTo>
                    <a:pt x="414" y="1533"/>
                    <a:pt x="535" y="1565"/>
                    <a:pt x="659" y="1565"/>
                  </a:cubicBezTo>
                  <a:cubicBezTo>
                    <a:pt x="987" y="1565"/>
                    <a:pt x="1342" y="1342"/>
                    <a:pt x="1663" y="1319"/>
                  </a:cubicBezTo>
                  <a:cubicBezTo>
                    <a:pt x="1695" y="1313"/>
                    <a:pt x="1728" y="1311"/>
                    <a:pt x="1761" y="1311"/>
                  </a:cubicBezTo>
                  <a:cubicBezTo>
                    <a:pt x="1896" y="1311"/>
                    <a:pt x="2043" y="1351"/>
                    <a:pt x="2170" y="1351"/>
                  </a:cubicBezTo>
                  <a:cubicBezTo>
                    <a:pt x="2581" y="1351"/>
                    <a:pt x="3120" y="1034"/>
                    <a:pt x="2898" y="623"/>
                  </a:cubicBezTo>
                  <a:cubicBezTo>
                    <a:pt x="2677" y="192"/>
                    <a:pt x="2203" y="1"/>
                    <a:pt x="1715" y="1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3020655" y="688680"/>
              <a:ext cx="60716" cy="104470"/>
            </a:xfrm>
            <a:custGeom>
              <a:avLst/>
              <a:gdLst/>
              <a:ahLst/>
              <a:cxnLst/>
              <a:rect l="l" t="t" r="r" b="b"/>
              <a:pathLst>
                <a:path w="1933" h="3326" extrusionOk="0">
                  <a:moveTo>
                    <a:pt x="603" y="1"/>
                  </a:moveTo>
                  <a:lnTo>
                    <a:pt x="603" y="1"/>
                  </a:lnTo>
                  <a:cubicBezTo>
                    <a:pt x="1" y="571"/>
                    <a:pt x="33" y="1457"/>
                    <a:pt x="508" y="2123"/>
                  </a:cubicBezTo>
                  <a:cubicBezTo>
                    <a:pt x="793" y="2534"/>
                    <a:pt x="1078" y="2788"/>
                    <a:pt x="1141" y="3263"/>
                  </a:cubicBezTo>
                  <a:lnTo>
                    <a:pt x="1141" y="3326"/>
                  </a:lnTo>
                  <a:cubicBezTo>
                    <a:pt x="1394" y="3231"/>
                    <a:pt x="1616" y="3199"/>
                    <a:pt x="1901" y="3104"/>
                  </a:cubicBezTo>
                  <a:lnTo>
                    <a:pt x="1901" y="3073"/>
                  </a:lnTo>
                  <a:cubicBezTo>
                    <a:pt x="1933" y="2218"/>
                    <a:pt x="983" y="1869"/>
                    <a:pt x="666" y="1172"/>
                  </a:cubicBezTo>
                  <a:cubicBezTo>
                    <a:pt x="508" y="792"/>
                    <a:pt x="476" y="381"/>
                    <a:pt x="603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2941094" y="675771"/>
              <a:ext cx="79593" cy="144266"/>
            </a:xfrm>
            <a:custGeom>
              <a:avLst/>
              <a:gdLst/>
              <a:ahLst/>
              <a:cxnLst/>
              <a:rect l="l" t="t" r="r" b="b"/>
              <a:pathLst>
                <a:path w="2534" h="4593" extrusionOk="0">
                  <a:moveTo>
                    <a:pt x="602" y="0"/>
                  </a:moveTo>
                  <a:cubicBezTo>
                    <a:pt x="444" y="285"/>
                    <a:pt x="190" y="792"/>
                    <a:pt x="159" y="950"/>
                  </a:cubicBezTo>
                  <a:cubicBezTo>
                    <a:pt x="0" y="1457"/>
                    <a:pt x="32" y="2027"/>
                    <a:pt x="254" y="2502"/>
                  </a:cubicBezTo>
                  <a:cubicBezTo>
                    <a:pt x="507" y="3167"/>
                    <a:pt x="1045" y="3452"/>
                    <a:pt x="1457" y="3959"/>
                  </a:cubicBezTo>
                  <a:cubicBezTo>
                    <a:pt x="1679" y="4149"/>
                    <a:pt x="1774" y="4370"/>
                    <a:pt x="1837" y="4592"/>
                  </a:cubicBezTo>
                  <a:cubicBezTo>
                    <a:pt x="2059" y="4434"/>
                    <a:pt x="2312" y="4275"/>
                    <a:pt x="2534" y="4149"/>
                  </a:cubicBezTo>
                  <a:cubicBezTo>
                    <a:pt x="2534" y="3325"/>
                    <a:pt x="1457" y="3325"/>
                    <a:pt x="1045" y="2945"/>
                  </a:cubicBezTo>
                  <a:cubicBezTo>
                    <a:pt x="792" y="2724"/>
                    <a:pt x="602" y="2407"/>
                    <a:pt x="475" y="2059"/>
                  </a:cubicBezTo>
                  <a:cubicBezTo>
                    <a:pt x="444" y="1868"/>
                    <a:pt x="444" y="443"/>
                    <a:pt x="602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51"/>
          <p:cNvGrpSpPr/>
          <p:nvPr/>
        </p:nvGrpSpPr>
        <p:grpSpPr>
          <a:xfrm>
            <a:off x="5007966" y="309821"/>
            <a:ext cx="1417840" cy="1316107"/>
            <a:chOff x="4994209" y="532698"/>
            <a:chExt cx="1303641" cy="1210102"/>
          </a:xfrm>
        </p:grpSpPr>
        <p:sp>
          <p:nvSpPr>
            <p:cNvPr id="1746" name="Google Shape;1746;p51"/>
            <p:cNvSpPr/>
            <p:nvPr/>
          </p:nvSpPr>
          <p:spPr>
            <a:xfrm>
              <a:off x="4994209" y="532698"/>
              <a:ext cx="1303641" cy="1210102"/>
            </a:xfrm>
            <a:custGeom>
              <a:avLst/>
              <a:gdLst/>
              <a:ahLst/>
              <a:cxnLst/>
              <a:rect l="l" t="t" r="r" b="b"/>
              <a:pathLst>
                <a:path w="41504" h="38526" extrusionOk="0">
                  <a:moveTo>
                    <a:pt x="28851" y="4903"/>
                  </a:moveTo>
                  <a:cubicBezTo>
                    <a:pt x="28091" y="5695"/>
                    <a:pt x="27932" y="7057"/>
                    <a:pt x="27837" y="8165"/>
                  </a:cubicBezTo>
                  <a:cubicBezTo>
                    <a:pt x="27457" y="10920"/>
                    <a:pt x="26159" y="13106"/>
                    <a:pt x="24196" y="14942"/>
                  </a:cubicBezTo>
                  <a:cubicBezTo>
                    <a:pt x="23974" y="14942"/>
                    <a:pt x="23784" y="14879"/>
                    <a:pt x="23625" y="14816"/>
                  </a:cubicBezTo>
                  <a:cubicBezTo>
                    <a:pt x="24797" y="13359"/>
                    <a:pt x="26317" y="11712"/>
                    <a:pt x="26602" y="9812"/>
                  </a:cubicBezTo>
                  <a:cubicBezTo>
                    <a:pt x="26761" y="8799"/>
                    <a:pt x="26666" y="7754"/>
                    <a:pt x="27141" y="6772"/>
                  </a:cubicBezTo>
                  <a:cubicBezTo>
                    <a:pt x="27552" y="5980"/>
                    <a:pt x="28154" y="5347"/>
                    <a:pt x="28851" y="4903"/>
                  </a:cubicBezTo>
                  <a:close/>
                  <a:moveTo>
                    <a:pt x="36578" y="8830"/>
                  </a:moveTo>
                  <a:cubicBezTo>
                    <a:pt x="37212" y="12092"/>
                    <a:pt x="32905" y="13391"/>
                    <a:pt x="30403" y="14087"/>
                  </a:cubicBezTo>
                  <a:cubicBezTo>
                    <a:pt x="28851" y="14531"/>
                    <a:pt x="25937" y="14847"/>
                    <a:pt x="25304" y="16621"/>
                  </a:cubicBezTo>
                  <a:cubicBezTo>
                    <a:pt x="25019" y="16621"/>
                    <a:pt x="24734" y="16526"/>
                    <a:pt x="24544" y="16304"/>
                  </a:cubicBezTo>
                  <a:cubicBezTo>
                    <a:pt x="25937" y="13106"/>
                    <a:pt x="30276" y="13802"/>
                    <a:pt x="32968" y="12377"/>
                  </a:cubicBezTo>
                  <a:cubicBezTo>
                    <a:pt x="34171" y="11776"/>
                    <a:pt x="36578" y="10445"/>
                    <a:pt x="36578" y="8830"/>
                  </a:cubicBezTo>
                  <a:close/>
                  <a:moveTo>
                    <a:pt x="5750" y="15010"/>
                  </a:moveTo>
                  <a:cubicBezTo>
                    <a:pt x="6491" y="15010"/>
                    <a:pt x="7236" y="15104"/>
                    <a:pt x="7949" y="15259"/>
                  </a:cubicBezTo>
                  <a:cubicBezTo>
                    <a:pt x="10578" y="15797"/>
                    <a:pt x="12890" y="17191"/>
                    <a:pt x="15423" y="18014"/>
                  </a:cubicBezTo>
                  <a:cubicBezTo>
                    <a:pt x="15449" y="18023"/>
                    <a:pt x="15470" y="18027"/>
                    <a:pt x="15487" y="18027"/>
                  </a:cubicBezTo>
                  <a:cubicBezTo>
                    <a:pt x="15535" y="18027"/>
                    <a:pt x="15558" y="17997"/>
                    <a:pt x="15582" y="17951"/>
                  </a:cubicBezTo>
                  <a:cubicBezTo>
                    <a:pt x="15867" y="18046"/>
                    <a:pt x="15962" y="18489"/>
                    <a:pt x="15645" y="18679"/>
                  </a:cubicBezTo>
                  <a:cubicBezTo>
                    <a:pt x="12858" y="18648"/>
                    <a:pt x="10483" y="16684"/>
                    <a:pt x="7886" y="15956"/>
                  </a:cubicBezTo>
                  <a:cubicBezTo>
                    <a:pt x="7090" y="15739"/>
                    <a:pt x="6256" y="15595"/>
                    <a:pt x="5414" y="15595"/>
                  </a:cubicBezTo>
                  <a:cubicBezTo>
                    <a:pt x="5152" y="15595"/>
                    <a:pt x="4888" y="15609"/>
                    <a:pt x="4624" y="15639"/>
                  </a:cubicBezTo>
                  <a:cubicBezTo>
                    <a:pt x="3363" y="15782"/>
                    <a:pt x="2180" y="16652"/>
                    <a:pt x="911" y="16652"/>
                  </a:cubicBezTo>
                  <a:cubicBezTo>
                    <a:pt x="777" y="16652"/>
                    <a:pt x="643" y="16642"/>
                    <a:pt x="507" y="16621"/>
                  </a:cubicBezTo>
                  <a:cubicBezTo>
                    <a:pt x="1584" y="16399"/>
                    <a:pt x="2439" y="15734"/>
                    <a:pt x="3484" y="15354"/>
                  </a:cubicBezTo>
                  <a:cubicBezTo>
                    <a:pt x="4211" y="15112"/>
                    <a:pt x="4979" y="15010"/>
                    <a:pt x="5750" y="15010"/>
                  </a:cubicBezTo>
                  <a:close/>
                  <a:moveTo>
                    <a:pt x="33623" y="15802"/>
                  </a:moveTo>
                  <a:cubicBezTo>
                    <a:pt x="36064" y="15802"/>
                    <a:pt x="38060" y="17780"/>
                    <a:pt x="40501" y="17780"/>
                  </a:cubicBezTo>
                  <a:cubicBezTo>
                    <a:pt x="40720" y="17780"/>
                    <a:pt x="40943" y="17764"/>
                    <a:pt x="41170" y="17729"/>
                  </a:cubicBezTo>
                  <a:lnTo>
                    <a:pt x="41170" y="17729"/>
                  </a:lnTo>
                  <a:cubicBezTo>
                    <a:pt x="40764" y="18100"/>
                    <a:pt x="40306" y="18240"/>
                    <a:pt x="39824" y="18240"/>
                  </a:cubicBezTo>
                  <a:cubicBezTo>
                    <a:pt x="38577" y="18240"/>
                    <a:pt x="37168" y="17307"/>
                    <a:pt x="36071" y="17033"/>
                  </a:cubicBezTo>
                  <a:cubicBezTo>
                    <a:pt x="35357" y="16807"/>
                    <a:pt x="34632" y="16704"/>
                    <a:pt x="33909" y="16704"/>
                  </a:cubicBezTo>
                  <a:cubicBezTo>
                    <a:pt x="33413" y="16704"/>
                    <a:pt x="32919" y="16752"/>
                    <a:pt x="32429" y="16843"/>
                  </a:cubicBezTo>
                  <a:cubicBezTo>
                    <a:pt x="29725" y="17289"/>
                    <a:pt x="27487" y="19846"/>
                    <a:pt x="24764" y="19846"/>
                  </a:cubicBezTo>
                  <a:cubicBezTo>
                    <a:pt x="24394" y="19846"/>
                    <a:pt x="24015" y="19799"/>
                    <a:pt x="23625" y="19693"/>
                  </a:cubicBezTo>
                  <a:cubicBezTo>
                    <a:pt x="23625" y="19629"/>
                    <a:pt x="23657" y="19566"/>
                    <a:pt x="23657" y="19534"/>
                  </a:cubicBezTo>
                  <a:cubicBezTo>
                    <a:pt x="23689" y="19313"/>
                    <a:pt x="23784" y="19249"/>
                    <a:pt x="23910" y="19123"/>
                  </a:cubicBezTo>
                  <a:cubicBezTo>
                    <a:pt x="24180" y="19170"/>
                    <a:pt x="24444" y="19192"/>
                    <a:pt x="24703" y="19192"/>
                  </a:cubicBezTo>
                  <a:cubicBezTo>
                    <a:pt x="27556" y="19192"/>
                    <a:pt x="29859" y="16534"/>
                    <a:pt x="32588" y="15924"/>
                  </a:cubicBezTo>
                  <a:cubicBezTo>
                    <a:pt x="32943" y="15839"/>
                    <a:pt x="33287" y="15802"/>
                    <a:pt x="33623" y="15802"/>
                  </a:cubicBezTo>
                  <a:close/>
                  <a:moveTo>
                    <a:pt x="26919" y="22258"/>
                  </a:moveTo>
                  <a:cubicBezTo>
                    <a:pt x="27540" y="22723"/>
                    <a:pt x="28238" y="22848"/>
                    <a:pt x="28981" y="22848"/>
                  </a:cubicBezTo>
                  <a:cubicBezTo>
                    <a:pt x="29300" y="22848"/>
                    <a:pt x="29627" y="22825"/>
                    <a:pt x="29959" y="22796"/>
                  </a:cubicBezTo>
                  <a:cubicBezTo>
                    <a:pt x="30336" y="22768"/>
                    <a:pt x="30702" y="22751"/>
                    <a:pt x="31060" y="22751"/>
                  </a:cubicBezTo>
                  <a:cubicBezTo>
                    <a:pt x="31904" y="22751"/>
                    <a:pt x="32705" y="22846"/>
                    <a:pt x="33506" y="23113"/>
                  </a:cubicBezTo>
                  <a:cubicBezTo>
                    <a:pt x="33139" y="23054"/>
                    <a:pt x="32768" y="23030"/>
                    <a:pt x="32396" y="23030"/>
                  </a:cubicBezTo>
                  <a:cubicBezTo>
                    <a:pt x="31772" y="23030"/>
                    <a:pt x="31144" y="23097"/>
                    <a:pt x="30529" y="23176"/>
                  </a:cubicBezTo>
                  <a:cubicBezTo>
                    <a:pt x="29921" y="23223"/>
                    <a:pt x="29183" y="23347"/>
                    <a:pt x="28469" y="23347"/>
                  </a:cubicBezTo>
                  <a:cubicBezTo>
                    <a:pt x="27732" y="23347"/>
                    <a:pt x="27022" y="23215"/>
                    <a:pt x="26507" y="22733"/>
                  </a:cubicBezTo>
                  <a:lnTo>
                    <a:pt x="26539" y="22701"/>
                  </a:lnTo>
                  <a:cubicBezTo>
                    <a:pt x="26602" y="22575"/>
                    <a:pt x="26666" y="22480"/>
                    <a:pt x="26761" y="22416"/>
                  </a:cubicBezTo>
                  <a:cubicBezTo>
                    <a:pt x="26792" y="22321"/>
                    <a:pt x="26856" y="22290"/>
                    <a:pt x="26919" y="22258"/>
                  </a:cubicBezTo>
                  <a:close/>
                  <a:moveTo>
                    <a:pt x="17133" y="19249"/>
                  </a:moveTo>
                  <a:cubicBezTo>
                    <a:pt x="17260" y="19756"/>
                    <a:pt x="17102" y="20326"/>
                    <a:pt x="16848" y="20833"/>
                  </a:cubicBezTo>
                  <a:cubicBezTo>
                    <a:pt x="16120" y="20706"/>
                    <a:pt x="15360" y="20674"/>
                    <a:pt x="14631" y="20674"/>
                  </a:cubicBezTo>
                  <a:cubicBezTo>
                    <a:pt x="13365" y="20738"/>
                    <a:pt x="12098" y="21150"/>
                    <a:pt x="10958" y="21751"/>
                  </a:cubicBezTo>
                  <a:cubicBezTo>
                    <a:pt x="9944" y="22290"/>
                    <a:pt x="9058" y="23081"/>
                    <a:pt x="8108" y="23683"/>
                  </a:cubicBezTo>
                  <a:cubicBezTo>
                    <a:pt x="7208" y="24283"/>
                    <a:pt x="6269" y="24567"/>
                    <a:pt x="5322" y="24567"/>
                  </a:cubicBezTo>
                  <a:cubicBezTo>
                    <a:pt x="5069" y="24567"/>
                    <a:pt x="4815" y="24547"/>
                    <a:pt x="4561" y="24506"/>
                  </a:cubicBezTo>
                  <a:cubicBezTo>
                    <a:pt x="6334" y="24475"/>
                    <a:pt x="8044" y="23240"/>
                    <a:pt x="9406" y="22163"/>
                  </a:cubicBezTo>
                  <a:cubicBezTo>
                    <a:pt x="10673" y="21181"/>
                    <a:pt x="12035" y="20104"/>
                    <a:pt x="13650" y="19788"/>
                  </a:cubicBezTo>
                  <a:cubicBezTo>
                    <a:pt x="14885" y="19566"/>
                    <a:pt x="16025" y="19851"/>
                    <a:pt x="17133" y="19249"/>
                  </a:cubicBezTo>
                  <a:close/>
                  <a:moveTo>
                    <a:pt x="22675" y="1103"/>
                  </a:moveTo>
                  <a:lnTo>
                    <a:pt x="22675" y="1103"/>
                  </a:lnTo>
                  <a:cubicBezTo>
                    <a:pt x="24354" y="3795"/>
                    <a:pt x="24734" y="7089"/>
                    <a:pt x="23119" y="10002"/>
                  </a:cubicBezTo>
                  <a:cubicBezTo>
                    <a:pt x="22612" y="10984"/>
                    <a:pt x="21535" y="11712"/>
                    <a:pt x="21060" y="12662"/>
                  </a:cubicBezTo>
                  <a:lnTo>
                    <a:pt x="20902" y="12662"/>
                  </a:lnTo>
                  <a:lnTo>
                    <a:pt x="20902" y="12979"/>
                  </a:lnTo>
                  <a:lnTo>
                    <a:pt x="20902" y="13011"/>
                  </a:lnTo>
                  <a:cubicBezTo>
                    <a:pt x="20554" y="14087"/>
                    <a:pt x="21092" y="15227"/>
                    <a:pt x="21567" y="16178"/>
                  </a:cubicBezTo>
                  <a:cubicBezTo>
                    <a:pt x="21587" y="16238"/>
                    <a:pt x="21645" y="16260"/>
                    <a:pt x="21709" y="16260"/>
                  </a:cubicBezTo>
                  <a:cubicBezTo>
                    <a:pt x="21747" y="16260"/>
                    <a:pt x="21786" y="16252"/>
                    <a:pt x="21820" y="16241"/>
                  </a:cubicBezTo>
                  <a:lnTo>
                    <a:pt x="21852" y="16178"/>
                  </a:lnTo>
                  <a:cubicBezTo>
                    <a:pt x="21884" y="16114"/>
                    <a:pt x="21884" y="16082"/>
                    <a:pt x="21852" y="15987"/>
                  </a:cubicBezTo>
                  <a:cubicBezTo>
                    <a:pt x="21377" y="15006"/>
                    <a:pt x="20965" y="13961"/>
                    <a:pt x="21314" y="12979"/>
                  </a:cubicBezTo>
                  <a:lnTo>
                    <a:pt x="21314" y="12979"/>
                  </a:lnTo>
                  <a:cubicBezTo>
                    <a:pt x="21884" y="13011"/>
                    <a:pt x="22390" y="13106"/>
                    <a:pt x="22897" y="13232"/>
                  </a:cubicBezTo>
                  <a:cubicBezTo>
                    <a:pt x="23277" y="13296"/>
                    <a:pt x="23625" y="13454"/>
                    <a:pt x="23974" y="13612"/>
                  </a:cubicBezTo>
                  <a:lnTo>
                    <a:pt x="24006" y="13581"/>
                  </a:lnTo>
                  <a:cubicBezTo>
                    <a:pt x="24069" y="13612"/>
                    <a:pt x="24101" y="13676"/>
                    <a:pt x="24132" y="13676"/>
                  </a:cubicBezTo>
                  <a:cubicBezTo>
                    <a:pt x="23910" y="14024"/>
                    <a:pt x="23625" y="14372"/>
                    <a:pt x="23372" y="14721"/>
                  </a:cubicBezTo>
                  <a:cubicBezTo>
                    <a:pt x="23214" y="14626"/>
                    <a:pt x="23119" y="14467"/>
                    <a:pt x="22992" y="14309"/>
                  </a:cubicBezTo>
                  <a:cubicBezTo>
                    <a:pt x="22980" y="14261"/>
                    <a:pt x="22940" y="14240"/>
                    <a:pt x="22899" y="14240"/>
                  </a:cubicBezTo>
                  <a:cubicBezTo>
                    <a:pt x="22833" y="14240"/>
                    <a:pt x="22763" y="14294"/>
                    <a:pt x="22802" y="14372"/>
                  </a:cubicBezTo>
                  <a:cubicBezTo>
                    <a:pt x="22955" y="14908"/>
                    <a:pt x="23499" y="15259"/>
                    <a:pt x="24053" y="15259"/>
                  </a:cubicBezTo>
                  <a:cubicBezTo>
                    <a:pt x="24186" y="15259"/>
                    <a:pt x="24320" y="15239"/>
                    <a:pt x="24449" y="15196"/>
                  </a:cubicBezTo>
                  <a:cubicBezTo>
                    <a:pt x="24607" y="15164"/>
                    <a:pt x="24607" y="15006"/>
                    <a:pt x="24544" y="14942"/>
                  </a:cubicBezTo>
                  <a:cubicBezTo>
                    <a:pt x="24766" y="14721"/>
                    <a:pt x="24956" y="14531"/>
                    <a:pt x="25177" y="14341"/>
                  </a:cubicBezTo>
                  <a:cubicBezTo>
                    <a:pt x="25272" y="14467"/>
                    <a:pt x="25367" y="14531"/>
                    <a:pt x="25494" y="14626"/>
                  </a:cubicBezTo>
                  <a:cubicBezTo>
                    <a:pt x="25019" y="15006"/>
                    <a:pt x="24607" y="15512"/>
                    <a:pt x="24417" y="16209"/>
                  </a:cubicBezTo>
                  <a:cubicBezTo>
                    <a:pt x="24322" y="16146"/>
                    <a:pt x="24291" y="16082"/>
                    <a:pt x="24259" y="16051"/>
                  </a:cubicBezTo>
                  <a:cubicBezTo>
                    <a:pt x="24224" y="16004"/>
                    <a:pt x="24176" y="15983"/>
                    <a:pt x="24135" y="15983"/>
                  </a:cubicBezTo>
                  <a:cubicBezTo>
                    <a:pt x="24063" y="15983"/>
                    <a:pt x="24009" y="16046"/>
                    <a:pt x="24069" y="16146"/>
                  </a:cubicBezTo>
                  <a:cubicBezTo>
                    <a:pt x="24279" y="16697"/>
                    <a:pt x="24860" y="17009"/>
                    <a:pt x="25449" y="17009"/>
                  </a:cubicBezTo>
                  <a:cubicBezTo>
                    <a:pt x="25570" y="17009"/>
                    <a:pt x="25692" y="16996"/>
                    <a:pt x="25811" y="16969"/>
                  </a:cubicBezTo>
                  <a:cubicBezTo>
                    <a:pt x="26010" y="16912"/>
                    <a:pt x="25928" y="16575"/>
                    <a:pt x="25749" y="16575"/>
                  </a:cubicBezTo>
                  <a:cubicBezTo>
                    <a:pt x="25728" y="16575"/>
                    <a:pt x="25707" y="16579"/>
                    <a:pt x="25684" y="16589"/>
                  </a:cubicBezTo>
                  <a:cubicBezTo>
                    <a:pt x="25652" y="16621"/>
                    <a:pt x="25557" y="16621"/>
                    <a:pt x="25494" y="16621"/>
                  </a:cubicBezTo>
                  <a:cubicBezTo>
                    <a:pt x="25716" y="16241"/>
                    <a:pt x="26032" y="15924"/>
                    <a:pt x="26444" y="15671"/>
                  </a:cubicBezTo>
                  <a:cubicBezTo>
                    <a:pt x="26919" y="16399"/>
                    <a:pt x="27299" y="17191"/>
                    <a:pt x="27489" y="18014"/>
                  </a:cubicBezTo>
                  <a:cubicBezTo>
                    <a:pt x="26482" y="18533"/>
                    <a:pt x="25416" y="18934"/>
                    <a:pt x="24206" y="18934"/>
                  </a:cubicBezTo>
                  <a:cubicBezTo>
                    <a:pt x="24160" y="18934"/>
                    <a:pt x="24115" y="18934"/>
                    <a:pt x="24069" y="18933"/>
                  </a:cubicBezTo>
                  <a:cubicBezTo>
                    <a:pt x="24101" y="18933"/>
                    <a:pt x="24101" y="18933"/>
                    <a:pt x="24132" y="18869"/>
                  </a:cubicBezTo>
                  <a:cubicBezTo>
                    <a:pt x="24281" y="18780"/>
                    <a:pt x="24121" y="18550"/>
                    <a:pt x="23970" y="18550"/>
                  </a:cubicBezTo>
                  <a:cubicBezTo>
                    <a:pt x="23961" y="18550"/>
                    <a:pt x="23951" y="18551"/>
                    <a:pt x="23942" y="18553"/>
                  </a:cubicBezTo>
                  <a:cubicBezTo>
                    <a:pt x="23340" y="18679"/>
                    <a:pt x="23119" y="19534"/>
                    <a:pt x="23277" y="20041"/>
                  </a:cubicBezTo>
                  <a:cubicBezTo>
                    <a:pt x="23277" y="20073"/>
                    <a:pt x="23309" y="20136"/>
                    <a:pt x="23372" y="20136"/>
                  </a:cubicBezTo>
                  <a:lnTo>
                    <a:pt x="23467" y="20136"/>
                  </a:lnTo>
                  <a:cubicBezTo>
                    <a:pt x="23499" y="20136"/>
                    <a:pt x="23530" y="20136"/>
                    <a:pt x="23530" y="20104"/>
                  </a:cubicBezTo>
                  <a:cubicBezTo>
                    <a:pt x="23625" y="19978"/>
                    <a:pt x="23625" y="19883"/>
                    <a:pt x="23625" y="19756"/>
                  </a:cubicBezTo>
                  <a:cubicBezTo>
                    <a:pt x="24108" y="19945"/>
                    <a:pt x="24579" y="20026"/>
                    <a:pt x="25042" y="20026"/>
                  </a:cubicBezTo>
                  <a:cubicBezTo>
                    <a:pt x="25977" y="20026"/>
                    <a:pt x="26874" y="19694"/>
                    <a:pt x="27742" y="19249"/>
                  </a:cubicBezTo>
                  <a:lnTo>
                    <a:pt x="27742" y="19249"/>
                  </a:lnTo>
                  <a:cubicBezTo>
                    <a:pt x="27774" y="19851"/>
                    <a:pt x="27774" y="20389"/>
                    <a:pt x="27647" y="20991"/>
                  </a:cubicBezTo>
                  <a:cubicBezTo>
                    <a:pt x="27584" y="21466"/>
                    <a:pt x="27426" y="21846"/>
                    <a:pt x="27362" y="22290"/>
                  </a:cubicBezTo>
                  <a:lnTo>
                    <a:pt x="27109" y="22163"/>
                  </a:lnTo>
                  <a:cubicBezTo>
                    <a:pt x="27141" y="22131"/>
                    <a:pt x="27236" y="22100"/>
                    <a:pt x="27299" y="22036"/>
                  </a:cubicBezTo>
                  <a:cubicBezTo>
                    <a:pt x="27494" y="21980"/>
                    <a:pt x="27345" y="21703"/>
                    <a:pt x="27177" y="21703"/>
                  </a:cubicBezTo>
                  <a:cubicBezTo>
                    <a:pt x="27155" y="21703"/>
                    <a:pt x="27132" y="21708"/>
                    <a:pt x="27109" y="21720"/>
                  </a:cubicBezTo>
                  <a:cubicBezTo>
                    <a:pt x="26887" y="21846"/>
                    <a:pt x="26666" y="22005"/>
                    <a:pt x="26507" y="22195"/>
                  </a:cubicBezTo>
                  <a:cubicBezTo>
                    <a:pt x="26444" y="22321"/>
                    <a:pt x="26349" y="22416"/>
                    <a:pt x="26317" y="22511"/>
                  </a:cubicBezTo>
                  <a:cubicBezTo>
                    <a:pt x="26317" y="22575"/>
                    <a:pt x="26286" y="22638"/>
                    <a:pt x="26286" y="22670"/>
                  </a:cubicBezTo>
                  <a:lnTo>
                    <a:pt x="26286" y="22796"/>
                  </a:lnTo>
                  <a:cubicBezTo>
                    <a:pt x="26265" y="22881"/>
                    <a:pt x="26328" y="22923"/>
                    <a:pt x="26382" y="22923"/>
                  </a:cubicBezTo>
                  <a:cubicBezTo>
                    <a:pt x="26409" y="22923"/>
                    <a:pt x="26433" y="22912"/>
                    <a:pt x="26444" y="22891"/>
                  </a:cubicBezTo>
                  <a:lnTo>
                    <a:pt x="26476" y="22828"/>
                  </a:lnTo>
                  <a:cubicBezTo>
                    <a:pt x="26602" y="22986"/>
                    <a:pt x="26761" y="23113"/>
                    <a:pt x="26951" y="23240"/>
                  </a:cubicBezTo>
                  <a:cubicBezTo>
                    <a:pt x="26792" y="23398"/>
                    <a:pt x="26634" y="23525"/>
                    <a:pt x="26507" y="23683"/>
                  </a:cubicBezTo>
                  <a:cubicBezTo>
                    <a:pt x="26476" y="23683"/>
                    <a:pt x="26476" y="23715"/>
                    <a:pt x="26476" y="23746"/>
                  </a:cubicBezTo>
                  <a:lnTo>
                    <a:pt x="26412" y="23746"/>
                  </a:lnTo>
                  <a:lnTo>
                    <a:pt x="26349" y="23778"/>
                  </a:lnTo>
                  <a:cubicBezTo>
                    <a:pt x="25969" y="23303"/>
                    <a:pt x="25684" y="22765"/>
                    <a:pt x="25399" y="22163"/>
                  </a:cubicBezTo>
                  <a:cubicBezTo>
                    <a:pt x="25462" y="22163"/>
                    <a:pt x="25494" y="22131"/>
                    <a:pt x="25526" y="22131"/>
                  </a:cubicBezTo>
                  <a:cubicBezTo>
                    <a:pt x="25684" y="22036"/>
                    <a:pt x="25621" y="21815"/>
                    <a:pt x="25462" y="21815"/>
                  </a:cubicBezTo>
                  <a:cubicBezTo>
                    <a:pt x="25446" y="21814"/>
                    <a:pt x="25430" y="21813"/>
                    <a:pt x="25414" y="21813"/>
                  </a:cubicBezTo>
                  <a:cubicBezTo>
                    <a:pt x="24892" y="21813"/>
                    <a:pt x="24380" y="22303"/>
                    <a:pt x="24196" y="22733"/>
                  </a:cubicBezTo>
                  <a:cubicBezTo>
                    <a:pt x="24155" y="22833"/>
                    <a:pt x="24230" y="22895"/>
                    <a:pt x="24305" y="22895"/>
                  </a:cubicBezTo>
                  <a:cubicBezTo>
                    <a:pt x="24349" y="22895"/>
                    <a:pt x="24394" y="22874"/>
                    <a:pt x="24417" y="22828"/>
                  </a:cubicBezTo>
                  <a:cubicBezTo>
                    <a:pt x="24449" y="22765"/>
                    <a:pt x="24544" y="22670"/>
                    <a:pt x="24607" y="22606"/>
                  </a:cubicBezTo>
                  <a:cubicBezTo>
                    <a:pt x="24892" y="23366"/>
                    <a:pt x="25241" y="24000"/>
                    <a:pt x="25652" y="24475"/>
                  </a:cubicBezTo>
                  <a:cubicBezTo>
                    <a:pt x="25589" y="24475"/>
                    <a:pt x="25589" y="24411"/>
                    <a:pt x="25557" y="24411"/>
                  </a:cubicBezTo>
                  <a:cubicBezTo>
                    <a:pt x="25336" y="24633"/>
                    <a:pt x="25051" y="24823"/>
                    <a:pt x="24766" y="24981"/>
                  </a:cubicBezTo>
                  <a:cubicBezTo>
                    <a:pt x="24576" y="24760"/>
                    <a:pt x="24322" y="24506"/>
                    <a:pt x="24101" y="24285"/>
                  </a:cubicBezTo>
                  <a:cubicBezTo>
                    <a:pt x="24354" y="24221"/>
                    <a:pt x="24291" y="23873"/>
                    <a:pt x="24069" y="23873"/>
                  </a:cubicBezTo>
                  <a:cubicBezTo>
                    <a:pt x="23499" y="23905"/>
                    <a:pt x="22960" y="24285"/>
                    <a:pt x="22802" y="24791"/>
                  </a:cubicBezTo>
                  <a:cubicBezTo>
                    <a:pt x="22802" y="24823"/>
                    <a:pt x="22802" y="24855"/>
                    <a:pt x="22834" y="24886"/>
                  </a:cubicBezTo>
                  <a:lnTo>
                    <a:pt x="22802" y="24886"/>
                  </a:lnTo>
                  <a:cubicBezTo>
                    <a:pt x="22802" y="24947"/>
                    <a:pt x="22828" y="24969"/>
                    <a:pt x="22854" y="24969"/>
                  </a:cubicBezTo>
                  <a:cubicBezTo>
                    <a:pt x="22870" y="24969"/>
                    <a:pt x="22885" y="24961"/>
                    <a:pt x="22897" y="24950"/>
                  </a:cubicBezTo>
                  <a:cubicBezTo>
                    <a:pt x="22929" y="24918"/>
                    <a:pt x="22945" y="24918"/>
                    <a:pt x="22956" y="24918"/>
                  </a:cubicBezTo>
                  <a:cubicBezTo>
                    <a:pt x="22968" y="24918"/>
                    <a:pt x="22976" y="24918"/>
                    <a:pt x="22992" y="24886"/>
                  </a:cubicBezTo>
                  <a:lnTo>
                    <a:pt x="23119" y="24791"/>
                  </a:lnTo>
                  <a:lnTo>
                    <a:pt x="23182" y="24696"/>
                  </a:lnTo>
                  <a:lnTo>
                    <a:pt x="23182" y="24728"/>
                  </a:lnTo>
                  <a:cubicBezTo>
                    <a:pt x="23467" y="24981"/>
                    <a:pt x="23657" y="25203"/>
                    <a:pt x="23815" y="25520"/>
                  </a:cubicBezTo>
                  <a:cubicBezTo>
                    <a:pt x="23815" y="25583"/>
                    <a:pt x="23784" y="25583"/>
                    <a:pt x="23784" y="25615"/>
                  </a:cubicBezTo>
                  <a:lnTo>
                    <a:pt x="23784" y="25647"/>
                  </a:lnTo>
                  <a:cubicBezTo>
                    <a:pt x="23752" y="25583"/>
                    <a:pt x="23752" y="25520"/>
                    <a:pt x="23689" y="25456"/>
                  </a:cubicBezTo>
                  <a:cubicBezTo>
                    <a:pt x="23087" y="25678"/>
                    <a:pt x="22390" y="25837"/>
                    <a:pt x="21725" y="25932"/>
                  </a:cubicBezTo>
                  <a:cubicBezTo>
                    <a:pt x="21757" y="25773"/>
                    <a:pt x="21852" y="25647"/>
                    <a:pt x="21884" y="25488"/>
                  </a:cubicBezTo>
                  <a:cubicBezTo>
                    <a:pt x="22074" y="25488"/>
                    <a:pt x="22169" y="25266"/>
                    <a:pt x="22010" y="25171"/>
                  </a:cubicBezTo>
                  <a:cubicBezTo>
                    <a:pt x="21686" y="25009"/>
                    <a:pt x="21329" y="24922"/>
                    <a:pt x="20972" y="24922"/>
                  </a:cubicBezTo>
                  <a:cubicBezTo>
                    <a:pt x="20632" y="24922"/>
                    <a:pt x="20293" y="25001"/>
                    <a:pt x="19984" y="25171"/>
                  </a:cubicBezTo>
                  <a:cubicBezTo>
                    <a:pt x="19866" y="25259"/>
                    <a:pt x="19939" y="25428"/>
                    <a:pt x="20050" y="25428"/>
                  </a:cubicBezTo>
                  <a:cubicBezTo>
                    <a:pt x="20060" y="25428"/>
                    <a:pt x="20069" y="25427"/>
                    <a:pt x="20079" y="25425"/>
                  </a:cubicBezTo>
                  <a:cubicBezTo>
                    <a:pt x="20142" y="25361"/>
                    <a:pt x="20237" y="25361"/>
                    <a:pt x="20300" y="25330"/>
                  </a:cubicBezTo>
                  <a:lnTo>
                    <a:pt x="20300" y="25330"/>
                  </a:lnTo>
                  <a:cubicBezTo>
                    <a:pt x="20269" y="25520"/>
                    <a:pt x="20174" y="25742"/>
                    <a:pt x="20142" y="25963"/>
                  </a:cubicBezTo>
                  <a:cubicBezTo>
                    <a:pt x="19572" y="25932"/>
                    <a:pt x="19065" y="25837"/>
                    <a:pt x="18558" y="25678"/>
                  </a:cubicBezTo>
                  <a:cubicBezTo>
                    <a:pt x="19065" y="24823"/>
                    <a:pt x="19667" y="24031"/>
                    <a:pt x="20459" y="23398"/>
                  </a:cubicBezTo>
                  <a:cubicBezTo>
                    <a:pt x="20498" y="23408"/>
                    <a:pt x="20537" y="23415"/>
                    <a:pt x="20573" y="23415"/>
                  </a:cubicBezTo>
                  <a:cubicBezTo>
                    <a:pt x="20654" y="23415"/>
                    <a:pt x="20722" y="23381"/>
                    <a:pt x="20744" y="23271"/>
                  </a:cubicBezTo>
                  <a:cubicBezTo>
                    <a:pt x="20870" y="22733"/>
                    <a:pt x="20459" y="22005"/>
                    <a:pt x="19920" y="21846"/>
                  </a:cubicBezTo>
                  <a:cubicBezTo>
                    <a:pt x="19907" y="21843"/>
                    <a:pt x="19893" y="21841"/>
                    <a:pt x="19880" y="21841"/>
                  </a:cubicBezTo>
                  <a:cubicBezTo>
                    <a:pt x="19768" y="21841"/>
                    <a:pt x="19670" y="21951"/>
                    <a:pt x="19699" y="22036"/>
                  </a:cubicBezTo>
                  <a:cubicBezTo>
                    <a:pt x="18527" y="22701"/>
                    <a:pt x="17862" y="23746"/>
                    <a:pt x="17260" y="24886"/>
                  </a:cubicBezTo>
                  <a:cubicBezTo>
                    <a:pt x="15993" y="23905"/>
                    <a:pt x="15075" y="22511"/>
                    <a:pt x="14758" y="20991"/>
                  </a:cubicBezTo>
                  <a:cubicBezTo>
                    <a:pt x="14905" y="20976"/>
                    <a:pt x="15054" y="20970"/>
                    <a:pt x="15205" y="20970"/>
                  </a:cubicBezTo>
                  <a:cubicBezTo>
                    <a:pt x="15702" y="20970"/>
                    <a:pt x="16218" y="21038"/>
                    <a:pt x="16753" y="21086"/>
                  </a:cubicBezTo>
                  <a:cubicBezTo>
                    <a:pt x="16753" y="21150"/>
                    <a:pt x="16690" y="21181"/>
                    <a:pt x="16690" y="21213"/>
                  </a:cubicBezTo>
                  <a:cubicBezTo>
                    <a:pt x="16613" y="21341"/>
                    <a:pt x="16723" y="21532"/>
                    <a:pt x="16869" y="21532"/>
                  </a:cubicBezTo>
                  <a:cubicBezTo>
                    <a:pt x="16903" y="21532"/>
                    <a:pt x="16939" y="21522"/>
                    <a:pt x="16975" y="21498"/>
                  </a:cubicBezTo>
                  <a:cubicBezTo>
                    <a:pt x="17070" y="21466"/>
                    <a:pt x="17102" y="21403"/>
                    <a:pt x="17165" y="21371"/>
                  </a:cubicBezTo>
                  <a:cubicBezTo>
                    <a:pt x="17292" y="21340"/>
                    <a:pt x="17292" y="21213"/>
                    <a:pt x="17260" y="21150"/>
                  </a:cubicBezTo>
                  <a:cubicBezTo>
                    <a:pt x="17323" y="21086"/>
                    <a:pt x="17418" y="20928"/>
                    <a:pt x="17292" y="20865"/>
                  </a:cubicBezTo>
                  <a:cubicBezTo>
                    <a:pt x="17640" y="20073"/>
                    <a:pt x="17798" y="19249"/>
                    <a:pt x="17165" y="18521"/>
                  </a:cubicBezTo>
                  <a:cubicBezTo>
                    <a:pt x="17144" y="18507"/>
                    <a:pt x="17120" y="18501"/>
                    <a:pt x="17096" y="18501"/>
                  </a:cubicBezTo>
                  <a:cubicBezTo>
                    <a:pt x="17011" y="18501"/>
                    <a:pt x="16926" y="18580"/>
                    <a:pt x="16975" y="18679"/>
                  </a:cubicBezTo>
                  <a:cubicBezTo>
                    <a:pt x="17070" y="18806"/>
                    <a:pt x="17102" y="18933"/>
                    <a:pt x="17133" y="19059"/>
                  </a:cubicBezTo>
                  <a:cubicBezTo>
                    <a:pt x="16310" y="19408"/>
                    <a:pt x="15423" y="19313"/>
                    <a:pt x="14568" y="19344"/>
                  </a:cubicBezTo>
                  <a:cubicBezTo>
                    <a:pt x="14568" y="19154"/>
                    <a:pt x="14568" y="18933"/>
                    <a:pt x="14600" y="18743"/>
                  </a:cubicBezTo>
                  <a:cubicBezTo>
                    <a:pt x="14916" y="18774"/>
                    <a:pt x="15265" y="18774"/>
                    <a:pt x="15582" y="18774"/>
                  </a:cubicBezTo>
                  <a:cubicBezTo>
                    <a:pt x="15582" y="18806"/>
                    <a:pt x="15645" y="18806"/>
                    <a:pt x="15677" y="18806"/>
                  </a:cubicBezTo>
                  <a:cubicBezTo>
                    <a:pt x="15708" y="18806"/>
                    <a:pt x="15740" y="18806"/>
                    <a:pt x="15803" y="18774"/>
                  </a:cubicBezTo>
                  <a:cubicBezTo>
                    <a:pt x="15898" y="18774"/>
                    <a:pt x="16057" y="18774"/>
                    <a:pt x="16183" y="18743"/>
                  </a:cubicBezTo>
                  <a:cubicBezTo>
                    <a:pt x="16278" y="18743"/>
                    <a:pt x="16215" y="18648"/>
                    <a:pt x="16183" y="18648"/>
                  </a:cubicBezTo>
                  <a:lnTo>
                    <a:pt x="15993" y="18648"/>
                  </a:lnTo>
                  <a:cubicBezTo>
                    <a:pt x="16120" y="18521"/>
                    <a:pt x="16183" y="18331"/>
                    <a:pt x="16183" y="18141"/>
                  </a:cubicBezTo>
                  <a:cubicBezTo>
                    <a:pt x="16152" y="17729"/>
                    <a:pt x="15835" y="17508"/>
                    <a:pt x="15487" y="17444"/>
                  </a:cubicBezTo>
                  <a:cubicBezTo>
                    <a:pt x="15360" y="17444"/>
                    <a:pt x="15328" y="17539"/>
                    <a:pt x="15265" y="17634"/>
                  </a:cubicBezTo>
                  <a:cubicBezTo>
                    <a:pt x="15106" y="17571"/>
                    <a:pt x="15011" y="17508"/>
                    <a:pt x="14853" y="17444"/>
                  </a:cubicBezTo>
                  <a:cubicBezTo>
                    <a:pt x="14885" y="17381"/>
                    <a:pt x="14885" y="17318"/>
                    <a:pt x="14916" y="17223"/>
                  </a:cubicBezTo>
                  <a:cubicBezTo>
                    <a:pt x="15202" y="16431"/>
                    <a:pt x="15645" y="15766"/>
                    <a:pt x="16183" y="15164"/>
                  </a:cubicBezTo>
                  <a:cubicBezTo>
                    <a:pt x="16785" y="16146"/>
                    <a:pt x="17703" y="16843"/>
                    <a:pt x="18875" y="17254"/>
                  </a:cubicBezTo>
                  <a:cubicBezTo>
                    <a:pt x="18812" y="17381"/>
                    <a:pt x="18685" y="17539"/>
                    <a:pt x="18685" y="17698"/>
                  </a:cubicBezTo>
                  <a:cubicBezTo>
                    <a:pt x="18685" y="17729"/>
                    <a:pt x="18717" y="17761"/>
                    <a:pt x="18748" y="17761"/>
                  </a:cubicBezTo>
                  <a:cubicBezTo>
                    <a:pt x="18768" y="17765"/>
                    <a:pt x="18787" y="17767"/>
                    <a:pt x="18806" y="17767"/>
                  </a:cubicBezTo>
                  <a:cubicBezTo>
                    <a:pt x="19096" y="17767"/>
                    <a:pt x="19322" y="17334"/>
                    <a:pt x="19382" y="17096"/>
                  </a:cubicBezTo>
                  <a:cubicBezTo>
                    <a:pt x="19540" y="16716"/>
                    <a:pt x="19540" y="16304"/>
                    <a:pt x="19445" y="15924"/>
                  </a:cubicBezTo>
                  <a:cubicBezTo>
                    <a:pt x="19406" y="15827"/>
                    <a:pt x="19320" y="15790"/>
                    <a:pt x="19244" y="15790"/>
                  </a:cubicBezTo>
                  <a:cubicBezTo>
                    <a:pt x="19197" y="15790"/>
                    <a:pt x="19153" y="15805"/>
                    <a:pt x="19128" y="15829"/>
                  </a:cubicBezTo>
                  <a:cubicBezTo>
                    <a:pt x="18210" y="15607"/>
                    <a:pt x="17608" y="15006"/>
                    <a:pt x="17260" y="14246"/>
                  </a:cubicBezTo>
                  <a:cubicBezTo>
                    <a:pt x="18020" y="13739"/>
                    <a:pt x="18907" y="13391"/>
                    <a:pt x="19825" y="13169"/>
                  </a:cubicBezTo>
                  <a:cubicBezTo>
                    <a:pt x="19952" y="14436"/>
                    <a:pt x="20427" y="15766"/>
                    <a:pt x="20965" y="16811"/>
                  </a:cubicBezTo>
                  <a:lnTo>
                    <a:pt x="21060" y="16779"/>
                  </a:lnTo>
                  <a:cubicBezTo>
                    <a:pt x="20585" y="15006"/>
                    <a:pt x="19699" y="13264"/>
                    <a:pt x="20269" y="11396"/>
                  </a:cubicBezTo>
                  <a:cubicBezTo>
                    <a:pt x="20775" y="9622"/>
                    <a:pt x="22485" y="9115"/>
                    <a:pt x="23340" y="7627"/>
                  </a:cubicBezTo>
                  <a:cubicBezTo>
                    <a:pt x="24576" y="5568"/>
                    <a:pt x="23594" y="3162"/>
                    <a:pt x="22675" y="1103"/>
                  </a:cubicBezTo>
                  <a:close/>
                  <a:moveTo>
                    <a:pt x="25209" y="22163"/>
                  </a:moveTo>
                  <a:cubicBezTo>
                    <a:pt x="25652" y="23746"/>
                    <a:pt x="26856" y="25013"/>
                    <a:pt x="28408" y="25551"/>
                  </a:cubicBezTo>
                  <a:cubicBezTo>
                    <a:pt x="29516" y="25932"/>
                    <a:pt x="30719" y="25932"/>
                    <a:pt x="31828" y="26280"/>
                  </a:cubicBezTo>
                  <a:cubicBezTo>
                    <a:pt x="32810" y="26597"/>
                    <a:pt x="33570" y="27167"/>
                    <a:pt x="34203" y="27927"/>
                  </a:cubicBezTo>
                  <a:cubicBezTo>
                    <a:pt x="33538" y="27388"/>
                    <a:pt x="32683" y="27008"/>
                    <a:pt x="31733" y="26723"/>
                  </a:cubicBezTo>
                  <a:cubicBezTo>
                    <a:pt x="30466" y="26343"/>
                    <a:pt x="29168" y="26058"/>
                    <a:pt x="27901" y="25710"/>
                  </a:cubicBezTo>
                  <a:cubicBezTo>
                    <a:pt x="26127" y="25171"/>
                    <a:pt x="25399" y="24063"/>
                    <a:pt x="24607" y="22480"/>
                  </a:cubicBezTo>
                  <a:cubicBezTo>
                    <a:pt x="24671" y="22416"/>
                    <a:pt x="24734" y="22385"/>
                    <a:pt x="24829" y="22321"/>
                  </a:cubicBezTo>
                  <a:cubicBezTo>
                    <a:pt x="24924" y="22258"/>
                    <a:pt x="25082" y="22226"/>
                    <a:pt x="25209" y="22163"/>
                  </a:cubicBezTo>
                  <a:close/>
                  <a:moveTo>
                    <a:pt x="19699" y="22226"/>
                  </a:moveTo>
                  <a:cubicBezTo>
                    <a:pt x="19857" y="22321"/>
                    <a:pt x="19984" y="22448"/>
                    <a:pt x="20110" y="22606"/>
                  </a:cubicBezTo>
                  <a:cubicBezTo>
                    <a:pt x="20237" y="22796"/>
                    <a:pt x="20269" y="22955"/>
                    <a:pt x="20269" y="23176"/>
                  </a:cubicBezTo>
                  <a:cubicBezTo>
                    <a:pt x="18242" y="24791"/>
                    <a:pt x="17577" y="27357"/>
                    <a:pt x="16120" y="29447"/>
                  </a:cubicBezTo>
                  <a:cubicBezTo>
                    <a:pt x="15043" y="30999"/>
                    <a:pt x="13681" y="31537"/>
                    <a:pt x="11940" y="32075"/>
                  </a:cubicBezTo>
                  <a:cubicBezTo>
                    <a:pt x="10926" y="32329"/>
                    <a:pt x="9976" y="32709"/>
                    <a:pt x="9311" y="33532"/>
                  </a:cubicBezTo>
                  <a:cubicBezTo>
                    <a:pt x="9944" y="31695"/>
                    <a:pt x="11781" y="31189"/>
                    <a:pt x="13365" y="30397"/>
                  </a:cubicBezTo>
                  <a:cubicBezTo>
                    <a:pt x="14378" y="29922"/>
                    <a:pt x="15106" y="29257"/>
                    <a:pt x="15708" y="28370"/>
                  </a:cubicBezTo>
                  <a:cubicBezTo>
                    <a:pt x="16342" y="27388"/>
                    <a:pt x="16817" y="26280"/>
                    <a:pt x="17323" y="25266"/>
                  </a:cubicBezTo>
                  <a:lnTo>
                    <a:pt x="17450" y="25140"/>
                  </a:lnTo>
                  <a:cubicBezTo>
                    <a:pt x="17450" y="25108"/>
                    <a:pt x="17418" y="25108"/>
                    <a:pt x="17418" y="25108"/>
                  </a:cubicBezTo>
                  <a:cubicBezTo>
                    <a:pt x="17957" y="24000"/>
                    <a:pt x="18653" y="22955"/>
                    <a:pt x="19699" y="22226"/>
                  </a:cubicBezTo>
                  <a:close/>
                  <a:moveTo>
                    <a:pt x="23815" y="24316"/>
                  </a:moveTo>
                  <a:cubicBezTo>
                    <a:pt x="24417" y="24950"/>
                    <a:pt x="25019" y="25647"/>
                    <a:pt x="25209" y="26533"/>
                  </a:cubicBezTo>
                  <a:cubicBezTo>
                    <a:pt x="25399" y="27325"/>
                    <a:pt x="25272" y="28117"/>
                    <a:pt x="25209" y="28908"/>
                  </a:cubicBezTo>
                  <a:cubicBezTo>
                    <a:pt x="25082" y="30207"/>
                    <a:pt x="24987" y="31442"/>
                    <a:pt x="25557" y="32677"/>
                  </a:cubicBezTo>
                  <a:cubicBezTo>
                    <a:pt x="26634" y="34767"/>
                    <a:pt x="28756" y="35717"/>
                    <a:pt x="30909" y="36414"/>
                  </a:cubicBezTo>
                  <a:cubicBezTo>
                    <a:pt x="27774" y="35939"/>
                    <a:pt x="24544" y="34767"/>
                    <a:pt x="24386" y="31094"/>
                  </a:cubicBezTo>
                  <a:cubicBezTo>
                    <a:pt x="24291" y="29130"/>
                    <a:pt x="25272" y="25932"/>
                    <a:pt x="23214" y="24665"/>
                  </a:cubicBezTo>
                  <a:lnTo>
                    <a:pt x="23182" y="24665"/>
                  </a:lnTo>
                  <a:lnTo>
                    <a:pt x="23309" y="24538"/>
                  </a:lnTo>
                  <a:cubicBezTo>
                    <a:pt x="23467" y="24443"/>
                    <a:pt x="23625" y="24348"/>
                    <a:pt x="23815" y="24316"/>
                  </a:cubicBezTo>
                  <a:close/>
                  <a:moveTo>
                    <a:pt x="22127" y="1"/>
                  </a:moveTo>
                  <a:cubicBezTo>
                    <a:pt x="22085" y="1"/>
                    <a:pt x="22042" y="34"/>
                    <a:pt x="22042" y="90"/>
                  </a:cubicBezTo>
                  <a:cubicBezTo>
                    <a:pt x="22010" y="121"/>
                    <a:pt x="21947" y="153"/>
                    <a:pt x="22010" y="216"/>
                  </a:cubicBezTo>
                  <a:cubicBezTo>
                    <a:pt x="22042" y="280"/>
                    <a:pt x="22105" y="311"/>
                    <a:pt x="22169" y="406"/>
                  </a:cubicBezTo>
                  <a:cubicBezTo>
                    <a:pt x="22802" y="1990"/>
                    <a:pt x="23625" y="3573"/>
                    <a:pt x="23657" y="5315"/>
                  </a:cubicBezTo>
                  <a:cubicBezTo>
                    <a:pt x="23657" y="6392"/>
                    <a:pt x="23372" y="7405"/>
                    <a:pt x="22675" y="8197"/>
                  </a:cubicBezTo>
                  <a:cubicBezTo>
                    <a:pt x="22105" y="8799"/>
                    <a:pt x="21409" y="9242"/>
                    <a:pt x="20839" y="9812"/>
                  </a:cubicBezTo>
                  <a:cubicBezTo>
                    <a:pt x="20015" y="10699"/>
                    <a:pt x="19730" y="11807"/>
                    <a:pt x="19730" y="12916"/>
                  </a:cubicBezTo>
                  <a:cubicBezTo>
                    <a:pt x="18780" y="13106"/>
                    <a:pt x="17893" y="13454"/>
                    <a:pt x="17038" y="14024"/>
                  </a:cubicBezTo>
                  <a:cubicBezTo>
                    <a:pt x="16627" y="12884"/>
                    <a:pt x="16532" y="11491"/>
                    <a:pt x="16373" y="10350"/>
                  </a:cubicBezTo>
                  <a:cubicBezTo>
                    <a:pt x="16183" y="8957"/>
                    <a:pt x="15740" y="7722"/>
                    <a:pt x="14726" y="6740"/>
                  </a:cubicBezTo>
                  <a:cubicBezTo>
                    <a:pt x="13681" y="5790"/>
                    <a:pt x="12446" y="5347"/>
                    <a:pt x="11085" y="5188"/>
                  </a:cubicBezTo>
                  <a:cubicBezTo>
                    <a:pt x="8963" y="4967"/>
                    <a:pt x="6112" y="5062"/>
                    <a:pt x="5321" y="2592"/>
                  </a:cubicBezTo>
                  <a:cubicBezTo>
                    <a:pt x="5307" y="2536"/>
                    <a:pt x="5263" y="2511"/>
                    <a:pt x="5220" y="2511"/>
                  </a:cubicBezTo>
                  <a:cubicBezTo>
                    <a:pt x="5165" y="2511"/>
                    <a:pt x="5113" y="2552"/>
                    <a:pt x="5131" y="2623"/>
                  </a:cubicBezTo>
                  <a:cubicBezTo>
                    <a:pt x="5479" y="4017"/>
                    <a:pt x="6746" y="4808"/>
                    <a:pt x="8108" y="5125"/>
                  </a:cubicBezTo>
                  <a:cubicBezTo>
                    <a:pt x="10324" y="5663"/>
                    <a:pt x="12700" y="5157"/>
                    <a:pt x="14505" y="6930"/>
                  </a:cubicBezTo>
                  <a:cubicBezTo>
                    <a:pt x="16342" y="8704"/>
                    <a:pt x="15867" y="11079"/>
                    <a:pt x="16468" y="13359"/>
                  </a:cubicBezTo>
                  <a:cubicBezTo>
                    <a:pt x="16817" y="14689"/>
                    <a:pt x="17608" y="15924"/>
                    <a:pt x="19002" y="16273"/>
                  </a:cubicBezTo>
                  <a:cubicBezTo>
                    <a:pt x="19065" y="16558"/>
                    <a:pt x="19065" y="16843"/>
                    <a:pt x="18938" y="17096"/>
                  </a:cubicBezTo>
                  <a:cubicBezTo>
                    <a:pt x="18938" y="17159"/>
                    <a:pt x="18938" y="17191"/>
                    <a:pt x="18907" y="17223"/>
                  </a:cubicBezTo>
                  <a:cubicBezTo>
                    <a:pt x="16563" y="16209"/>
                    <a:pt x="15772" y="14467"/>
                    <a:pt x="15423" y="12029"/>
                  </a:cubicBezTo>
                  <a:cubicBezTo>
                    <a:pt x="15233" y="10572"/>
                    <a:pt x="15043" y="8989"/>
                    <a:pt x="14125" y="7754"/>
                  </a:cubicBezTo>
                  <a:cubicBezTo>
                    <a:pt x="13238" y="6582"/>
                    <a:pt x="11876" y="6233"/>
                    <a:pt x="10451" y="6075"/>
                  </a:cubicBezTo>
                  <a:cubicBezTo>
                    <a:pt x="7981" y="5790"/>
                    <a:pt x="5796" y="5347"/>
                    <a:pt x="5099" y="2655"/>
                  </a:cubicBezTo>
                  <a:lnTo>
                    <a:pt x="5099" y="2623"/>
                  </a:lnTo>
                  <a:cubicBezTo>
                    <a:pt x="5087" y="2588"/>
                    <a:pt x="5063" y="2575"/>
                    <a:pt x="5037" y="2575"/>
                  </a:cubicBezTo>
                  <a:cubicBezTo>
                    <a:pt x="4991" y="2575"/>
                    <a:pt x="4941" y="2615"/>
                    <a:pt x="4941" y="2655"/>
                  </a:cubicBezTo>
                  <a:cubicBezTo>
                    <a:pt x="5226" y="4207"/>
                    <a:pt x="6239" y="5378"/>
                    <a:pt x="7759" y="5917"/>
                  </a:cubicBezTo>
                  <a:cubicBezTo>
                    <a:pt x="9849" y="6582"/>
                    <a:pt x="12415" y="5948"/>
                    <a:pt x="13935" y="7975"/>
                  </a:cubicBezTo>
                  <a:cubicBezTo>
                    <a:pt x="15233" y="9717"/>
                    <a:pt x="14948" y="12029"/>
                    <a:pt x="15582" y="14056"/>
                  </a:cubicBezTo>
                  <a:cubicBezTo>
                    <a:pt x="15677" y="14372"/>
                    <a:pt x="15772" y="14689"/>
                    <a:pt x="15930" y="14974"/>
                  </a:cubicBezTo>
                  <a:cubicBezTo>
                    <a:pt x="15297" y="15639"/>
                    <a:pt x="14758" y="16526"/>
                    <a:pt x="14441" y="17476"/>
                  </a:cubicBezTo>
                  <a:cubicBezTo>
                    <a:pt x="12035" y="16526"/>
                    <a:pt x="9659" y="15259"/>
                    <a:pt x="7063" y="14879"/>
                  </a:cubicBezTo>
                  <a:cubicBezTo>
                    <a:pt x="6601" y="14809"/>
                    <a:pt x="6134" y="14770"/>
                    <a:pt x="5662" y="14770"/>
                  </a:cubicBezTo>
                  <a:cubicBezTo>
                    <a:pt x="5067" y="14770"/>
                    <a:pt x="4465" y="14833"/>
                    <a:pt x="3864" y="14974"/>
                  </a:cubicBezTo>
                  <a:cubicBezTo>
                    <a:pt x="2534" y="15291"/>
                    <a:pt x="1457" y="16304"/>
                    <a:pt x="95" y="16558"/>
                  </a:cubicBezTo>
                  <a:cubicBezTo>
                    <a:pt x="32" y="16558"/>
                    <a:pt x="32" y="16621"/>
                    <a:pt x="32" y="16684"/>
                  </a:cubicBezTo>
                  <a:cubicBezTo>
                    <a:pt x="0" y="16716"/>
                    <a:pt x="0" y="16748"/>
                    <a:pt x="64" y="16779"/>
                  </a:cubicBezTo>
                  <a:cubicBezTo>
                    <a:pt x="309" y="16844"/>
                    <a:pt x="541" y="16871"/>
                    <a:pt x="765" y="16871"/>
                  </a:cubicBezTo>
                  <a:cubicBezTo>
                    <a:pt x="1638" y="16871"/>
                    <a:pt x="2380" y="16448"/>
                    <a:pt x="3262" y="16146"/>
                  </a:cubicBezTo>
                  <a:cubicBezTo>
                    <a:pt x="3928" y="15932"/>
                    <a:pt x="4609" y="15838"/>
                    <a:pt x="5289" y="15838"/>
                  </a:cubicBezTo>
                  <a:cubicBezTo>
                    <a:pt x="6323" y="15838"/>
                    <a:pt x="7355" y="16055"/>
                    <a:pt x="8329" y="16399"/>
                  </a:cubicBezTo>
                  <a:cubicBezTo>
                    <a:pt x="10229" y="17033"/>
                    <a:pt x="12130" y="18426"/>
                    <a:pt x="14156" y="18806"/>
                  </a:cubicBezTo>
                  <a:cubicBezTo>
                    <a:pt x="14125" y="19059"/>
                    <a:pt x="14125" y="19281"/>
                    <a:pt x="14125" y="19534"/>
                  </a:cubicBezTo>
                  <a:cubicBezTo>
                    <a:pt x="13935" y="19534"/>
                    <a:pt x="13681" y="19566"/>
                    <a:pt x="13491" y="19598"/>
                  </a:cubicBezTo>
                  <a:cubicBezTo>
                    <a:pt x="12383" y="19788"/>
                    <a:pt x="11401" y="20389"/>
                    <a:pt x="10483" y="21023"/>
                  </a:cubicBezTo>
                  <a:cubicBezTo>
                    <a:pt x="8490" y="22450"/>
                    <a:pt x="6658" y="24312"/>
                    <a:pt x="4226" y="24312"/>
                  </a:cubicBezTo>
                  <a:cubicBezTo>
                    <a:pt x="3798" y="24312"/>
                    <a:pt x="3352" y="24254"/>
                    <a:pt x="2882" y="24126"/>
                  </a:cubicBezTo>
                  <a:cubicBezTo>
                    <a:pt x="2867" y="24119"/>
                    <a:pt x="2852" y="24115"/>
                    <a:pt x="2840" y="24115"/>
                  </a:cubicBezTo>
                  <a:cubicBezTo>
                    <a:pt x="2750" y="24115"/>
                    <a:pt x="2740" y="24289"/>
                    <a:pt x="2851" y="24316"/>
                  </a:cubicBezTo>
                  <a:cubicBezTo>
                    <a:pt x="3009" y="24348"/>
                    <a:pt x="3104" y="24380"/>
                    <a:pt x="3231" y="24443"/>
                  </a:cubicBezTo>
                  <a:cubicBezTo>
                    <a:pt x="3875" y="24771"/>
                    <a:pt x="4527" y="24914"/>
                    <a:pt x="5174" y="24914"/>
                  </a:cubicBezTo>
                  <a:cubicBezTo>
                    <a:pt x="6402" y="24914"/>
                    <a:pt x="7610" y="24398"/>
                    <a:pt x="8709" y="23651"/>
                  </a:cubicBezTo>
                  <a:cubicBezTo>
                    <a:pt x="9818" y="22860"/>
                    <a:pt x="10831" y="22005"/>
                    <a:pt x="12130" y="21530"/>
                  </a:cubicBezTo>
                  <a:cubicBezTo>
                    <a:pt x="12826" y="21308"/>
                    <a:pt x="13555" y="21150"/>
                    <a:pt x="14283" y="21118"/>
                  </a:cubicBezTo>
                  <a:cubicBezTo>
                    <a:pt x="14631" y="22796"/>
                    <a:pt x="15518" y="24475"/>
                    <a:pt x="16943" y="25393"/>
                  </a:cubicBezTo>
                  <a:cubicBezTo>
                    <a:pt x="16500" y="26248"/>
                    <a:pt x="16088" y="27198"/>
                    <a:pt x="15582" y="27990"/>
                  </a:cubicBezTo>
                  <a:cubicBezTo>
                    <a:pt x="14568" y="29668"/>
                    <a:pt x="13080" y="30207"/>
                    <a:pt x="11433" y="31030"/>
                  </a:cubicBezTo>
                  <a:cubicBezTo>
                    <a:pt x="10293" y="31632"/>
                    <a:pt x="9279" y="32424"/>
                    <a:pt x="9026" y="33722"/>
                  </a:cubicBezTo>
                  <a:cubicBezTo>
                    <a:pt x="9026" y="33774"/>
                    <a:pt x="9068" y="33826"/>
                    <a:pt x="9101" y="33826"/>
                  </a:cubicBezTo>
                  <a:cubicBezTo>
                    <a:pt x="9108" y="33826"/>
                    <a:pt x="9115" y="33823"/>
                    <a:pt x="9121" y="33817"/>
                  </a:cubicBezTo>
                  <a:cubicBezTo>
                    <a:pt x="9121" y="33833"/>
                    <a:pt x="9137" y="33841"/>
                    <a:pt x="9157" y="33841"/>
                  </a:cubicBezTo>
                  <a:cubicBezTo>
                    <a:pt x="9176" y="33841"/>
                    <a:pt x="9200" y="33833"/>
                    <a:pt x="9216" y="33817"/>
                  </a:cubicBezTo>
                  <a:cubicBezTo>
                    <a:pt x="10229" y="32614"/>
                    <a:pt x="11813" y="32455"/>
                    <a:pt x="13238" y="31980"/>
                  </a:cubicBezTo>
                  <a:cubicBezTo>
                    <a:pt x="14346" y="31600"/>
                    <a:pt x="15233" y="30999"/>
                    <a:pt x="15993" y="30048"/>
                  </a:cubicBezTo>
                  <a:cubicBezTo>
                    <a:pt x="16943" y="28877"/>
                    <a:pt x="17513" y="27452"/>
                    <a:pt x="18242" y="26122"/>
                  </a:cubicBezTo>
                  <a:cubicBezTo>
                    <a:pt x="18780" y="26280"/>
                    <a:pt x="19350" y="26407"/>
                    <a:pt x="19952" y="26438"/>
                  </a:cubicBezTo>
                  <a:cubicBezTo>
                    <a:pt x="19572" y="28053"/>
                    <a:pt x="19318" y="29922"/>
                    <a:pt x="19889" y="31442"/>
                  </a:cubicBezTo>
                  <a:cubicBezTo>
                    <a:pt x="20807" y="33595"/>
                    <a:pt x="23815" y="35749"/>
                    <a:pt x="22074" y="38314"/>
                  </a:cubicBezTo>
                  <a:cubicBezTo>
                    <a:pt x="22051" y="38383"/>
                    <a:pt x="22110" y="38435"/>
                    <a:pt x="22157" y="38435"/>
                  </a:cubicBezTo>
                  <a:cubicBezTo>
                    <a:pt x="22175" y="38435"/>
                    <a:pt x="22192" y="38427"/>
                    <a:pt x="22200" y="38409"/>
                  </a:cubicBezTo>
                  <a:cubicBezTo>
                    <a:pt x="23340" y="36826"/>
                    <a:pt x="22485" y="35020"/>
                    <a:pt x="21472" y="33595"/>
                  </a:cubicBezTo>
                  <a:cubicBezTo>
                    <a:pt x="20617" y="32329"/>
                    <a:pt x="19825" y="31189"/>
                    <a:pt x="19825" y="29605"/>
                  </a:cubicBezTo>
                  <a:cubicBezTo>
                    <a:pt x="19825" y="28148"/>
                    <a:pt x="20205" y="26723"/>
                    <a:pt x="20332" y="25298"/>
                  </a:cubicBezTo>
                  <a:cubicBezTo>
                    <a:pt x="20512" y="25257"/>
                    <a:pt x="20685" y="25233"/>
                    <a:pt x="20858" y="25233"/>
                  </a:cubicBezTo>
                  <a:cubicBezTo>
                    <a:pt x="21081" y="25233"/>
                    <a:pt x="21303" y="25272"/>
                    <a:pt x="21535" y="25361"/>
                  </a:cubicBezTo>
                  <a:cubicBezTo>
                    <a:pt x="20744" y="27167"/>
                    <a:pt x="20364" y="29257"/>
                    <a:pt x="21092" y="31125"/>
                  </a:cubicBezTo>
                  <a:cubicBezTo>
                    <a:pt x="21440" y="32107"/>
                    <a:pt x="22169" y="32867"/>
                    <a:pt x="22675" y="33754"/>
                  </a:cubicBezTo>
                  <a:cubicBezTo>
                    <a:pt x="23530" y="35337"/>
                    <a:pt x="23340" y="37016"/>
                    <a:pt x="22232" y="38409"/>
                  </a:cubicBezTo>
                  <a:lnTo>
                    <a:pt x="22200" y="38441"/>
                  </a:lnTo>
                  <a:cubicBezTo>
                    <a:pt x="22128" y="38465"/>
                    <a:pt x="22166" y="38525"/>
                    <a:pt x="22229" y="38525"/>
                  </a:cubicBezTo>
                  <a:cubicBezTo>
                    <a:pt x="22250" y="38525"/>
                    <a:pt x="22273" y="38519"/>
                    <a:pt x="22295" y="38504"/>
                  </a:cubicBezTo>
                  <a:cubicBezTo>
                    <a:pt x="23657" y="37206"/>
                    <a:pt x="23815" y="35242"/>
                    <a:pt x="22897" y="33595"/>
                  </a:cubicBezTo>
                  <a:cubicBezTo>
                    <a:pt x="22232" y="32424"/>
                    <a:pt x="21377" y="31505"/>
                    <a:pt x="21124" y="30080"/>
                  </a:cubicBezTo>
                  <a:cubicBezTo>
                    <a:pt x="20902" y="28845"/>
                    <a:pt x="21124" y="27578"/>
                    <a:pt x="21535" y="26407"/>
                  </a:cubicBezTo>
                  <a:cubicBezTo>
                    <a:pt x="22327" y="26312"/>
                    <a:pt x="23055" y="26153"/>
                    <a:pt x="23815" y="25900"/>
                  </a:cubicBezTo>
                  <a:cubicBezTo>
                    <a:pt x="23815" y="25837"/>
                    <a:pt x="23784" y="25837"/>
                    <a:pt x="23784" y="25805"/>
                  </a:cubicBezTo>
                  <a:lnTo>
                    <a:pt x="23847" y="25805"/>
                  </a:lnTo>
                  <a:cubicBezTo>
                    <a:pt x="24417" y="27103"/>
                    <a:pt x="24101" y="28908"/>
                    <a:pt x="24069" y="30238"/>
                  </a:cubicBezTo>
                  <a:cubicBezTo>
                    <a:pt x="23974" y="31600"/>
                    <a:pt x="24132" y="32867"/>
                    <a:pt x="24924" y="33975"/>
                  </a:cubicBezTo>
                  <a:cubicBezTo>
                    <a:pt x="26507" y="36192"/>
                    <a:pt x="29484" y="36572"/>
                    <a:pt x="32018" y="36857"/>
                  </a:cubicBezTo>
                  <a:cubicBezTo>
                    <a:pt x="32176" y="36857"/>
                    <a:pt x="32176" y="36572"/>
                    <a:pt x="32018" y="36572"/>
                  </a:cubicBezTo>
                  <a:cubicBezTo>
                    <a:pt x="31923" y="36572"/>
                    <a:pt x="31828" y="36541"/>
                    <a:pt x="31733" y="36541"/>
                  </a:cubicBezTo>
                  <a:cubicBezTo>
                    <a:pt x="28693" y="35622"/>
                    <a:pt x="25051" y="34102"/>
                    <a:pt x="25241" y="30334"/>
                  </a:cubicBezTo>
                  <a:cubicBezTo>
                    <a:pt x="25272" y="29098"/>
                    <a:pt x="25684" y="27863"/>
                    <a:pt x="25431" y="26660"/>
                  </a:cubicBezTo>
                  <a:cubicBezTo>
                    <a:pt x="25336" y="26122"/>
                    <a:pt x="25114" y="25742"/>
                    <a:pt x="24892" y="25330"/>
                  </a:cubicBezTo>
                  <a:cubicBezTo>
                    <a:pt x="25209" y="25171"/>
                    <a:pt x="25494" y="24981"/>
                    <a:pt x="25747" y="24791"/>
                  </a:cubicBezTo>
                  <a:cubicBezTo>
                    <a:pt x="26349" y="25393"/>
                    <a:pt x="27141" y="25805"/>
                    <a:pt x="28217" y="26090"/>
                  </a:cubicBezTo>
                  <a:cubicBezTo>
                    <a:pt x="31068" y="26850"/>
                    <a:pt x="34266" y="27198"/>
                    <a:pt x="35501" y="30334"/>
                  </a:cubicBezTo>
                  <a:cubicBezTo>
                    <a:pt x="35514" y="30384"/>
                    <a:pt x="35552" y="30404"/>
                    <a:pt x="35591" y="30404"/>
                  </a:cubicBezTo>
                  <a:cubicBezTo>
                    <a:pt x="35650" y="30404"/>
                    <a:pt x="35710" y="30359"/>
                    <a:pt x="35691" y="30302"/>
                  </a:cubicBezTo>
                  <a:cubicBezTo>
                    <a:pt x="35533" y="29763"/>
                    <a:pt x="35343" y="29383"/>
                    <a:pt x="35058" y="28972"/>
                  </a:cubicBezTo>
                  <a:cubicBezTo>
                    <a:pt x="34266" y="27357"/>
                    <a:pt x="32905" y="26280"/>
                    <a:pt x="31131" y="25900"/>
                  </a:cubicBezTo>
                  <a:cubicBezTo>
                    <a:pt x="29928" y="25615"/>
                    <a:pt x="28598" y="25583"/>
                    <a:pt x="27489" y="24950"/>
                  </a:cubicBezTo>
                  <a:cubicBezTo>
                    <a:pt x="27046" y="24665"/>
                    <a:pt x="26634" y="24316"/>
                    <a:pt x="26286" y="23905"/>
                  </a:cubicBezTo>
                  <a:cubicBezTo>
                    <a:pt x="26286" y="23873"/>
                    <a:pt x="26317" y="23873"/>
                    <a:pt x="26317" y="23873"/>
                  </a:cubicBezTo>
                  <a:cubicBezTo>
                    <a:pt x="26349" y="23873"/>
                    <a:pt x="26349" y="23841"/>
                    <a:pt x="26349" y="23841"/>
                  </a:cubicBezTo>
                  <a:cubicBezTo>
                    <a:pt x="26365" y="23857"/>
                    <a:pt x="26397" y="23865"/>
                    <a:pt x="26432" y="23865"/>
                  </a:cubicBezTo>
                  <a:cubicBezTo>
                    <a:pt x="26468" y="23865"/>
                    <a:pt x="26507" y="23857"/>
                    <a:pt x="26539" y="23841"/>
                  </a:cubicBezTo>
                  <a:cubicBezTo>
                    <a:pt x="26634" y="23810"/>
                    <a:pt x="26697" y="23715"/>
                    <a:pt x="26792" y="23651"/>
                  </a:cubicBezTo>
                  <a:cubicBezTo>
                    <a:pt x="26919" y="23556"/>
                    <a:pt x="26982" y="23430"/>
                    <a:pt x="27077" y="23366"/>
                  </a:cubicBezTo>
                  <a:cubicBezTo>
                    <a:pt x="27464" y="23508"/>
                    <a:pt x="27892" y="23555"/>
                    <a:pt x="28328" y="23555"/>
                  </a:cubicBezTo>
                  <a:cubicBezTo>
                    <a:pt x="28964" y="23555"/>
                    <a:pt x="29617" y="23454"/>
                    <a:pt x="30181" y="23398"/>
                  </a:cubicBezTo>
                  <a:cubicBezTo>
                    <a:pt x="30705" y="23344"/>
                    <a:pt x="31232" y="23310"/>
                    <a:pt x="31748" y="23310"/>
                  </a:cubicBezTo>
                  <a:cubicBezTo>
                    <a:pt x="33983" y="23310"/>
                    <a:pt x="36028" y="23955"/>
                    <a:pt x="36800" y="26502"/>
                  </a:cubicBezTo>
                  <a:cubicBezTo>
                    <a:pt x="36812" y="26561"/>
                    <a:pt x="36850" y="26585"/>
                    <a:pt x="36890" y="26585"/>
                  </a:cubicBezTo>
                  <a:cubicBezTo>
                    <a:pt x="36957" y="26585"/>
                    <a:pt x="37029" y="26518"/>
                    <a:pt x="36990" y="26438"/>
                  </a:cubicBezTo>
                  <a:cubicBezTo>
                    <a:pt x="36673" y="25266"/>
                    <a:pt x="35976" y="24316"/>
                    <a:pt x="34995" y="23715"/>
                  </a:cubicBezTo>
                  <a:cubicBezTo>
                    <a:pt x="35026" y="23683"/>
                    <a:pt x="34995" y="23651"/>
                    <a:pt x="34963" y="23588"/>
                  </a:cubicBezTo>
                  <a:cubicBezTo>
                    <a:pt x="33950" y="22923"/>
                    <a:pt x="32841" y="22543"/>
                    <a:pt x="31669" y="22448"/>
                  </a:cubicBezTo>
                  <a:cubicBezTo>
                    <a:pt x="31566" y="22443"/>
                    <a:pt x="31464" y="22441"/>
                    <a:pt x="31361" y="22441"/>
                  </a:cubicBezTo>
                  <a:cubicBezTo>
                    <a:pt x="30528" y="22441"/>
                    <a:pt x="29715" y="22579"/>
                    <a:pt x="28911" y="22579"/>
                  </a:cubicBezTo>
                  <a:cubicBezTo>
                    <a:pt x="28478" y="22579"/>
                    <a:pt x="28047" y="22539"/>
                    <a:pt x="27616" y="22416"/>
                  </a:cubicBezTo>
                  <a:cubicBezTo>
                    <a:pt x="28059" y="21340"/>
                    <a:pt x="28217" y="20199"/>
                    <a:pt x="28091" y="19059"/>
                  </a:cubicBezTo>
                  <a:cubicBezTo>
                    <a:pt x="29484" y="18299"/>
                    <a:pt x="30846" y="17349"/>
                    <a:pt x="32271" y="17064"/>
                  </a:cubicBezTo>
                  <a:cubicBezTo>
                    <a:pt x="32733" y="16973"/>
                    <a:pt x="33172" y="16933"/>
                    <a:pt x="33595" y="16933"/>
                  </a:cubicBezTo>
                  <a:cubicBezTo>
                    <a:pt x="35234" y="16933"/>
                    <a:pt x="36639" y="17537"/>
                    <a:pt x="38225" y="18141"/>
                  </a:cubicBezTo>
                  <a:cubicBezTo>
                    <a:pt x="38737" y="18346"/>
                    <a:pt x="39282" y="18496"/>
                    <a:pt x="39803" y="18496"/>
                  </a:cubicBezTo>
                  <a:cubicBezTo>
                    <a:pt x="40409" y="18496"/>
                    <a:pt x="40980" y="18292"/>
                    <a:pt x="41423" y="17729"/>
                  </a:cubicBezTo>
                  <a:cubicBezTo>
                    <a:pt x="41503" y="17676"/>
                    <a:pt x="41427" y="17556"/>
                    <a:pt x="41363" y="17556"/>
                  </a:cubicBezTo>
                  <a:cubicBezTo>
                    <a:pt x="41351" y="17556"/>
                    <a:pt x="41339" y="17561"/>
                    <a:pt x="41328" y="17571"/>
                  </a:cubicBezTo>
                  <a:cubicBezTo>
                    <a:pt x="41328" y="17508"/>
                    <a:pt x="41233" y="17476"/>
                    <a:pt x="41107" y="17413"/>
                  </a:cubicBezTo>
                  <a:cubicBezTo>
                    <a:pt x="40875" y="17451"/>
                    <a:pt x="40647" y="17468"/>
                    <a:pt x="40422" y="17468"/>
                  </a:cubicBezTo>
                  <a:cubicBezTo>
                    <a:pt x="38017" y="17468"/>
                    <a:pt x="36026" y="15455"/>
                    <a:pt x="33571" y="15455"/>
                  </a:cubicBezTo>
                  <a:cubicBezTo>
                    <a:pt x="33414" y="15455"/>
                    <a:pt x="33255" y="15463"/>
                    <a:pt x="33095" y="15481"/>
                  </a:cubicBezTo>
                  <a:cubicBezTo>
                    <a:pt x="31064" y="15731"/>
                    <a:pt x="29434" y="16967"/>
                    <a:pt x="27718" y="17851"/>
                  </a:cubicBezTo>
                  <a:lnTo>
                    <a:pt x="27718" y="17851"/>
                  </a:lnTo>
                  <a:cubicBezTo>
                    <a:pt x="27754" y="17832"/>
                    <a:pt x="27786" y="17812"/>
                    <a:pt x="27806" y="17793"/>
                  </a:cubicBezTo>
                  <a:cubicBezTo>
                    <a:pt x="27584" y="16938"/>
                    <a:pt x="27236" y="16209"/>
                    <a:pt x="26761" y="15481"/>
                  </a:cubicBezTo>
                  <a:cubicBezTo>
                    <a:pt x="27742" y="15006"/>
                    <a:pt x="29009" y="14784"/>
                    <a:pt x="29959" y="14499"/>
                  </a:cubicBezTo>
                  <a:cubicBezTo>
                    <a:pt x="31258" y="14087"/>
                    <a:pt x="32619" y="13771"/>
                    <a:pt x="33823" y="13201"/>
                  </a:cubicBezTo>
                  <a:cubicBezTo>
                    <a:pt x="35723" y="12282"/>
                    <a:pt x="37402" y="10287"/>
                    <a:pt x="36578" y="8070"/>
                  </a:cubicBezTo>
                  <a:cubicBezTo>
                    <a:pt x="36545" y="7987"/>
                    <a:pt x="36476" y="7947"/>
                    <a:pt x="36414" y="7947"/>
                  </a:cubicBezTo>
                  <a:cubicBezTo>
                    <a:pt x="36358" y="7947"/>
                    <a:pt x="36308" y="7979"/>
                    <a:pt x="36293" y="8039"/>
                  </a:cubicBezTo>
                  <a:cubicBezTo>
                    <a:pt x="36265" y="8001"/>
                    <a:pt x="36232" y="7986"/>
                    <a:pt x="36200" y="7986"/>
                  </a:cubicBezTo>
                  <a:cubicBezTo>
                    <a:pt x="36124" y="7986"/>
                    <a:pt x="36058" y="8076"/>
                    <a:pt x="36103" y="8165"/>
                  </a:cubicBezTo>
                  <a:cubicBezTo>
                    <a:pt x="36356" y="8799"/>
                    <a:pt x="35976" y="9749"/>
                    <a:pt x="35533" y="10192"/>
                  </a:cubicBezTo>
                  <a:cubicBezTo>
                    <a:pt x="35216" y="10540"/>
                    <a:pt x="34836" y="10825"/>
                    <a:pt x="34425" y="11079"/>
                  </a:cubicBezTo>
                  <a:cubicBezTo>
                    <a:pt x="33918" y="11491"/>
                    <a:pt x="33348" y="11839"/>
                    <a:pt x="32778" y="12156"/>
                  </a:cubicBezTo>
                  <a:cubicBezTo>
                    <a:pt x="31353" y="12884"/>
                    <a:pt x="29864" y="13074"/>
                    <a:pt x="28344" y="13391"/>
                  </a:cubicBezTo>
                  <a:cubicBezTo>
                    <a:pt x="27426" y="13581"/>
                    <a:pt x="26507" y="13897"/>
                    <a:pt x="25747" y="14404"/>
                  </a:cubicBezTo>
                  <a:cubicBezTo>
                    <a:pt x="25652" y="14309"/>
                    <a:pt x="25526" y="14182"/>
                    <a:pt x="25399" y="14087"/>
                  </a:cubicBezTo>
                  <a:cubicBezTo>
                    <a:pt x="26222" y="13201"/>
                    <a:pt x="26919" y="12092"/>
                    <a:pt x="27331" y="10920"/>
                  </a:cubicBezTo>
                  <a:cubicBezTo>
                    <a:pt x="28122" y="8862"/>
                    <a:pt x="27552" y="5378"/>
                    <a:pt x="29928" y="4492"/>
                  </a:cubicBezTo>
                  <a:cubicBezTo>
                    <a:pt x="29991" y="4492"/>
                    <a:pt x="29991" y="4397"/>
                    <a:pt x="29959" y="4365"/>
                  </a:cubicBezTo>
                  <a:cubicBezTo>
                    <a:pt x="30015" y="4337"/>
                    <a:pt x="29997" y="4164"/>
                    <a:pt x="29907" y="4164"/>
                  </a:cubicBezTo>
                  <a:cubicBezTo>
                    <a:pt x="29894" y="4164"/>
                    <a:pt x="29880" y="4167"/>
                    <a:pt x="29864" y="4175"/>
                  </a:cubicBezTo>
                  <a:cubicBezTo>
                    <a:pt x="28249" y="4555"/>
                    <a:pt x="26919" y="5853"/>
                    <a:pt x="26507" y="7500"/>
                  </a:cubicBezTo>
                  <a:cubicBezTo>
                    <a:pt x="26159" y="8799"/>
                    <a:pt x="26444" y="10097"/>
                    <a:pt x="25747" y="11332"/>
                  </a:cubicBezTo>
                  <a:cubicBezTo>
                    <a:pt x="25367" y="12092"/>
                    <a:pt x="24861" y="12757"/>
                    <a:pt x="24322" y="13454"/>
                  </a:cubicBezTo>
                  <a:cubicBezTo>
                    <a:pt x="24291" y="13422"/>
                    <a:pt x="24259" y="13391"/>
                    <a:pt x="24227" y="13391"/>
                  </a:cubicBezTo>
                  <a:cubicBezTo>
                    <a:pt x="23372" y="12947"/>
                    <a:pt x="22485" y="12757"/>
                    <a:pt x="21535" y="12726"/>
                  </a:cubicBezTo>
                  <a:cubicBezTo>
                    <a:pt x="21599" y="12599"/>
                    <a:pt x="21694" y="12441"/>
                    <a:pt x="21789" y="12314"/>
                  </a:cubicBezTo>
                  <a:cubicBezTo>
                    <a:pt x="22169" y="11934"/>
                    <a:pt x="22549" y="11522"/>
                    <a:pt x="22865" y="11079"/>
                  </a:cubicBezTo>
                  <a:cubicBezTo>
                    <a:pt x="23657" y="9970"/>
                    <a:pt x="24227" y="8640"/>
                    <a:pt x="24417" y="7279"/>
                  </a:cubicBezTo>
                  <a:cubicBezTo>
                    <a:pt x="24797" y="4808"/>
                    <a:pt x="24006" y="2180"/>
                    <a:pt x="22327" y="311"/>
                  </a:cubicBezTo>
                  <a:cubicBezTo>
                    <a:pt x="22264" y="248"/>
                    <a:pt x="22232" y="121"/>
                    <a:pt x="22200" y="58"/>
                  </a:cubicBezTo>
                  <a:cubicBezTo>
                    <a:pt x="22187" y="18"/>
                    <a:pt x="22157" y="1"/>
                    <a:pt x="22127" y="1"/>
                  </a:cubicBezTo>
                  <a:close/>
                </a:path>
              </a:pathLst>
            </a:custGeom>
            <a:solidFill>
              <a:srgbClr val="565555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5737275" y="1029322"/>
              <a:ext cx="550115" cy="125137"/>
            </a:xfrm>
            <a:custGeom>
              <a:avLst/>
              <a:gdLst/>
              <a:ahLst/>
              <a:cxnLst/>
              <a:rect l="l" t="t" r="r" b="b"/>
              <a:pathLst>
                <a:path w="17514" h="3984" extrusionOk="0">
                  <a:moveTo>
                    <a:pt x="9904" y="1"/>
                  </a:moveTo>
                  <a:cubicBezTo>
                    <a:pt x="9587" y="1"/>
                    <a:pt x="9263" y="35"/>
                    <a:pt x="8931" y="113"/>
                  </a:cubicBezTo>
                  <a:cubicBezTo>
                    <a:pt x="6215" y="720"/>
                    <a:pt x="3920" y="3357"/>
                    <a:pt x="1109" y="3357"/>
                  </a:cubicBezTo>
                  <a:cubicBezTo>
                    <a:pt x="840" y="3357"/>
                    <a:pt x="565" y="3333"/>
                    <a:pt x="285" y="3280"/>
                  </a:cubicBezTo>
                  <a:cubicBezTo>
                    <a:pt x="222" y="3375"/>
                    <a:pt x="95" y="3502"/>
                    <a:pt x="32" y="3660"/>
                  </a:cubicBezTo>
                  <a:cubicBezTo>
                    <a:pt x="0" y="3723"/>
                    <a:pt x="0" y="3787"/>
                    <a:pt x="0" y="3818"/>
                  </a:cubicBezTo>
                  <a:cubicBezTo>
                    <a:pt x="405" y="3932"/>
                    <a:pt x="798" y="3983"/>
                    <a:pt x="1183" y="3983"/>
                  </a:cubicBezTo>
                  <a:cubicBezTo>
                    <a:pt x="3892" y="3983"/>
                    <a:pt x="6141" y="1467"/>
                    <a:pt x="8804" y="968"/>
                  </a:cubicBezTo>
                  <a:cubicBezTo>
                    <a:pt x="9260" y="882"/>
                    <a:pt x="9730" y="839"/>
                    <a:pt x="10205" y="839"/>
                  </a:cubicBezTo>
                  <a:cubicBezTo>
                    <a:pt x="10952" y="839"/>
                    <a:pt x="11711" y="945"/>
                    <a:pt x="12446" y="1158"/>
                  </a:cubicBezTo>
                  <a:cubicBezTo>
                    <a:pt x="13522" y="1479"/>
                    <a:pt x="14928" y="2427"/>
                    <a:pt x="16175" y="2427"/>
                  </a:cubicBezTo>
                  <a:cubicBezTo>
                    <a:pt x="16654" y="2427"/>
                    <a:pt x="17109" y="2287"/>
                    <a:pt x="17513" y="1918"/>
                  </a:cubicBezTo>
                  <a:lnTo>
                    <a:pt x="17513" y="1918"/>
                  </a:lnTo>
                  <a:cubicBezTo>
                    <a:pt x="17261" y="1962"/>
                    <a:pt x="17013" y="1982"/>
                    <a:pt x="16769" y="1982"/>
                  </a:cubicBezTo>
                  <a:cubicBezTo>
                    <a:pt x="14339" y="1982"/>
                    <a:pt x="12310" y="1"/>
                    <a:pt x="9904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5765104" y="810048"/>
              <a:ext cx="397933" cy="244715"/>
            </a:xfrm>
            <a:custGeom>
              <a:avLst/>
              <a:gdLst/>
              <a:ahLst/>
              <a:cxnLst/>
              <a:rect l="l" t="t" r="r" b="b"/>
              <a:pathLst>
                <a:path w="12669" h="7791" extrusionOk="0">
                  <a:moveTo>
                    <a:pt x="12035" y="0"/>
                  </a:moveTo>
                  <a:cubicBezTo>
                    <a:pt x="12035" y="1615"/>
                    <a:pt x="9660" y="2946"/>
                    <a:pt x="8425" y="3579"/>
                  </a:cubicBezTo>
                  <a:cubicBezTo>
                    <a:pt x="5765" y="5004"/>
                    <a:pt x="1426" y="4276"/>
                    <a:pt x="1" y="7474"/>
                  </a:cubicBezTo>
                  <a:cubicBezTo>
                    <a:pt x="191" y="7633"/>
                    <a:pt x="476" y="7759"/>
                    <a:pt x="729" y="7791"/>
                  </a:cubicBezTo>
                  <a:cubicBezTo>
                    <a:pt x="1394" y="6017"/>
                    <a:pt x="4308" y="5732"/>
                    <a:pt x="5860" y="5257"/>
                  </a:cubicBezTo>
                  <a:cubicBezTo>
                    <a:pt x="8298" y="4561"/>
                    <a:pt x="12669" y="3262"/>
                    <a:pt x="12035" y="0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5769093" y="1230817"/>
              <a:ext cx="299432" cy="180074"/>
            </a:xfrm>
            <a:custGeom>
              <a:avLst/>
              <a:gdLst/>
              <a:ahLst/>
              <a:cxnLst/>
              <a:rect l="l" t="t" r="r" b="b"/>
              <a:pathLst>
                <a:path w="9533" h="5733" extrusionOk="0">
                  <a:moveTo>
                    <a:pt x="571" y="0"/>
                  </a:moveTo>
                  <a:cubicBezTo>
                    <a:pt x="412" y="32"/>
                    <a:pt x="317" y="64"/>
                    <a:pt x="191" y="159"/>
                  </a:cubicBezTo>
                  <a:cubicBezTo>
                    <a:pt x="96" y="190"/>
                    <a:pt x="64" y="254"/>
                    <a:pt x="1" y="317"/>
                  </a:cubicBezTo>
                  <a:cubicBezTo>
                    <a:pt x="792" y="1900"/>
                    <a:pt x="1489" y="3009"/>
                    <a:pt x="3262" y="3516"/>
                  </a:cubicBezTo>
                  <a:cubicBezTo>
                    <a:pt x="4529" y="3864"/>
                    <a:pt x="5859" y="4149"/>
                    <a:pt x="7126" y="4529"/>
                  </a:cubicBezTo>
                  <a:cubicBezTo>
                    <a:pt x="8013" y="4814"/>
                    <a:pt x="8836" y="5162"/>
                    <a:pt x="9533" y="5732"/>
                  </a:cubicBezTo>
                  <a:cubicBezTo>
                    <a:pt x="8900" y="4972"/>
                    <a:pt x="8108" y="4434"/>
                    <a:pt x="7158" y="4117"/>
                  </a:cubicBezTo>
                  <a:cubicBezTo>
                    <a:pt x="6049" y="3706"/>
                    <a:pt x="4846" y="3706"/>
                    <a:pt x="3769" y="3357"/>
                  </a:cubicBezTo>
                  <a:cubicBezTo>
                    <a:pt x="2249" y="2787"/>
                    <a:pt x="1014" y="1584"/>
                    <a:pt x="571" y="0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5825788" y="1231791"/>
              <a:ext cx="221849" cy="34237"/>
            </a:xfrm>
            <a:custGeom>
              <a:avLst/>
              <a:gdLst/>
              <a:ahLst/>
              <a:cxnLst/>
              <a:rect l="l" t="t" r="r" b="b"/>
              <a:pathLst>
                <a:path w="7063" h="1090" extrusionOk="0">
                  <a:moveTo>
                    <a:pt x="412" y="1"/>
                  </a:moveTo>
                  <a:lnTo>
                    <a:pt x="254" y="159"/>
                  </a:lnTo>
                  <a:cubicBezTo>
                    <a:pt x="159" y="223"/>
                    <a:pt x="96" y="349"/>
                    <a:pt x="32" y="444"/>
                  </a:cubicBezTo>
                  <a:cubicBezTo>
                    <a:pt x="1" y="444"/>
                    <a:pt x="1" y="476"/>
                    <a:pt x="1" y="476"/>
                  </a:cubicBezTo>
                  <a:cubicBezTo>
                    <a:pt x="531" y="958"/>
                    <a:pt x="1250" y="1090"/>
                    <a:pt x="1990" y="1090"/>
                  </a:cubicBezTo>
                  <a:cubicBezTo>
                    <a:pt x="2708" y="1090"/>
                    <a:pt x="3446" y="966"/>
                    <a:pt x="4054" y="919"/>
                  </a:cubicBezTo>
                  <a:cubicBezTo>
                    <a:pt x="4675" y="839"/>
                    <a:pt x="5309" y="759"/>
                    <a:pt x="5947" y="759"/>
                  </a:cubicBezTo>
                  <a:cubicBezTo>
                    <a:pt x="6318" y="759"/>
                    <a:pt x="6690" y="786"/>
                    <a:pt x="7063" y="856"/>
                  </a:cubicBezTo>
                  <a:cubicBezTo>
                    <a:pt x="6240" y="589"/>
                    <a:pt x="5432" y="494"/>
                    <a:pt x="4575" y="494"/>
                  </a:cubicBezTo>
                  <a:cubicBezTo>
                    <a:pt x="4211" y="494"/>
                    <a:pt x="3839" y="511"/>
                    <a:pt x="3453" y="539"/>
                  </a:cubicBezTo>
                  <a:cubicBezTo>
                    <a:pt x="3120" y="568"/>
                    <a:pt x="2793" y="591"/>
                    <a:pt x="2475" y="591"/>
                  </a:cubicBezTo>
                  <a:cubicBezTo>
                    <a:pt x="1731" y="591"/>
                    <a:pt x="1033" y="466"/>
                    <a:pt x="412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5722355" y="1296464"/>
              <a:ext cx="242736" cy="379998"/>
            </a:xfrm>
            <a:custGeom>
              <a:avLst/>
              <a:gdLst/>
              <a:ahLst/>
              <a:cxnLst/>
              <a:rect l="l" t="t" r="r" b="b"/>
              <a:pathLst>
                <a:path w="7728" h="12098" extrusionOk="0">
                  <a:moveTo>
                    <a:pt x="633" y="0"/>
                  </a:moveTo>
                  <a:cubicBezTo>
                    <a:pt x="443" y="32"/>
                    <a:pt x="285" y="127"/>
                    <a:pt x="127" y="222"/>
                  </a:cubicBezTo>
                  <a:lnTo>
                    <a:pt x="0" y="349"/>
                  </a:lnTo>
                  <a:lnTo>
                    <a:pt x="32" y="349"/>
                  </a:lnTo>
                  <a:cubicBezTo>
                    <a:pt x="2059" y="1616"/>
                    <a:pt x="1109" y="4814"/>
                    <a:pt x="1204" y="6778"/>
                  </a:cubicBezTo>
                  <a:cubicBezTo>
                    <a:pt x="1362" y="10483"/>
                    <a:pt x="4592" y="11623"/>
                    <a:pt x="7727" y="12098"/>
                  </a:cubicBezTo>
                  <a:cubicBezTo>
                    <a:pt x="5574" y="11401"/>
                    <a:pt x="3420" y="10451"/>
                    <a:pt x="2375" y="8361"/>
                  </a:cubicBezTo>
                  <a:cubicBezTo>
                    <a:pt x="1805" y="7126"/>
                    <a:pt x="1900" y="5891"/>
                    <a:pt x="2027" y="4592"/>
                  </a:cubicBezTo>
                  <a:cubicBezTo>
                    <a:pt x="2090" y="3801"/>
                    <a:pt x="2217" y="3009"/>
                    <a:pt x="2027" y="2217"/>
                  </a:cubicBezTo>
                  <a:cubicBezTo>
                    <a:pt x="1837" y="1331"/>
                    <a:pt x="1235" y="665"/>
                    <a:pt x="633" y="0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5737275" y="688680"/>
              <a:ext cx="163144" cy="315356"/>
            </a:xfrm>
            <a:custGeom>
              <a:avLst/>
              <a:gdLst/>
              <a:ahLst/>
              <a:cxnLst/>
              <a:rect l="l" t="t" r="r" b="b"/>
              <a:pathLst>
                <a:path w="5194" h="10040" extrusionOk="0">
                  <a:moveTo>
                    <a:pt x="5194" y="1"/>
                  </a:moveTo>
                  <a:lnTo>
                    <a:pt x="5194" y="1"/>
                  </a:lnTo>
                  <a:cubicBezTo>
                    <a:pt x="4497" y="412"/>
                    <a:pt x="3895" y="1014"/>
                    <a:pt x="3547" y="1901"/>
                  </a:cubicBezTo>
                  <a:cubicBezTo>
                    <a:pt x="3072" y="2851"/>
                    <a:pt x="3135" y="3896"/>
                    <a:pt x="2977" y="4941"/>
                  </a:cubicBezTo>
                  <a:cubicBezTo>
                    <a:pt x="2692" y="6841"/>
                    <a:pt x="1204" y="8456"/>
                    <a:pt x="0" y="9913"/>
                  </a:cubicBezTo>
                  <a:cubicBezTo>
                    <a:pt x="158" y="10008"/>
                    <a:pt x="380" y="10040"/>
                    <a:pt x="570" y="10040"/>
                  </a:cubicBezTo>
                  <a:cubicBezTo>
                    <a:pt x="2534" y="8140"/>
                    <a:pt x="3864" y="5954"/>
                    <a:pt x="4180" y="3231"/>
                  </a:cubicBezTo>
                  <a:cubicBezTo>
                    <a:pt x="4275" y="2123"/>
                    <a:pt x="4402" y="792"/>
                    <a:pt x="5194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5448805" y="940337"/>
              <a:ext cx="417816" cy="406885"/>
            </a:xfrm>
            <a:custGeom>
              <a:avLst/>
              <a:gdLst/>
              <a:ahLst/>
              <a:cxnLst/>
              <a:rect l="l" t="t" r="r" b="b"/>
              <a:pathLst>
                <a:path w="13302" h="12954" extrusionOk="0">
                  <a:moveTo>
                    <a:pt x="6904" y="1"/>
                  </a:moveTo>
                  <a:cubicBezTo>
                    <a:pt x="6492" y="1014"/>
                    <a:pt x="6904" y="2028"/>
                    <a:pt x="7411" y="3009"/>
                  </a:cubicBezTo>
                  <a:cubicBezTo>
                    <a:pt x="7442" y="3104"/>
                    <a:pt x="7442" y="3168"/>
                    <a:pt x="7411" y="3231"/>
                  </a:cubicBezTo>
                  <a:lnTo>
                    <a:pt x="7537" y="3104"/>
                  </a:lnTo>
                  <a:cubicBezTo>
                    <a:pt x="7571" y="3062"/>
                    <a:pt x="7614" y="3045"/>
                    <a:pt x="7656" y="3045"/>
                  </a:cubicBezTo>
                  <a:cubicBezTo>
                    <a:pt x="7774" y="3045"/>
                    <a:pt x="7892" y="3178"/>
                    <a:pt x="7822" y="3295"/>
                  </a:cubicBezTo>
                  <a:cubicBezTo>
                    <a:pt x="7484" y="3802"/>
                    <a:pt x="6920" y="4133"/>
                    <a:pt x="6332" y="4133"/>
                  </a:cubicBezTo>
                  <a:cubicBezTo>
                    <a:pt x="6259" y="4133"/>
                    <a:pt x="6186" y="4128"/>
                    <a:pt x="6112" y="4118"/>
                  </a:cubicBezTo>
                  <a:cubicBezTo>
                    <a:pt x="5922" y="4118"/>
                    <a:pt x="5922" y="3896"/>
                    <a:pt x="6112" y="3865"/>
                  </a:cubicBezTo>
                  <a:cubicBezTo>
                    <a:pt x="6239" y="3865"/>
                    <a:pt x="6302" y="3865"/>
                    <a:pt x="6429" y="3801"/>
                  </a:cubicBezTo>
                  <a:cubicBezTo>
                    <a:pt x="5827" y="2756"/>
                    <a:pt x="5352" y="1426"/>
                    <a:pt x="5289" y="159"/>
                  </a:cubicBezTo>
                  <a:cubicBezTo>
                    <a:pt x="4370" y="318"/>
                    <a:pt x="3452" y="729"/>
                    <a:pt x="2692" y="1236"/>
                  </a:cubicBezTo>
                  <a:cubicBezTo>
                    <a:pt x="3072" y="1964"/>
                    <a:pt x="3642" y="2534"/>
                    <a:pt x="4560" y="2819"/>
                  </a:cubicBezTo>
                  <a:cubicBezTo>
                    <a:pt x="4597" y="2795"/>
                    <a:pt x="4648" y="2780"/>
                    <a:pt x="4699" y="2780"/>
                  </a:cubicBezTo>
                  <a:cubicBezTo>
                    <a:pt x="4779" y="2780"/>
                    <a:pt x="4858" y="2817"/>
                    <a:pt x="4877" y="2914"/>
                  </a:cubicBezTo>
                  <a:cubicBezTo>
                    <a:pt x="5004" y="3295"/>
                    <a:pt x="4972" y="3738"/>
                    <a:pt x="4845" y="4086"/>
                  </a:cubicBezTo>
                  <a:cubicBezTo>
                    <a:pt x="4756" y="4324"/>
                    <a:pt x="4556" y="4757"/>
                    <a:pt x="4269" y="4757"/>
                  </a:cubicBezTo>
                  <a:cubicBezTo>
                    <a:pt x="4251" y="4757"/>
                    <a:pt x="4232" y="4755"/>
                    <a:pt x="4212" y="4751"/>
                  </a:cubicBezTo>
                  <a:cubicBezTo>
                    <a:pt x="4180" y="4751"/>
                    <a:pt x="4117" y="4720"/>
                    <a:pt x="4117" y="4688"/>
                  </a:cubicBezTo>
                  <a:cubicBezTo>
                    <a:pt x="4117" y="4530"/>
                    <a:pt x="4212" y="4403"/>
                    <a:pt x="4339" y="4245"/>
                  </a:cubicBezTo>
                  <a:cubicBezTo>
                    <a:pt x="3135" y="3801"/>
                    <a:pt x="2217" y="3136"/>
                    <a:pt x="1647" y="2154"/>
                  </a:cubicBezTo>
                  <a:cubicBezTo>
                    <a:pt x="1077" y="2693"/>
                    <a:pt x="633" y="3421"/>
                    <a:pt x="380" y="4213"/>
                  </a:cubicBezTo>
                  <a:cubicBezTo>
                    <a:pt x="317" y="4276"/>
                    <a:pt x="317" y="4371"/>
                    <a:pt x="285" y="4435"/>
                  </a:cubicBezTo>
                  <a:cubicBezTo>
                    <a:pt x="443" y="4498"/>
                    <a:pt x="602" y="4561"/>
                    <a:pt x="729" y="4593"/>
                  </a:cubicBezTo>
                  <a:cubicBezTo>
                    <a:pt x="760" y="4530"/>
                    <a:pt x="855" y="4435"/>
                    <a:pt x="919" y="4435"/>
                  </a:cubicBezTo>
                  <a:cubicBezTo>
                    <a:pt x="1267" y="4498"/>
                    <a:pt x="1584" y="4751"/>
                    <a:pt x="1647" y="5131"/>
                  </a:cubicBezTo>
                  <a:cubicBezTo>
                    <a:pt x="1647" y="5321"/>
                    <a:pt x="1552" y="5511"/>
                    <a:pt x="1425" y="5638"/>
                  </a:cubicBezTo>
                  <a:lnTo>
                    <a:pt x="1647" y="5638"/>
                  </a:lnTo>
                  <a:cubicBezTo>
                    <a:pt x="1651" y="5633"/>
                    <a:pt x="1655" y="5632"/>
                    <a:pt x="1659" y="5632"/>
                  </a:cubicBezTo>
                  <a:lnTo>
                    <a:pt x="1659" y="5632"/>
                  </a:lnTo>
                  <a:cubicBezTo>
                    <a:pt x="1678" y="5632"/>
                    <a:pt x="1674" y="5701"/>
                    <a:pt x="1647" y="5701"/>
                  </a:cubicBezTo>
                  <a:cubicBezTo>
                    <a:pt x="1520" y="5701"/>
                    <a:pt x="1362" y="5765"/>
                    <a:pt x="1235" y="5765"/>
                  </a:cubicBezTo>
                  <a:cubicBezTo>
                    <a:pt x="1204" y="5765"/>
                    <a:pt x="1172" y="5796"/>
                    <a:pt x="1109" y="5796"/>
                  </a:cubicBezTo>
                  <a:cubicBezTo>
                    <a:pt x="1077" y="5796"/>
                    <a:pt x="1045" y="5796"/>
                    <a:pt x="1045" y="5765"/>
                  </a:cubicBezTo>
                  <a:cubicBezTo>
                    <a:pt x="729" y="5765"/>
                    <a:pt x="380" y="5765"/>
                    <a:pt x="63" y="5701"/>
                  </a:cubicBezTo>
                  <a:cubicBezTo>
                    <a:pt x="63" y="5923"/>
                    <a:pt x="0" y="6145"/>
                    <a:pt x="0" y="6335"/>
                  </a:cubicBezTo>
                  <a:cubicBezTo>
                    <a:pt x="222" y="6335"/>
                    <a:pt x="445" y="6339"/>
                    <a:pt x="669" y="6339"/>
                  </a:cubicBezTo>
                  <a:cubicBezTo>
                    <a:pt x="1338" y="6339"/>
                    <a:pt x="2003" y="6303"/>
                    <a:pt x="2597" y="6018"/>
                  </a:cubicBezTo>
                  <a:cubicBezTo>
                    <a:pt x="2534" y="5923"/>
                    <a:pt x="2502" y="5796"/>
                    <a:pt x="2439" y="5670"/>
                  </a:cubicBezTo>
                  <a:cubicBezTo>
                    <a:pt x="2368" y="5576"/>
                    <a:pt x="2454" y="5465"/>
                    <a:pt x="2542" y="5465"/>
                  </a:cubicBezTo>
                  <a:cubicBezTo>
                    <a:pt x="2573" y="5465"/>
                    <a:pt x="2604" y="5478"/>
                    <a:pt x="2629" y="5511"/>
                  </a:cubicBezTo>
                  <a:cubicBezTo>
                    <a:pt x="3230" y="6240"/>
                    <a:pt x="3072" y="7063"/>
                    <a:pt x="2755" y="7855"/>
                  </a:cubicBezTo>
                  <a:cubicBezTo>
                    <a:pt x="2850" y="7918"/>
                    <a:pt x="2819" y="8077"/>
                    <a:pt x="2692" y="8140"/>
                  </a:cubicBezTo>
                  <a:cubicBezTo>
                    <a:pt x="2755" y="8203"/>
                    <a:pt x="2755" y="8330"/>
                    <a:pt x="2629" y="8362"/>
                  </a:cubicBezTo>
                  <a:cubicBezTo>
                    <a:pt x="2534" y="8393"/>
                    <a:pt x="2502" y="8457"/>
                    <a:pt x="2439" y="8488"/>
                  </a:cubicBezTo>
                  <a:cubicBezTo>
                    <a:pt x="2406" y="8514"/>
                    <a:pt x="2370" y="8525"/>
                    <a:pt x="2334" y="8525"/>
                  </a:cubicBezTo>
                  <a:cubicBezTo>
                    <a:pt x="2192" y="8525"/>
                    <a:pt x="2053" y="8354"/>
                    <a:pt x="2154" y="8203"/>
                  </a:cubicBezTo>
                  <a:cubicBezTo>
                    <a:pt x="2154" y="8172"/>
                    <a:pt x="2185" y="8140"/>
                    <a:pt x="2185" y="8077"/>
                  </a:cubicBezTo>
                  <a:cubicBezTo>
                    <a:pt x="1729" y="8008"/>
                    <a:pt x="1256" y="7956"/>
                    <a:pt x="778" y="7956"/>
                  </a:cubicBezTo>
                  <a:cubicBezTo>
                    <a:pt x="593" y="7956"/>
                    <a:pt x="408" y="7964"/>
                    <a:pt x="222" y="7982"/>
                  </a:cubicBezTo>
                  <a:cubicBezTo>
                    <a:pt x="507" y="9502"/>
                    <a:pt x="1394" y="10895"/>
                    <a:pt x="2692" y="11877"/>
                  </a:cubicBezTo>
                  <a:cubicBezTo>
                    <a:pt x="3294" y="10737"/>
                    <a:pt x="3959" y="9660"/>
                    <a:pt x="5162" y="9027"/>
                  </a:cubicBezTo>
                  <a:cubicBezTo>
                    <a:pt x="5133" y="8969"/>
                    <a:pt x="5210" y="8832"/>
                    <a:pt x="5319" y="8832"/>
                  </a:cubicBezTo>
                  <a:cubicBezTo>
                    <a:pt x="5330" y="8832"/>
                    <a:pt x="5341" y="8834"/>
                    <a:pt x="5352" y="8837"/>
                  </a:cubicBezTo>
                  <a:cubicBezTo>
                    <a:pt x="5891" y="8995"/>
                    <a:pt x="6302" y="9723"/>
                    <a:pt x="6176" y="10262"/>
                  </a:cubicBezTo>
                  <a:cubicBezTo>
                    <a:pt x="6151" y="10358"/>
                    <a:pt x="6072" y="10400"/>
                    <a:pt x="5979" y="10400"/>
                  </a:cubicBezTo>
                  <a:cubicBezTo>
                    <a:pt x="5950" y="10400"/>
                    <a:pt x="5920" y="10396"/>
                    <a:pt x="5891" y="10388"/>
                  </a:cubicBezTo>
                  <a:cubicBezTo>
                    <a:pt x="5099" y="11022"/>
                    <a:pt x="4529" y="11813"/>
                    <a:pt x="3990" y="12669"/>
                  </a:cubicBezTo>
                  <a:cubicBezTo>
                    <a:pt x="4529" y="12827"/>
                    <a:pt x="5035" y="12922"/>
                    <a:pt x="5574" y="12954"/>
                  </a:cubicBezTo>
                  <a:cubicBezTo>
                    <a:pt x="5669" y="12764"/>
                    <a:pt x="5701" y="12510"/>
                    <a:pt x="5764" y="12320"/>
                  </a:cubicBezTo>
                  <a:lnTo>
                    <a:pt x="5764" y="12320"/>
                  </a:lnTo>
                  <a:cubicBezTo>
                    <a:pt x="5669" y="12352"/>
                    <a:pt x="5606" y="12352"/>
                    <a:pt x="5511" y="12415"/>
                  </a:cubicBezTo>
                  <a:cubicBezTo>
                    <a:pt x="5501" y="12418"/>
                    <a:pt x="5492" y="12419"/>
                    <a:pt x="5483" y="12419"/>
                  </a:cubicBezTo>
                  <a:cubicBezTo>
                    <a:pt x="5375" y="12419"/>
                    <a:pt x="5330" y="12250"/>
                    <a:pt x="5447" y="12162"/>
                  </a:cubicBezTo>
                  <a:cubicBezTo>
                    <a:pt x="5725" y="11992"/>
                    <a:pt x="6057" y="11912"/>
                    <a:pt x="6396" y="11912"/>
                  </a:cubicBezTo>
                  <a:cubicBezTo>
                    <a:pt x="6752" y="11912"/>
                    <a:pt x="7118" y="12000"/>
                    <a:pt x="7442" y="12162"/>
                  </a:cubicBezTo>
                  <a:cubicBezTo>
                    <a:pt x="7601" y="12257"/>
                    <a:pt x="7506" y="12478"/>
                    <a:pt x="7347" y="12478"/>
                  </a:cubicBezTo>
                  <a:cubicBezTo>
                    <a:pt x="7284" y="12637"/>
                    <a:pt x="7221" y="12764"/>
                    <a:pt x="7157" y="12922"/>
                  </a:cubicBezTo>
                  <a:cubicBezTo>
                    <a:pt x="7854" y="12827"/>
                    <a:pt x="8519" y="12669"/>
                    <a:pt x="9152" y="12447"/>
                  </a:cubicBezTo>
                  <a:cubicBezTo>
                    <a:pt x="9184" y="12510"/>
                    <a:pt x="9184" y="12573"/>
                    <a:pt x="9216" y="12637"/>
                  </a:cubicBezTo>
                  <a:lnTo>
                    <a:pt x="9216" y="12605"/>
                  </a:lnTo>
                  <a:cubicBezTo>
                    <a:pt x="9216" y="12573"/>
                    <a:pt x="9279" y="12573"/>
                    <a:pt x="9279" y="12510"/>
                  </a:cubicBezTo>
                  <a:cubicBezTo>
                    <a:pt x="9121" y="12257"/>
                    <a:pt x="8931" y="11972"/>
                    <a:pt x="8646" y="11718"/>
                  </a:cubicBezTo>
                  <a:lnTo>
                    <a:pt x="8646" y="11687"/>
                  </a:lnTo>
                  <a:lnTo>
                    <a:pt x="8551" y="11782"/>
                  </a:lnTo>
                  <a:lnTo>
                    <a:pt x="8424" y="11877"/>
                  </a:lnTo>
                  <a:cubicBezTo>
                    <a:pt x="8408" y="11908"/>
                    <a:pt x="8392" y="11908"/>
                    <a:pt x="8381" y="11908"/>
                  </a:cubicBezTo>
                  <a:cubicBezTo>
                    <a:pt x="8369" y="11908"/>
                    <a:pt x="8361" y="11908"/>
                    <a:pt x="8361" y="11940"/>
                  </a:cubicBezTo>
                  <a:cubicBezTo>
                    <a:pt x="8350" y="11963"/>
                    <a:pt x="8330" y="11973"/>
                    <a:pt x="8310" y="11973"/>
                  </a:cubicBezTo>
                  <a:cubicBezTo>
                    <a:pt x="8274" y="11973"/>
                    <a:pt x="8234" y="11938"/>
                    <a:pt x="8234" y="11877"/>
                  </a:cubicBezTo>
                  <a:lnTo>
                    <a:pt x="8266" y="11877"/>
                  </a:lnTo>
                  <a:cubicBezTo>
                    <a:pt x="8234" y="11877"/>
                    <a:pt x="8234" y="11813"/>
                    <a:pt x="8234" y="11782"/>
                  </a:cubicBezTo>
                  <a:cubicBezTo>
                    <a:pt x="8424" y="11243"/>
                    <a:pt x="8994" y="10895"/>
                    <a:pt x="9501" y="10863"/>
                  </a:cubicBezTo>
                  <a:cubicBezTo>
                    <a:pt x="9723" y="10863"/>
                    <a:pt x="9786" y="11212"/>
                    <a:pt x="9533" y="11243"/>
                  </a:cubicBezTo>
                  <a:cubicBezTo>
                    <a:pt x="9786" y="11497"/>
                    <a:pt x="10008" y="11718"/>
                    <a:pt x="10229" y="11972"/>
                  </a:cubicBezTo>
                  <a:cubicBezTo>
                    <a:pt x="10514" y="11782"/>
                    <a:pt x="10768" y="11623"/>
                    <a:pt x="11021" y="11402"/>
                  </a:cubicBezTo>
                  <a:cubicBezTo>
                    <a:pt x="11053" y="11402"/>
                    <a:pt x="11053" y="11465"/>
                    <a:pt x="11084" y="11465"/>
                  </a:cubicBezTo>
                  <a:cubicBezTo>
                    <a:pt x="10704" y="10927"/>
                    <a:pt x="10388" y="10357"/>
                    <a:pt x="10071" y="9597"/>
                  </a:cubicBezTo>
                  <a:cubicBezTo>
                    <a:pt x="9976" y="9660"/>
                    <a:pt x="9944" y="9755"/>
                    <a:pt x="9881" y="9818"/>
                  </a:cubicBezTo>
                  <a:cubicBezTo>
                    <a:pt x="9835" y="9876"/>
                    <a:pt x="9781" y="9900"/>
                    <a:pt x="9734" y="9900"/>
                  </a:cubicBezTo>
                  <a:cubicBezTo>
                    <a:pt x="9650" y="9900"/>
                    <a:pt x="9587" y="9824"/>
                    <a:pt x="9628" y="9723"/>
                  </a:cubicBezTo>
                  <a:cubicBezTo>
                    <a:pt x="9881" y="9280"/>
                    <a:pt x="10388" y="8805"/>
                    <a:pt x="10894" y="8805"/>
                  </a:cubicBezTo>
                  <a:cubicBezTo>
                    <a:pt x="11053" y="8805"/>
                    <a:pt x="11148" y="9027"/>
                    <a:pt x="10989" y="9122"/>
                  </a:cubicBezTo>
                  <a:cubicBezTo>
                    <a:pt x="10926" y="9122"/>
                    <a:pt x="10894" y="9153"/>
                    <a:pt x="10863" y="9153"/>
                  </a:cubicBezTo>
                  <a:cubicBezTo>
                    <a:pt x="11084" y="9755"/>
                    <a:pt x="11401" y="10293"/>
                    <a:pt x="11813" y="10768"/>
                  </a:cubicBezTo>
                  <a:lnTo>
                    <a:pt x="11844" y="10737"/>
                  </a:lnTo>
                  <a:lnTo>
                    <a:pt x="11939" y="10737"/>
                  </a:lnTo>
                  <a:cubicBezTo>
                    <a:pt x="11939" y="10737"/>
                    <a:pt x="11939" y="10705"/>
                    <a:pt x="11971" y="10673"/>
                  </a:cubicBezTo>
                  <a:cubicBezTo>
                    <a:pt x="12098" y="10515"/>
                    <a:pt x="12256" y="10357"/>
                    <a:pt x="12414" y="10230"/>
                  </a:cubicBezTo>
                  <a:cubicBezTo>
                    <a:pt x="12256" y="10135"/>
                    <a:pt x="12098" y="9977"/>
                    <a:pt x="11939" y="9818"/>
                  </a:cubicBezTo>
                  <a:cubicBezTo>
                    <a:pt x="11876" y="9818"/>
                    <a:pt x="11876" y="9882"/>
                    <a:pt x="11876" y="9882"/>
                  </a:cubicBezTo>
                  <a:cubicBezTo>
                    <a:pt x="11867" y="9899"/>
                    <a:pt x="11851" y="9907"/>
                    <a:pt x="11832" y="9907"/>
                  </a:cubicBezTo>
                  <a:cubicBezTo>
                    <a:pt x="11783" y="9907"/>
                    <a:pt x="11718" y="9855"/>
                    <a:pt x="11718" y="9787"/>
                  </a:cubicBezTo>
                  <a:lnTo>
                    <a:pt x="11718" y="9660"/>
                  </a:lnTo>
                  <a:cubicBezTo>
                    <a:pt x="11718" y="9628"/>
                    <a:pt x="11718" y="9565"/>
                    <a:pt x="11781" y="9502"/>
                  </a:cubicBezTo>
                  <a:cubicBezTo>
                    <a:pt x="11813" y="9407"/>
                    <a:pt x="11876" y="9280"/>
                    <a:pt x="11971" y="9185"/>
                  </a:cubicBezTo>
                  <a:cubicBezTo>
                    <a:pt x="12129" y="8995"/>
                    <a:pt x="12319" y="8837"/>
                    <a:pt x="12573" y="8710"/>
                  </a:cubicBezTo>
                  <a:cubicBezTo>
                    <a:pt x="12599" y="8699"/>
                    <a:pt x="12625" y="8694"/>
                    <a:pt x="12650" y="8694"/>
                  </a:cubicBezTo>
                  <a:cubicBezTo>
                    <a:pt x="12834" y="8694"/>
                    <a:pt x="12958" y="8971"/>
                    <a:pt x="12763" y="9027"/>
                  </a:cubicBezTo>
                  <a:cubicBezTo>
                    <a:pt x="12668" y="9090"/>
                    <a:pt x="12636" y="9122"/>
                    <a:pt x="12573" y="9153"/>
                  </a:cubicBezTo>
                  <a:lnTo>
                    <a:pt x="12794" y="9280"/>
                  </a:lnTo>
                  <a:cubicBezTo>
                    <a:pt x="12953" y="8868"/>
                    <a:pt x="13111" y="8457"/>
                    <a:pt x="13174" y="8013"/>
                  </a:cubicBezTo>
                  <a:cubicBezTo>
                    <a:pt x="13301" y="7411"/>
                    <a:pt x="13301" y="6873"/>
                    <a:pt x="13269" y="6271"/>
                  </a:cubicBezTo>
                  <a:lnTo>
                    <a:pt x="13269" y="6271"/>
                  </a:lnTo>
                  <a:cubicBezTo>
                    <a:pt x="12401" y="6716"/>
                    <a:pt x="11504" y="7048"/>
                    <a:pt x="10578" y="7048"/>
                  </a:cubicBezTo>
                  <a:cubicBezTo>
                    <a:pt x="10120" y="7048"/>
                    <a:pt x="9656" y="6967"/>
                    <a:pt x="9184" y="6778"/>
                  </a:cubicBezTo>
                  <a:cubicBezTo>
                    <a:pt x="9184" y="6905"/>
                    <a:pt x="9184" y="7031"/>
                    <a:pt x="9121" y="7126"/>
                  </a:cubicBezTo>
                  <a:cubicBezTo>
                    <a:pt x="9121" y="7190"/>
                    <a:pt x="9089" y="7190"/>
                    <a:pt x="9026" y="7190"/>
                  </a:cubicBezTo>
                  <a:lnTo>
                    <a:pt x="8962" y="7190"/>
                  </a:lnTo>
                  <a:cubicBezTo>
                    <a:pt x="8931" y="7190"/>
                    <a:pt x="8836" y="7095"/>
                    <a:pt x="8836" y="7063"/>
                  </a:cubicBezTo>
                  <a:cubicBezTo>
                    <a:pt x="8646" y="6556"/>
                    <a:pt x="8931" y="5701"/>
                    <a:pt x="9501" y="5606"/>
                  </a:cubicBezTo>
                  <a:cubicBezTo>
                    <a:pt x="9525" y="5599"/>
                    <a:pt x="9548" y="5596"/>
                    <a:pt x="9570" y="5596"/>
                  </a:cubicBezTo>
                  <a:cubicBezTo>
                    <a:pt x="9753" y="5596"/>
                    <a:pt x="9864" y="5810"/>
                    <a:pt x="9723" y="5923"/>
                  </a:cubicBezTo>
                  <a:cubicBezTo>
                    <a:pt x="9659" y="5923"/>
                    <a:pt x="9659" y="5955"/>
                    <a:pt x="9628" y="5955"/>
                  </a:cubicBezTo>
                  <a:cubicBezTo>
                    <a:pt x="9677" y="5956"/>
                    <a:pt x="9726" y="5957"/>
                    <a:pt x="9775" y="5957"/>
                  </a:cubicBezTo>
                  <a:cubicBezTo>
                    <a:pt x="10980" y="5957"/>
                    <a:pt x="12045" y="5584"/>
                    <a:pt x="13079" y="5036"/>
                  </a:cubicBezTo>
                  <a:cubicBezTo>
                    <a:pt x="12889" y="4213"/>
                    <a:pt x="12509" y="3421"/>
                    <a:pt x="12003" y="2693"/>
                  </a:cubicBezTo>
                  <a:cubicBezTo>
                    <a:pt x="11623" y="2946"/>
                    <a:pt x="11306" y="3263"/>
                    <a:pt x="11053" y="3643"/>
                  </a:cubicBezTo>
                  <a:cubicBezTo>
                    <a:pt x="11084" y="3643"/>
                    <a:pt x="11179" y="3611"/>
                    <a:pt x="11243" y="3611"/>
                  </a:cubicBezTo>
                  <a:cubicBezTo>
                    <a:pt x="11254" y="3610"/>
                    <a:pt x="11265" y="3609"/>
                    <a:pt x="11276" y="3609"/>
                  </a:cubicBezTo>
                  <a:cubicBezTo>
                    <a:pt x="11532" y="3609"/>
                    <a:pt x="11582" y="3962"/>
                    <a:pt x="11369" y="4023"/>
                  </a:cubicBezTo>
                  <a:cubicBezTo>
                    <a:pt x="11280" y="4036"/>
                    <a:pt x="11189" y="4042"/>
                    <a:pt x="11097" y="4042"/>
                  </a:cubicBezTo>
                  <a:cubicBezTo>
                    <a:pt x="10501" y="4042"/>
                    <a:pt x="9874" y="3771"/>
                    <a:pt x="9628" y="3168"/>
                  </a:cubicBezTo>
                  <a:cubicBezTo>
                    <a:pt x="9567" y="3068"/>
                    <a:pt x="9634" y="3005"/>
                    <a:pt x="9707" y="3005"/>
                  </a:cubicBezTo>
                  <a:cubicBezTo>
                    <a:pt x="9750" y="3005"/>
                    <a:pt x="9794" y="3026"/>
                    <a:pt x="9818" y="3073"/>
                  </a:cubicBezTo>
                  <a:lnTo>
                    <a:pt x="9976" y="3231"/>
                  </a:lnTo>
                  <a:cubicBezTo>
                    <a:pt x="10198" y="2534"/>
                    <a:pt x="10578" y="2028"/>
                    <a:pt x="11053" y="1648"/>
                  </a:cubicBezTo>
                  <a:cubicBezTo>
                    <a:pt x="10926" y="1521"/>
                    <a:pt x="10863" y="1426"/>
                    <a:pt x="10736" y="1363"/>
                  </a:cubicBezTo>
                  <a:cubicBezTo>
                    <a:pt x="10546" y="1553"/>
                    <a:pt x="10293" y="1743"/>
                    <a:pt x="10103" y="1964"/>
                  </a:cubicBezTo>
                  <a:cubicBezTo>
                    <a:pt x="10198" y="2028"/>
                    <a:pt x="10198" y="2186"/>
                    <a:pt x="10039" y="2218"/>
                  </a:cubicBezTo>
                  <a:cubicBezTo>
                    <a:pt x="9904" y="2261"/>
                    <a:pt x="9765" y="2281"/>
                    <a:pt x="9628" y="2281"/>
                  </a:cubicBezTo>
                  <a:cubicBezTo>
                    <a:pt x="9058" y="2281"/>
                    <a:pt x="8514" y="1930"/>
                    <a:pt x="8361" y="1394"/>
                  </a:cubicBezTo>
                  <a:cubicBezTo>
                    <a:pt x="8322" y="1316"/>
                    <a:pt x="8379" y="1262"/>
                    <a:pt x="8444" y="1262"/>
                  </a:cubicBezTo>
                  <a:cubicBezTo>
                    <a:pt x="8484" y="1262"/>
                    <a:pt x="8527" y="1283"/>
                    <a:pt x="8551" y="1331"/>
                  </a:cubicBezTo>
                  <a:cubicBezTo>
                    <a:pt x="8677" y="1521"/>
                    <a:pt x="8804" y="1648"/>
                    <a:pt x="8962" y="1743"/>
                  </a:cubicBezTo>
                  <a:cubicBezTo>
                    <a:pt x="9184" y="1394"/>
                    <a:pt x="9437" y="1046"/>
                    <a:pt x="9723" y="698"/>
                  </a:cubicBezTo>
                  <a:cubicBezTo>
                    <a:pt x="9659" y="634"/>
                    <a:pt x="9628" y="634"/>
                    <a:pt x="9596" y="603"/>
                  </a:cubicBezTo>
                  <a:lnTo>
                    <a:pt x="9564" y="634"/>
                  </a:lnTo>
                  <a:cubicBezTo>
                    <a:pt x="9247" y="476"/>
                    <a:pt x="8867" y="381"/>
                    <a:pt x="8487" y="254"/>
                  </a:cubicBezTo>
                  <a:cubicBezTo>
                    <a:pt x="7981" y="96"/>
                    <a:pt x="7411" y="1"/>
                    <a:pt x="6904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5611918" y="569322"/>
              <a:ext cx="162170" cy="492415"/>
            </a:xfrm>
            <a:custGeom>
              <a:avLst/>
              <a:gdLst/>
              <a:ahLst/>
              <a:cxnLst/>
              <a:rect l="l" t="t" r="r" b="b"/>
              <a:pathLst>
                <a:path w="5163" h="15677" extrusionOk="0">
                  <a:moveTo>
                    <a:pt x="3104" y="0"/>
                  </a:moveTo>
                  <a:lnTo>
                    <a:pt x="3104" y="0"/>
                  </a:lnTo>
                  <a:cubicBezTo>
                    <a:pt x="4054" y="2059"/>
                    <a:pt x="5005" y="4466"/>
                    <a:pt x="3769" y="6524"/>
                  </a:cubicBezTo>
                  <a:cubicBezTo>
                    <a:pt x="2883" y="7981"/>
                    <a:pt x="1204" y="8488"/>
                    <a:pt x="539" y="10293"/>
                  </a:cubicBezTo>
                  <a:cubicBezTo>
                    <a:pt x="1" y="12193"/>
                    <a:pt x="856" y="13871"/>
                    <a:pt x="1331" y="15677"/>
                  </a:cubicBezTo>
                  <a:cubicBezTo>
                    <a:pt x="1711" y="15550"/>
                    <a:pt x="1964" y="15392"/>
                    <a:pt x="2218" y="15107"/>
                  </a:cubicBezTo>
                  <a:lnTo>
                    <a:pt x="2218" y="15107"/>
                  </a:lnTo>
                  <a:cubicBezTo>
                    <a:pt x="2189" y="15135"/>
                    <a:pt x="2148" y="15151"/>
                    <a:pt x="2105" y="15151"/>
                  </a:cubicBezTo>
                  <a:cubicBezTo>
                    <a:pt x="2053" y="15151"/>
                    <a:pt x="1999" y="15127"/>
                    <a:pt x="1964" y="15075"/>
                  </a:cubicBezTo>
                  <a:cubicBezTo>
                    <a:pt x="1489" y="14125"/>
                    <a:pt x="951" y="12985"/>
                    <a:pt x="1299" y="11908"/>
                  </a:cubicBezTo>
                  <a:lnTo>
                    <a:pt x="1299" y="11876"/>
                  </a:lnTo>
                  <a:lnTo>
                    <a:pt x="1299" y="11560"/>
                  </a:lnTo>
                  <a:lnTo>
                    <a:pt x="1458" y="11560"/>
                  </a:lnTo>
                  <a:cubicBezTo>
                    <a:pt x="1933" y="10610"/>
                    <a:pt x="3009" y="9849"/>
                    <a:pt x="3516" y="8899"/>
                  </a:cubicBezTo>
                  <a:cubicBezTo>
                    <a:pt x="5163" y="5954"/>
                    <a:pt x="4783" y="2692"/>
                    <a:pt x="3104" y="0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5619896" y="1324262"/>
              <a:ext cx="115400" cy="412884"/>
            </a:xfrm>
            <a:custGeom>
              <a:avLst/>
              <a:gdLst/>
              <a:ahLst/>
              <a:cxnLst/>
              <a:rect l="l" t="t" r="r" b="b"/>
              <a:pathLst>
                <a:path w="3674" h="13145" extrusionOk="0">
                  <a:moveTo>
                    <a:pt x="1017" y="1"/>
                  </a:moveTo>
                  <a:cubicBezTo>
                    <a:pt x="845" y="1"/>
                    <a:pt x="673" y="24"/>
                    <a:pt x="507" y="65"/>
                  </a:cubicBezTo>
                  <a:cubicBezTo>
                    <a:pt x="380" y="1522"/>
                    <a:pt x="0" y="2947"/>
                    <a:pt x="0" y="4372"/>
                  </a:cubicBezTo>
                  <a:cubicBezTo>
                    <a:pt x="0" y="5988"/>
                    <a:pt x="792" y="7159"/>
                    <a:pt x="1647" y="8363"/>
                  </a:cubicBezTo>
                  <a:cubicBezTo>
                    <a:pt x="2597" y="9788"/>
                    <a:pt x="3515" y="11561"/>
                    <a:pt x="2375" y="13145"/>
                  </a:cubicBezTo>
                  <a:cubicBezTo>
                    <a:pt x="3420" y="11783"/>
                    <a:pt x="3674" y="10105"/>
                    <a:pt x="2787" y="8521"/>
                  </a:cubicBezTo>
                  <a:cubicBezTo>
                    <a:pt x="2312" y="7666"/>
                    <a:pt x="1615" y="6906"/>
                    <a:pt x="1267" y="5893"/>
                  </a:cubicBezTo>
                  <a:cubicBezTo>
                    <a:pt x="539" y="4024"/>
                    <a:pt x="887" y="1934"/>
                    <a:pt x="1679" y="129"/>
                  </a:cubicBezTo>
                  <a:cubicBezTo>
                    <a:pt x="1465" y="40"/>
                    <a:pt x="1240" y="1"/>
                    <a:pt x="1017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5636794" y="1036954"/>
              <a:ext cx="62632" cy="34237"/>
            </a:xfrm>
            <a:custGeom>
              <a:avLst/>
              <a:gdLst/>
              <a:ahLst/>
              <a:cxnLst/>
              <a:rect l="l" t="t" r="r" b="b"/>
              <a:pathLst>
                <a:path w="1994" h="1090" extrusionOk="0">
                  <a:moveTo>
                    <a:pt x="1740" y="1"/>
                  </a:moveTo>
                  <a:cubicBezTo>
                    <a:pt x="1694" y="1"/>
                    <a:pt x="1649" y="18"/>
                    <a:pt x="1616" y="60"/>
                  </a:cubicBezTo>
                  <a:cubicBezTo>
                    <a:pt x="1584" y="92"/>
                    <a:pt x="1552" y="155"/>
                    <a:pt x="1521" y="155"/>
                  </a:cubicBezTo>
                  <a:lnTo>
                    <a:pt x="1457" y="187"/>
                  </a:lnTo>
                  <a:cubicBezTo>
                    <a:pt x="1204" y="472"/>
                    <a:pt x="919" y="630"/>
                    <a:pt x="602" y="725"/>
                  </a:cubicBezTo>
                  <a:lnTo>
                    <a:pt x="507" y="789"/>
                  </a:lnTo>
                  <a:cubicBezTo>
                    <a:pt x="412" y="789"/>
                    <a:pt x="317" y="820"/>
                    <a:pt x="191" y="820"/>
                  </a:cubicBezTo>
                  <a:cubicBezTo>
                    <a:pt x="1" y="820"/>
                    <a:pt x="1" y="1074"/>
                    <a:pt x="191" y="1074"/>
                  </a:cubicBezTo>
                  <a:cubicBezTo>
                    <a:pt x="267" y="1084"/>
                    <a:pt x="344" y="1089"/>
                    <a:pt x="419" y="1089"/>
                  </a:cubicBezTo>
                  <a:cubicBezTo>
                    <a:pt x="1030" y="1089"/>
                    <a:pt x="1591" y="757"/>
                    <a:pt x="1901" y="250"/>
                  </a:cubicBezTo>
                  <a:cubicBezTo>
                    <a:pt x="1994" y="134"/>
                    <a:pt x="1865" y="1"/>
                    <a:pt x="1740" y="1"/>
                  </a:cubicBezTo>
                  <a:close/>
                </a:path>
              </a:pathLst>
            </a:custGeom>
            <a:solidFill>
              <a:srgbClr val="565555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5287641" y="1230817"/>
              <a:ext cx="344222" cy="355153"/>
            </a:xfrm>
            <a:custGeom>
              <a:avLst/>
              <a:gdLst/>
              <a:ahLst/>
              <a:cxnLst/>
              <a:rect l="l" t="t" r="r" b="b"/>
              <a:pathLst>
                <a:path w="10959" h="11307" extrusionOk="0">
                  <a:moveTo>
                    <a:pt x="10388" y="0"/>
                  </a:moveTo>
                  <a:cubicBezTo>
                    <a:pt x="9343" y="729"/>
                    <a:pt x="8678" y="1774"/>
                    <a:pt x="8108" y="2882"/>
                  </a:cubicBezTo>
                  <a:cubicBezTo>
                    <a:pt x="8108" y="2914"/>
                    <a:pt x="8140" y="2914"/>
                    <a:pt x="8140" y="2914"/>
                  </a:cubicBezTo>
                  <a:lnTo>
                    <a:pt x="8013" y="3040"/>
                  </a:lnTo>
                  <a:cubicBezTo>
                    <a:pt x="7506" y="4117"/>
                    <a:pt x="7095" y="5162"/>
                    <a:pt x="6398" y="6176"/>
                  </a:cubicBezTo>
                  <a:cubicBezTo>
                    <a:pt x="5764" y="7031"/>
                    <a:pt x="5036" y="7696"/>
                    <a:pt x="4054" y="8171"/>
                  </a:cubicBezTo>
                  <a:cubicBezTo>
                    <a:pt x="2471" y="8963"/>
                    <a:pt x="634" y="9501"/>
                    <a:pt x="1" y="11306"/>
                  </a:cubicBezTo>
                  <a:cubicBezTo>
                    <a:pt x="666" y="10483"/>
                    <a:pt x="1616" y="10166"/>
                    <a:pt x="2661" y="9849"/>
                  </a:cubicBezTo>
                  <a:cubicBezTo>
                    <a:pt x="4339" y="9343"/>
                    <a:pt x="5733" y="8773"/>
                    <a:pt x="6810" y="7221"/>
                  </a:cubicBezTo>
                  <a:cubicBezTo>
                    <a:pt x="8266" y="5131"/>
                    <a:pt x="8900" y="2565"/>
                    <a:pt x="10958" y="950"/>
                  </a:cubicBezTo>
                  <a:cubicBezTo>
                    <a:pt x="10927" y="729"/>
                    <a:pt x="10927" y="539"/>
                    <a:pt x="10800" y="380"/>
                  </a:cubicBezTo>
                  <a:cubicBezTo>
                    <a:pt x="10673" y="222"/>
                    <a:pt x="10515" y="95"/>
                    <a:pt x="10388" y="0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5158326" y="614081"/>
              <a:ext cx="437730" cy="456607"/>
            </a:xfrm>
            <a:custGeom>
              <a:avLst/>
              <a:gdLst/>
              <a:ahLst/>
              <a:cxnLst/>
              <a:rect l="l" t="t" r="r" b="b"/>
              <a:pathLst>
                <a:path w="13936" h="14537" extrusionOk="0">
                  <a:moveTo>
                    <a:pt x="1" y="1"/>
                  </a:moveTo>
                  <a:cubicBezTo>
                    <a:pt x="697" y="2692"/>
                    <a:pt x="2914" y="3104"/>
                    <a:pt x="5353" y="3389"/>
                  </a:cubicBezTo>
                  <a:cubicBezTo>
                    <a:pt x="6778" y="3547"/>
                    <a:pt x="8108" y="3896"/>
                    <a:pt x="9026" y="5099"/>
                  </a:cubicBezTo>
                  <a:cubicBezTo>
                    <a:pt x="9945" y="6334"/>
                    <a:pt x="10103" y="7918"/>
                    <a:pt x="10325" y="9375"/>
                  </a:cubicBezTo>
                  <a:cubicBezTo>
                    <a:pt x="10737" y="11750"/>
                    <a:pt x="11528" y="13523"/>
                    <a:pt x="13808" y="14537"/>
                  </a:cubicBezTo>
                  <a:cubicBezTo>
                    <a:pt x="13808" y="14505"/>
                    <a:pt x="13840" y="14473"/>
                    <a:pt x="13840" y="14442"/>
                  </a:cubicBezTo>
                  <a:cubicBezTo>
                    <a:pt x="13935" y="14157"/>
                    <a:pt x="13935" y="13872"/>
                    <a:pt x="13903" y="13618"/>
                  </a:cubicBezTo>
                  <a:cubicBezTo>
                    <a:pt x="12510" y="13238"/>
                    <a:pt x="11718" y="12035"/>
                    <a:pt x="11370" y="10705"/>
                  </a:cubicBezTo>
                  <a:cubicBezTo>
                    <a:pt x="10768" y="8456"/>
                    <a:pt x="11243" y="6081"/>
                    <a:pt x="9406" y="4308"/>
                  </a:cubicBezTo>
                  <a:cubicBezTo>
                    <a:pt x="7601" y="2534"/>
                    <a:pt x="5258" y="3009"/>
                    <a:pt x="3009" y="2471"/>
                  </a:cubicBezTo>
                  <a:cubicBezTo>
                    <a:pt x="1648" y="2154"/>
                    <a:pt x="381" y="1426"/>
                    <a:pt x="32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5137438" y="1137309"/>
              <a:ext cx="398907" cy="168452"/>
            </a:xfrm>
            <a:custGeom>
              <a:avLst/>
              <a:gdLst/>
              <a:ahLst/>
              <a:cxnLst/>
              <a:rect l="l" t="t" r="r" b="b"/>
              <a:pathLst>
                <a:path w="12700" h="5363" extrusionOk="0">
                  <a:moveTo>
                    <a:pt x="12573" y="0"/>
                  </a:moveTo>
                  <a:cubicBezTo>
                    <a:pt x="11465" y="602"/>
                    <a:pt x="10325" y="317"/>
                    <a:pt x="9090" y="602"/>
                  </a:cubicBezTo>
                  <a:cubicBezTo>
                    <a:pt x="7475" y="919"/>
                    <a:pt x="6113" y="1964"/>
                    <a:pt x="4846" y="2977"/>
                  </a:cubicBezTo>
                  <a:cubicBezTo>
                    <a:pt x="3421" y="4022"/>
                    <a:pt x="1774" y="5226"/>
                    <a:pt x="1" y="5289"/>
                  </a:cubicBezTo>
                  <a:cubicBezTo>
                    <a:pt x="266" y="5338"/>
                    <a:pt x="531" y="5362"/>
                    <a:pt x="795" y="5362"/>
                  </a:cubicBezTo>
                  <a:cubicBezTo>
                    <a:pt x="1731" y="5362"/>
                    <a:pt x="2659" y="5058"/>
                    <a:pt x="3548" y="4466"/>
                  </a:cubicBezTo>
                  <a:cubicBezTo>
                    <a:pt x="4529" y="3832"/>
                    <a:pt x="5384" y="3072"/>
                    <a:pt x="6398" y="2534"/>
                  </a:cubicBezTo>
                  <a:cubicBezTo>
                    <a:pt x="7538" y="1901"/>
                    <a:pt x="8805" y="1552"/>
                    <a:pt x="10071" y="1457"/>
                  </a:cubicBezTo>
                  <a:cubicBezTo>
                    <a:pt x="10251" y="1450"/>
                    <a:pt x="10427" y="1446"/>
                    <a:pt x="10601" y="1446"/>
                  </a:cubicBezTo>
                  <a:cubicBezTo>
                    <a:pt x="11164" y="1446"/>
                    <a:pt x="11708" y="1487"/>
                    <a:pt x="12288" y="1584"/>
                  </a:cubicBezTo>
                  <a:cubicBezTo>
                    <a:pt x="12510" y="1077"/>
                    <a:pt x="12700" y="507"/>
                    <a:pt x="12573" y="0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5009128" y="1003377"/>
              <a:ext cx="486447" cy="116060"/>
            </a:xfrm>
            <a:custGeom>
              <a:avLst/>
              <a:gdLst/>
              <a:ahLst/>
              <a:cxnLst/>
              <a:rect l="l" t="t" r="r" b="b"/>
              <a:pathLst>
                <a:path w="15487" h="3695" extrusionOk="0">
                  <a:moveTo>
                    <a:pt x="5243" y="1"/>
                  </a:moveTo>
                  <a:cubicBezTo>
                    <a:pt x="4475" y="1"/>
                    <a:pt x="3706" y="95"/>
                    <a:pt x="2946" y="337"/>
                  </a:cubicBezTo>
                  <a:cubicBezTo>
                    <a:pt x="1932" y="686"/>
                    <a:pt x="1045" y="1383"/>
                    <a:pt x="0" y="1604"/>
                  </a:cubicBezTo>
                  <a:cubicBezTo>
                    <a:pt x="122" y="1620"/>
                    <a:pt x="242" y="1628"/>
                    <a:pt x="362" y="1628"/>
                  </a:cubicBezTo>
                  <a:cubicBezTo>
                    <a:pt x="1647" y="1628"/>
                    <a:pt x="2843" y="767"/>
                    <a:pt x="4117" y="622"/>
                  </a:cubicBezTo>
                  <a:cubicBezTo>
                    <a:pt x="4397" y="580"/>
                    <a:pt x="4682" y="560"/>
                    <a:pt x="4969" y="560"/>
                  </a:cubicBezTo>
                  <a:cubicBezTo>
                    <a:pt x="5754" y="560"/>
                    <a:pt x="6559" y="707"/>
                    <a:pt x="7348" y="939"/>
                  </a:cubicBezTo>
                  <a:cubicBezTo>
                    <a:pt x="10008" y="1699"/>
                    <a:pt x="12383" y="3631"/>
                    <a:pt x="15138" y="3694"/>
                  </a:cubicBezTo>
                  <a:cubicBezTo>
                    <a:pt x="15487" y="3504"/>
                    <a:pt x="15423" y="3124"/>
                    <a:pt x="15107" y="2966"/>
                  </a:cubicBezTo>
                  <a:cubicBezTo>
                    <a:pt x="15087" y="3005"/>
                    <a:pt x="15067" y="3032"/>
                    <a:pt x="15025" y="3032"/>
                  </a:cubicBezTo>
                  <a:cubicBezTo>
                    <a:pt x="14999" y="3032"/>
                    <a:pt x="14965" y="3022"/>
                    <a:pt x="14917" y="2998"/>
                  </a:cubicBezTo>
                  <a:cubicBezTo>
                    <a:pt x="12383" y="2174"/>
                    <a:pt x="10039" y="781"/>
                    <a:pt x="7443" y="211"/>
                  </a:cubicBezTo>
                  <a:cubicBezTo>
                    <a:pt x="6715" y="87"/>
                    <a:pt x="5979" y="1"/>
                    <a:pt x="5243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1"/>
          <p:cNvGrpSpPr/>
          <p:nvPr/>
        </p:nvGrpSpPr>
        <p:grpSpPr>
          <a:xfrm>
            <a:off x="3008720" y="3930443"/>
            <a:ext cx="1269310" cy="707667"/>
            <a:chOff x="3008720" y="3930443"/>
            <a:chExt cx="1269310" cy="707667"/>
          </a:xfrm>
        </p:grpSpPr>
        <p:sp>
          <p:nvSpPr>
            <p:cNvPr id="1762" name="Google Shape;1762;p51"/>
            <p:cNvSpPr/>
            <p:nvPr/>
          </p:nvSpPr>
          <p:spPr>
            <a:xfrm>
              <a:off x="3008720" y="3930443"/>
              <a:ext cx="1269310" cy="707667"/>
            </a:xfrm>
            <a:custGeom>
              <a:avLst/>
              <a:gdLst/>
              <a:ahLst/>
              <a:cxnLst/>
              <a:rect l="l" t="t" r="r" b="b"/>
              <a:pathLst>
                <a:path w="40411" h="22530" extrusionOk="0">
                  <a:moveTo>
                    <a:pt x="24516" y="11093"/>
                  </a:moveTo>
                  <a:cubicBezTo>
                    <a:pt x="27562" y="11093"/>
                    <a:pt x="30032" y="12365"/>
                    <a:pt x="32557" y="14126"/>
                  </a:cubicBezTo>
                  <a:cubicBezTo>
                    <a:pt x="34584" y="15551"/>
                    <a:pt x="36800" y="16121"/>
                    <a:pt x="39207" y="16501"/>
                  </a:cubicBezTo>
                  <a:cubicBezTo>
                    <a:pt x="38697" y="16588"/>
                    <a:pt x="38201" y="16629"/>
                    <a:pt x="37716" y="16629"/>
                  </a:cubicBezTo>
                  <a:cubicBezTo>
                    <a:pt x="35374" y="16629"/>
                    <a:pt x="33305" y="15664"/>
                    <a:pt x="31258" y="14221"/>
                  </a:cubicBezTo>
                  <a:cubicBezTo>
                    <a:pt x="29174" y="12724"/>
                    <a:pt x="26682" y="12152"/>
                    <a:pt x="24110" y="12152"/>
                  </a:cubicBezTo>
                  <a:cubicBezTo>
                    <a:pt x="23907" y="12152"/>
                    <a:pt x="23703" y="12156"/>
                    <a:pt x="23499" y="12162"/>
                  </a:cubicBezTo>
                  <a:cubicBezTo>
                    <a:pt x="23563" y="11941"/>
                    <a:pt x="23658" y="11687"/>
                    <a:pt x="23689" y="11466"/>
                  </a:cubicBezTo>
                  <a:cubicBezTo>
                    <a:pt x="23753" y="11339"/>
                    <a:pt x="23753" y="11212"/>
                    <a:pt x="23784" y="11117"/>
                  </a:cubicBezTo>
                  <a:cubicBezTo>
                    <a:pt x="24032" y="11101"/>
                    <a:pt x="24276" y="11093"/>
                    <a:pt x="24516" y="11093"/>
                  </a:cubicBezTo>
                  <a:close/>
                  <a:moveTo>
                    <a:pt x="5692" y="578"/>
                  </a:moveTo>
                  <a:cubicBezTo>
                    <a:pt x="7106" y="578"/>
                    <a:pt x="8565" y="1608"/>
                    <a:pt x="9660" y="2440"/>
                  </a:cubicBezTo>
                  <a:cubicBezTo>
                    <a:pt x="11085" y="3454"/>
                    <a:pt x="12447" y="4150"/>
                    <a:pt x="14157" y="4467"/>
                  </a:cubicBezTo>
                  <a:cubicBezTo>
                    <a:pt x="17482" y="5100"/>
                    <a:pt x="22993" y="5037"/>
                    <a:pt x="23373" y="9597"/>
                  </a:cubicBezTo>
                  <a:cubicBezTo>
                    <a:pt x="23531" y="11497"/>
                    <a:pt x="22771" y="13176"/>
                    <a:pt x="21599" y="14443"/>
                  </a:cubicBezTo>
                  <a:cubicBezTo>
                    <a:pt x="21592" y="14429"/>
                    <a:pt x="21581" y="14422"/>
                    <a:pt x="21568" y="14422"/>
                  </a:cubicBezTo>
                  <a:cubicBezTo>
                    <a:pt x="21521" y="14422"/>
                    <a:pt x="21455" y="14502"/>
                    <a:pt x="21504" y="14601"/>
                  </a:cubicBezTo>
                  <a:cubicBezTo>
                    <a:pt x="19903" y="16172"/>
                    <a:pt x="17551" y="17109"/>
                    <a:pt x="15303" y="17109"/>
                  </a:cubicBezTo>
                  <a:cubicBezTo>
                    <a:pt x="15195" y="17109"/>
                    <a:pt x="15088" y="17107"/>
                    <a:pt x="14980" y="17103"/>
                  </a:cubicBezTo>
                  <a:cubicBezTo>
                    <a:pt x="10832" y="16976"/>
                    <a:pt x="7348" y="14474"/>
                    <a:pt x="4371" y="11814"/>
                  </a:cubicBezTo>
                  <a:cubicBezTo>
                    <a:pt x="2851" y="10421"/>
                    <a:pt x="856" y="8806"/>
                    <a:pt x="666" y="6589"/>
                  </a:cubicBezTo>
                  <a:cubicBezTo>
                    <a:pt x="413" y="4404"/>
                    <a:pt x="2091" y="2725"/>
                    <a:pt x="3579" y="1300"/>
                  </a:cubicBezTo>
                  <a:cubicBezTo>
                    <a:pt x="3627" y="1332"/>
                    <a:pt x="3675" y="1348"/>
                    <a:pt x="3722" y="1348"/>
                  </a:cubicBezTo>
                  <a:cubicBezTo>
                    <a:pt x="3770" y="1348"/>
                    <a:pt x="3817" y="1332"/>
                    <a:pt x="3865" y="1300"/>
                  </a:cubicBezTo>
                  <a:cubicBezTo>
                    <a:pt x="4440" y="783"/>
                    <a:pt x="5062" y="578"/>
                    <a:pt x="5692" y="578"/>
                  </a:cubicBezTo>
                  <a:close/>
                  <a:moveTo>
                    <a:pt x="22518" y="14031"/>
                  </a:moveTo>
                  <a:cubicBezTo>
                    <a:pt x="26951" y="17990"/>
                    <a:pt x="34235" y="15741"/>
                    <a:pt x="38542" y="19605"/>
                  </a:cubicBezTo>
                  <a:cubicBezTo>
                    <a:pt x="33443" y="16723"/>
                    <a:pt x="26603" y="18781"/>
                    <a:pt x="21948" y="14696"/>
                  </a:cubicBezTo>
                  <a:cubicBezTo>
                    <a:pt x="22169" y="14506"/>
                    <a:pt x="22359" y="14284"/>
                    <a:pt x="22518" y="14031"/>
                  </a:cubicBezTo>
                  <a:close/>
                  <a:moveTo>
                    <a:pt x="20617" y="15868"/>
                  </a:moveTo>
                  <a:cubicBezTo>
                    <a:pt x="22296" y="16216"/>
                    <a:pt x="23531" y="17356"/>
                    <a:pt x="24861" y="18433"/>
                  </a:cubicBezTo>
                  <a:cubicBezTo>
                    <a:pt x="26001" y="19383"/>
                    <a:pt x="27236" y="20175"/>
                    <a:pt x="28598" y="20713"/>
                  </a:cubicBezTo>
                  <a:cubicBezTo>
                    <a:pt x="30379" y="21487"/>
                    <a:pt x="32286" y="21883"/>
                    <a:pt x="34199" y="21883"/>
                  </a:cubicBezTo>
                  <a:cubicBezTo>
                    <a:pt x="34633" y="21883"/>
                    <a:pt x="35068" y="21863"/>
                    <a:pt x="35502" y="21821"/>
                  </a:cubicBezTo>
                  <a:lnTo>
                    <a:pt x="35502" y="21821"/>
                  </a:lnTo>
                  <a:cubicBezTo>
                    <a:pt x="34427" y="22144"/>
                    <a:pt x="33317" y="22304"/>
                    <a:pt x="32210" y="22304"/>
                  </a:cubicBezTo>
                  <a:cubicBezTo>
                    <a:pt x="30379" y="22304"/>
                    <a:pt x="28557" y="21866"/>
                    <a:pt x="26920" y="20998"/>
                  </a:cubicBezTo>
                  <a:cubicBezTo>
                    <a:pt x="25463" y="20270"/>
                    <a:pt x="24449" y="19256"/>
                    <a:pt x="23278" y="18243"/>
                  </a:cubicBezTo>
                  <a:cubicBezTo>
                    <a:pt x="22233" y="17356"/>
                    <a:pt x="20997" y="16849"/>
                    <a:pt x="19762" y="16374"/>
                  </a:cubicBezTo>
                  <a:cubicBezTo>
                    <a:pt x="20047" y="16216"/>
                    <a:pt x="20332" y="16058"/>
                    <a:pt x="20617" y="15868"/>
                  </a:cubicBezTo>
                  <a:close/>
                  <a:moveTo>
                    <a:pt x="5736" y="0"/>
                  </a:moveTo>
                  <a:cubicBezTo>
                    <a:pt x="5056" y="0"/>
                    <a:pt x="4393" y="201"/>
                    <a:pt x="3801" y="698"/>
                  </a:cubicBezTo>
                  <a:cubicBezTo>
                    <a:pt x="2281" y="1902"/>
                    <a:pt x="571" y="3422"/>
                    <a:pt x="254" y="5480"/>
                  </a:cubicBezTo>
                  <a:cubicBezTo>
                    <a:pt x="1" y="7349"/>
                    <a:pt x="1014" y="8964"/>
                    <a:pt x="2249" y="10262"/>
                  </a:cubicBezTo>
                  <a:cubicBezTo>
                    <a:pt x="5290" y="13556"/>
                    <a:pt x="9375" y="16818"/>
                    <a:pt x="13935" y="17388"/>
                  </a:cubicBezTo>
                  <a:cubicBezTo>
                    <a:pt x="14351" y="17445"/>
                    <a:pt x="14774" y="17473"/>
                    <a:pt x="15198" y="17473"/>
                  </a:cubicBezTo>
                  <a:cubicBezTo>
                    <a:pt x="16645" y="17473"/>
                    <a:pt x="18109" y="17145"/>
                    <a:pt x="19382" y="16533"/>
                  </a:cubicBezTo>
                  <a:cubicBezTo>
                    <a:pt x="19382" y="16564"/>
                    <a:pt x="19414" y="16564"/>
                    <a:pt x="19414" y="16564"/>
                  </a:cubicBezTo>
                  <a:cubicBezTo>
                    <a:pt x="20459" y="16976"/>
                    <a:pt x="21473" y="17356"/>
                    <a:pt x="22391" y="17990"/>
                  </a:cubicBezTo>
                  <a:cubicBezTo>
                    <a:pt x="23151" y="18496"/>
                    <a:pt x="23753" y="19193"/>
                    <a:pt x="24418" y="19763"/>
                  </a:cubicBezTo>
                  <a:cubicBezTo>
                    <a:pt x="25526" y="20681"/>
                    <a:pt x="26793" y="21410"/>
                    <a:pt x="28186" y="21885"/>
                  </a:cubicBezTo>
                  <a:cubicBezTo>
                    <a:pt x="29473" y="22314"/>
                    <a:pt x="30811" y="22530"/>
                    <a:pt x="32149" y="22530"/>
                  </a:cubicBezTo>
                  <a:cubicBezTo>
                    <a:pt x="33774" y="22530"/>
                    <a:pt x="35398" y="22211"/>
                    <a:pt x="36927" y="21568"/>
                  </a:cubicBezTo>
                  <a:lnTo>
                    <a:pt x="36959" y="21568"/>
                  </a:lnTo>
                  <a:cubicBezTo>
                    <a:pt x="37136" y="21479"/>
                    <a:pt x="37010" y="21280"/>
                    <a:pt x="36863" y="21280"/>
                  </a:cubicBezTo>
                  <a:cubicBezTo>
                    <a:pt x="36853" y="21280"/>
                    <a:pt x="36842" y="21281"/>
                    <a:pt x="36832" y="21283"/>
                  </a:cubicBezTo>
                  <a:cubicBezTo>
                    <a:pt x="35984" y="21435"/>
                    <a:pt x="35131" y="21510"/>
                    <a:pt x="34280" y="21510"/>
                  </a:cubicBezTo>
                  <a:cubicBezTo>
                    <a:pt x="31764" y="21510"/>
                    <a:pt x="29279" y="20851"/>
                    <a:pt x="27078" y="19573"/>
                  </a:cubicBezTo>
                  <a:cubicBezTo>
                    <a:pt x="24956" y="18401"/>
                    <a:pt x="23278" y="16121"/>
                    <a:pt x="20776" y="15741"/>
                  </a:cubicBezTo>
                  <a:cubicBezTo>
                    <a:pt x="21124" y="15488"/>
                    <a:pt x="21473" y="15171"/>
                    <a:pt x="21789" y="14854"/>
                  </a:cubicBezTo>
                  <a:cubicBezTo>
                    <a:pt x="26381" y="19573"/>
                    <a:pt x="34393" y="16691"/>
                    <a:pt x="39461" y="20618"/>
                  </a:cubicBezTo>
                  <a:cubicBezTo>
                    <a:pt x="39484" y="20636"/>
                    <a:pt x="39510" y="20644"/>
                    <a:pt x="39535" y="20644"/>
                  </a:cubicBezTo>
                  <a:cubicBezTo>
                    <a:pt x="39647" y="20644"/>
                    <a:pt x="39754" y="20494"/>
                    <a:pt x="39651" y="20365"/>
                  </a:cubicBezTo>
                  <a:cubicBezTo>
                    <a:pt x="35502" y="15108"/>
                    <a:pt x="27426" y="18021"/>
                    <a:pt x="22676" y="13746"/>
                  </a:cubicBezTo>
                  <a:cubicBezTo>
                    <a:pt x="22961" y="13334"/>
                    <a:pt x="23183" y="12891"/>
                    <a:pt x="23373" y="12384"/>
                  </a:cubicBezTo>
                  <a:cubicBezTo>
                    <a:pt x="25114" y="12416"/>
                    <a:pt x="26920" y="12574"/>
                    <a:pt x="28566" y="13113"/>
                  </a:cubicBezTo>
                  <a:cubicBezTo>
                    <a:pt x="30277" y="13683"/>
                    <a:pt x="31448" y="14918"/>
                    <a:pt x="32968" y="15773"/>
                  </a:cubicBezTo>
                  <a:cubicBezTo>
                    <a:pt x="34392" y="16598"/>
                    <a:pt x="35991" y="16993"/>
                    <a:pt x="37606" y="16993"/>
                  </a:cubicBezTo>
                  <a:cubicBezTo>
                    <a:pt x="38470" y="16993"/>
                    <a:pt x="39339" y="16880"/>
                    <a:pt x="40189" y="16659"/>
                  </a:cubicBezTo>
                  <a:cubicBezTo>
                    <a:pt x="40411" y="16596"/>
                    <a:pt x="40316" y="16343"/>
                    <a:pt x="40157" y="16343"/>
                  </a:cubicBezTo>
                  <a:cubicBezTo>
                    <a:pt x="38574" y="16121"/>
                    <a:pt x="37022" y="15899"/>
                    <a:pt x="35629" y="15266"/>
                  </a:cubicBezTo>
                  <a:cubicBezTo>
                    <a:pt x="33982" y="14696"/>
                    <a:pt x="32715" y="13683"/>
                    <a:pt x="31353" y="12733"/>
                  </a:cubicBezTo>
                  <a:cubicBezTo>
                    <a:pt x="29255" y="11334"/>
                    <a:pt x="26915" y="10659"/>
                    <a:pt x="24482" y="10659"/>
                  </a:cubicBezTo>
                  <a:cubicBezTo>
                    <a:pt x="24271" y="10659"/>
                    <a:pt x="24060" y="10664"/>
                    <a:pt x="23848" y="10674"/>
                  </a:cubicBezTo>
                  <a:cubicBezTo>
                    <a:pt x="24069" y="9059"/>
                    <a:pt x="23594" y="7412"/>
                    <a:pt x="22328" y="6272"/>
                  </a:cubicBezTo>
                  <a:cubicBezTo>
                    <a:pt x="20807" y="4910"/>
                    <a:pt x="18749" y="4530"/>
                    <a:pt x="16849" y="4245"/>
                  </a:cubicBezTo>
                  <a:cubicBezTo>
                    <a:pt x="15519" y="4055"/>
                    <a:pt x="14157" y="3929"/>
                    <a:pt x="12859" y="3549"/>
                  </a:cubicBezTo>
                  <a:cubicBezTo>
                    <a:pt x="11338" y="3074"/>
                    <a:pt x="10293" y="2123"/>
                    <a:pt x="9027" y="1237"/>
                  </a:cubicBezTo>
                  <a:cubicBezTo>
                    <a:pt x="8055" y="563"/>
                    <a:pt x="6873" y="0"/>
                    <a:pt x="573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3745818" y="4280037"/>
              <a:ext cx="494425" cy="173477"/>
            </a:xfrm>
            <a:custGeom>
              <a:avLst/>
              <a:gdLst/>
              <a:ahLst/>
              <a:cxnLst/>
              <a:rect l="l" t="t" r="r" b="b"/>
              <a:pathLst>
                <a:path w="15741" h="5523" extrusionOk="0">
                  <a:moveTo>
                    <a:pt x="938" y="1"/>
                  </a:moveTo>
                  <a:cubicBezTo>
                    <a:pt x="724" y="1"/>
                    <a:pt x="506" y="7"/>
                    <a:pt x="286" y="19"/>
                  </a:cubicBezTo>
                  <a:cubicBezTo>
                    <a:pt x="222" y="146"/>
                    <a:pt x="222" y="241"/>
                    <a:pt x="191" y="367"/>
                  </a:cubicBezTo>
                  <a:cubicBezTo>
                    <a:pt x="159" y="621"/>
                    <a:pt x="64" y="842"/>
                    <a:pt x="1" y="1096"/>
                  </a:cubicBezTo>
                  <a:cubicBezTo>
                    <a:pt x="255" y="1084"/>
                    <a:pt x="510" y="1078"/>
                    <a:pt x="764" y="1078"/>
                  </a:cubicBezTo>
                  <a:cubicBezTo>
                    <a:pt x="3261" y="1078"/>
                    <a:pt x="5722" y="1660"/>
                    <a:pt x="7791" y="3154"/>
                  </a:cubicBezTo>
                  <a:cubicBezTo>
                    <a:pt x="9868" y="4600"/>
                    <a:pt x="11966" y="5522"/>
                    <a:pt x="14286" y="5522"/>
                  </a:cubicBezTo>
                  <a:cubicBezTo>
                    <a:pt x="14761" y="5522"/>
                    <a:pt x="15245" y="5484"/>
                    <a:pt x="15740" y="5403"/>
                  </a:cubicBezTo>
                  <a:cubicBezTo>
                    <a:pt x="13333" y="5054"/>
                    <a:pt x="11117" y="4421"/>
                    <a:pt x="9058" y="3028"/>
                  </a:cubicBezTo>
                  <a:cubicBezTo>
                    <a:pt x="6512" y="1251"/>
                    <a:pt x="4021" y="1"/>
                    <a:pt x="938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3630449" y="4429831"/>
              <a:ext cx="493388" cy="201244"/>
            </a:xfrm>
            <a:custGeom>
              <a:avLst/>
              <a:gdLst/>
              <a:ahLst/>
              <a:cxnLst/>
              <a:rect l="l" t="t" r="r" b="b"/>
              <a:pathLst>
                <a:path w="15708" h="6407" extrusionOk="0">
                  <a:moveTo>
                    <a:pt x="823" y="0"/>
                  </a:moveTo>
                  <a:cubicBezTo>
                    <a:pt x="538" y="190"/>
                    <a:pt x="253" y="349"/>
                    <a:pt x="0" y="507"/>
                  </a:cubicBezTo>
                  <a:cubicBezTo>
                    <a:pt x="1267" y="982"/>
                    <a:pt x="2439" y="1489"/>
                    <a:pt x="3484" y="2376"/>
                  </a:cubicBezTo>
                  <a:cubicBezTo>
                    <a:pt x="4655" y="3389"/>
                    <a:pt x="5700" y="4434"/>
                    <a:pt x="7126" y="5131"/>
                  </a:cubicBezTo>
                  <a:cubicBezTo>
                    <a:pt x="8758" y="5976"/>
                    <a:pt x="10573" y="6407"/>
                    <a:pt x="12398" y="6407"/>
                  </a:cubicBezTo>
                  <a:cubicBezTo>
                    <a:pt x="13511" y="6407"/>
                    <a:pt x="14628" y="6247"/>
                    <a:pt x="15708" y="5922"/>
                  </a:cubicBezTo>
                  <a:lnTo>
                    <a:pt x="15708" y="5922"/>
                  </a:lnTo>
                  <a:cubicBezTo>
                    <a:pt x="15345" y="5947"/>
                    <a:pt x="14982" y="5959"/>
                    <a:pt x="14618" y="5959"/>
                  </a:cubicBezTo>
                  <a:cubicBezTo>
                    <a:pt x="12634" y="5959"/>
                    <a:pt x="10651" y="5590"/>
                    <a:pt x="8804" y="4814"/>
                  </a:cubicBezTo>
                  <a:cubicBezTo>
                    <a:pt x="7442" y="4276"/>
                    <a:pt x="6207" y="3484"/>
                    <a:pt x="5067" y="2566"/>
                  </a:cubicBezTo>
                  <a:cubicBezTo>
                    <a:pt x="3737" y="1489"/>
                    <a:pt x="2470" y="349"/>
                    <a:pt x="823" y="0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3698075" y="4371126"/>
              <a:ext cx="521280" cy="175111"/>
            </a:xfrm>
            <a:custGeom>
              <a:avLst/>
              <a:gdLst/>
              <a:ahLst/>
              <a:cxnLst/>
              <a:rect l="l" t="t" r="r" b="b"/>
              <a:pathLst>
                <a:path w="16596" h="5575" extrusionOk="0">
                  <a:moveTo>
                    <a:pt x="571" y="1"/>
                  </a:moveTo>
                  <a:cubicBezTo>
                    <a:pt x="412" y="254"/>
                    <a:pt x="222" y="476"/>
                    <a:pt x="1" y="666"/>
                  </a:cubicBezTo>
                  <a:cubicBezTo>
                    <a:pt x="4656" y="4720"/>
                    <a:pt x="11496" y="2661"/>
                    <a:pt x="16595" y="5575"/>
                  </a:cubicBezTo>
                  <a:cubicBezTo>
                    <a:pt x="12288" y="1711"/>
                    <a:pt x="5004" y="3960"/>
                    <a:pt x="571" y="1"/>
                  </a:cubicBezTo>
                  <a:close/>
                </a:path>
              </a:pathLst>
            </a:custGeom>
            <a:solidFill>
              <a:srgbClr val="F49432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3021661" y="3946243"/>
              <a:ext cx="726168" cy="519773"/>
            </a:xfrm>
            <a:custGeom>
              <a:avLst/>
              <a:gdLst/>
              <a:ahLst/>
              <a:cxnLst/>
              <a:rect l="l" t="t" r="r" b="b"/>
              <a:pathLst>
                <a:path w="23119" h="16548" extrusionOk="0">
                  <a:moveTo>
                    <a:pt x="15945" y="5072"/>
                  </a:moveTo>
                  <a:cubicBezTo>
                    <a:pt x="16516" y="5072"/>
                    <a:pt x="17149" y="5336"/>
                    <a:pt x="17387" y="5864"/>
                  </a:cubicBezTo>
                  <a:cubicBezTo>
                    <a:pt x="17640" y="6371"/>
                    <a:pt x="17387" y="7004"/>
                    <a:pt x="16785" y="7131"/>
                  </a:cubicBezTo>
                  <a:cubicBezTo>
                    <a:pt x="16707" y="7144"/>
                    <a:pt x="16626" y="7150"/>
                    <a:pt x="16542" y="7150"/>
                  </a:cubicBezTo>
                  <a:cubicBezTo>
                    <a:pt x="16009" y="7150"/>
                    <a:pt x="15389" y="6890"/>
                    <a:pt x="15170" y="6371"/>
                  </a:cubicBezTo>
                  <a:cubicBezTo>
                    <a:pt x="15043" y="5959"/>
                    <a:pt x="15170" y="5547"/>
                    <a:pt x="15518" y="5326"/>
                  </a:cubicBezTo>
                  <a:cubicBezTo>
                    <a:pt x="15487" y="5262"/>
                    <a:pt x="15487" y="5104"/>
                    <a:pt x="15613" y="5104"/>
                  </a:cubicBezTo>
                  <a:cubicBezTo>
                    <a:pt x="15719" y="5083"/>
                    <a:pt x="15831" y="5072"/>
                    <a:pt x="15945" y="5072"/>
                  </a:cubicBezTo>
                  <a:close/>
                  <a:moveTo>
                    <a:pt x="19508" y="6819"/>
                  </a:moveTo>
                  <a:cubicBezTo>
                    <a:pt x="21082" y="6819"/>
                    <a:pt x="22584" y="8535"/>
                    <a:pt x="22106" y="10171"/>
                  </a:cubicBezTo>
                  <a:cubicBezTo>
                    <a:pt x="21913" y="10821"/>
                    <a:pt x="21317" y="11307"/>
                    <a:pt x="20667" y="11307"/>
                  </a:cubicBezTo>
                  <a:cubicBezTo>
                    <a:pt x="20462" y="11307"/>
                    <a:pt x="20252" y="11259"/>
                    <a:pt x="20047" y="11153"/>
                  </a:cubicBezTo>
                  <a:cubicBezTo>
                    <a:pt x="19604" y="10931"/>
                    <a:pt x="19445" y="10519"/>
                    <a:pt x="19414" y="10076"/>
                  </a:cubicBezTo>
                  <a:cubicBezTo>
                    <a:pt x="19319" y="9538"/>
                    <a:pt x="19445" y="9094"/>
                    <a:pt x="19160" y="8619"/>
                  </a:cubicBezTo>
                  <a:cubicBezTo>
                    <a:pt x="18939" y="8176"/>
                    <a:pt x="18590" y="7954"/>
                    <a:pt x="18147" y="7701"/>
                  </a:cubicBezTo>
                  <a:cubicBezTo>
                    <a:pt x="18030" y="7642"/>
                    <a:pt x="18102" y="7476"/>
                    <a:pt x="18239" y="7476"/>
                  </a:cubicBezTo>
                  <a:cubicBezTo>
                    <a:pt x="18250" y="7476"/>
                    <a:pt x="18262" y="7477"/>
                    <a:pt x="18274" y="7479"/>
                  </a:cubicBezTo>
                  <a:lnTo>
                    <a:pt x="18305" y="7353"/>
                  </a:lnTo>
                  <a:cubicBezTo>
                    <a:pt x="18274" y="7353"/>
                    <a:pt x="18210" y="7226"/>
                    <a:pt x="18305" y="7194"/>
                  </a:cubicBezTo>
                  <a:cubicBezTo>
                    <a:pt x="18689" y="6934"/>
                    <a:pt x="19101" y="6819"/>
                    <a:pt x="19508" y="6819"/>
                  </a:cubicBezTo>
                  <a:close/>
                  <a:moveTo>
                    <a:pt x="4777" y="2149"/>
                  </a:moveTo>
                  <a:cubicBezTo>
                    <a:pt x="5979" y="2149"/>
                    <a:pt x="7120" y="2746"/>
                    <a:pt x="8045" y="3521"/>
                  </a:cubicBezTo>
                  <a:cubicBezTo>
                    <a:pt x="9818" y="5009"/>
                    <a:pt x="11148" y="6561"/>
                    <a:pt x="13460" y="7289"/>
                  </a:cubicBezTo>
                  <a:cubicBezTo>
                    <a:pt x="15455" y="7859"/>
                    <a:pt x="19889" y="8588"/>
                    <a:pt x="18749" y="11723"/>
                  </a:cubicBezTo>
                  <a:cubicBezTo>
                    <a:pt x="18102" y="13423"/>
                    <a:pt x="16430" y="13959"/>
                    <a:pt x="14691" y="13959"/>
                  </a:cubicBezTo>
                  <a:cubicBezTo>
                    <a:pt x="13450" y="13959"/>
                    <a:pt x="12174" y="13686"/>
                    <a:pt x="11211" y="13370"/>
                  </a:cubicBezTo>
                  <a:cubicBezTo>
                    <a:pt x="9470" y="12831"/>
                    <a:pt x="7886" y="11945"/>
                    <a:pt x="6366" y="10931"/>
                  </a:cubicBezTo>
                  <a:cubicBezTo>
                    <a:pt x="5099" y="10044"/>
                    <a:pt x="3738" y="9094"/>
                    <a:pt x="2819" y="7828"/>
                  </a:cubicBezTo>
                  <a:cubicBezTo>
                    <a:pt x="1584" y="6149"/>
                    <a:pt x="1394" y="3426"/>
                    <a:pt x="3453" y="2412"/>
                  </a:cubicBezTo>
                  <a:cubicBezTo>
                    <a:pt x="3453" y="2349"/>
                    <a:pt x="3484" y="2349"/>
                    <a:pt x="3484" y="2349"/>
                  </a:cubicBezTo>
                  <a:lnTo>
                    <a:pt x="3516" y="2349"/>
                  </a:lnTo>
                  <a:cubicBezTo>
                    <a:pt x="3611" y="2349"/>
                    <a:pt x="3643" y="2317"/>
                    <a:pt x="3738" y="2285"/>
                  </a:cubicBezTo>
                  <a:lnTo>
                    <a:pt x="3801" y="2285"/>
                  </a:lnTo>
                  <a:cubicBezTo>
                    <a:pt x="4129" y="2192"/>
                    <a:pt x="4455" y="2149"/>
                    <a:pt x="4777" y="2149"/>
                  </a:cubicBezTo>
                  <a:close/>
                  <a:moveTo>
                    <a:pt x="5223" y="0"/>
                  </a:moveTo>
                  <a:cubicBezTo>
                    <a:pt x="4603" y="0"/>
                    <a:pt x="3991" y="199"/>
                    <a:pt x="3421" y="702"/>
                  </a:cubicBezTo>
                  <a:cubicBezTo>
                    <a:pt x="3384" y="739"/>
                    <a:pt x="3346" y="752"/>
                    <a:pt x="3309" y="752"/>
                  </a:cubicBezTo>
                  <a:cubicBezTo>
                    <a:pt x="3251" y="752"/>
                    <a:pt x="3194" y="721"/>
                    <a:pt x="3136" y="702"/>
                  </a:cubicBezTo>
                  <a:cubicBezTo>
                    <a:pt x="1647" y="2127"/>
                    <a:pt x="1" y="3837"/>
                    <a:pt x="222" y="6022"/>
                  </a:cubicBezTo>
                  <a:cubicBezTo>
                    <a:pt x="412" y="8239"/>
                    <a:pt x="2376" y="9854"/>
                    <a:pt x="3928" y="11248"/>
                  </a:cubicBezTo>
                  <a:cubicBezTo>
                    <a:pt x="6904" y="13876"/>
                    <a:pt x="10388" y="16378"/>
                    <a:pt x="14537" y="16536"/>
                  </a:cubicBezTo>
                  <a:cubicBezTo>
                    <a:pt x="14672" y="16544"/>
                    <a:pt x="14808" y="16547"/>
                    <a:pt x="14944" y="16547"/>
                  </a:cubicBezTo>
                  <a:cubicBezTo>
                    <a:pt x="17170" y="16547"/>
                    <a:pt x="19509" y="15584"/>
                    <a:pt x="21061" y="14003"/>
                  </a:cubicBezTo>
                  <a:cubicBezTo>
                    <a:pt x="21033" y="13948"/>
                    <a:pt x="21077" y="13870"/>
                    <a:pt x="21150" y="13870"/>
                  </a:cubicBezTo>
                  <a:cubicBezTo>
                    <a:pt x="21162" y="13870"/>
                    <a:pt x="21174" y="13872"/>
                    <a:pt x="21187" y="13876"/>
                  </a:cubicBezTo>
                  <a:cubicBezTo>
                    <a:pt x="22422" y="12610"/>
                    <a:pt x="23119" y="10963"/>
                    <a:pt x="22961" y="9063"/>
                  </a:cubicBezTo>
                  <a:cubicBezTo>
                    <a:pt x="22612" y="4502"/>
                    <a:pt x="17070" y="4534"/>
                    <a:pt x="13713" y="3869"/>
                  </a:cubicBezTo>
                  <a:cubicBezTo>
                    <a:pt x="11971" y="3552"/>
                    <a:pt x="10578" y="2887"/>
                    <a:pt x="9185" y="1842"/>
                  </a:cubicBezTo>
                  <a:cubicBezTo>
                    <a:pt x="8085" y="1028"/>
                    <a:pt x="6633" y="0"/>
                    <a:pt x="5223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3588957" y="4161433"/>
              <a:ext cx="143073" cy="141094"/>
            </a:xfrm>
            <a:custGeom>
              <a:avLst/>
              <a:gdLst/>
              <a:ahLst/>
              <a:cxnLst/>
              <a:rect l="l" t="t" r="r" b="b"/>
              <a:pathLst>
                <a:path w="4555" h="4492" extrusionOk="0">
                  <a:moveTo>
                    <a:pt x="1478" y="0"/>
                  </a:moveTo>
                  <a:cubicBezTo>
                    <a:pt x="1071" y="0"/>
                    <a:pt x="660" y="115"/>
                    <a:pt x="276" y="375"/>
                  </a:cubicBezTo>
                  <a:cubicBezTo>
                    <a:pt x="213" y="438"/>
                    <a:pt x="244" y="502"/>
                    <a:pt x="308" y="502"/>
                  </a:cubicBezTo>
                  <a:lnTo>
                    <a:pt x="403" y="502"/>
                  </a:lnTo>
                  <a:cubicBezTo>
                    <a:pt x="721" y="313"/>
                    <a:pt x="1065" y="225"/>
                    <a:pt x="1409" y="225"/>
                  </a:cubicBezTo>
                  <a:cubicBezTo>
                    <a:pt x="1991" y="225"/>
                    <a:pt x="2574" y="476"/>
                    <a:pt x="3031" y="913"/>
                  </a:cubicBezTo>
                  <a:cubicBezTo>
                    <a:pt x="3791" y="1610"/>
                    <a:pt x="4298" y="3193"/>
                    <a:pt x="3285" y="3922"/>
                  </a:cubicBezTo>
                  <a:cubicBezTo>
                    <a:pt x="3073" y="4069"/>
                    <a:pt x="2856" y="4136"/>
                    <a:pt x="2653" y="4136"/>
                  </a:cubicBezTo>
                  <a:cubicBezTo>
                    <a:pt x="2158" y="4136"/>
                    <a:pt x="1746" y="3737"/>
                    <a:pt x="1701" y="3130"/>
                  </a:cubicBezTo>
                  <a:cubicBezTo>
                    <a:pt x="1669" y="2718"/>
                    <a:pt x="1733" y="2370"/>
                    <a:pt x="1574" y="1958"/>
                  </a:cubicBezTo>
                  <a:cubicBezTo>
                    <a:pt x="1353" y="1388"/>
                    <a:pt x="878" y="850"/>
                    <a:pt x="244" y="660"/>
                  </a:cubicBezTo>
                  <a:cubicBezTo>
                    <a:pt x="232" y="657"/>
                    <a:pt x="221" y="656"/>
                    <a:pt x="210" y="656"/>
                  </a:cubicBezTo>
                  <a:cubicBezTo>
                    <a:pt x="73" y="656"/>
                    <a:pt x="1" y="825"/>
                    <a:pt x="118" y="913"/>
                  </a:cubicBezTo>
                  <a:cubicBezTo>
                    <a:pt x="561" y="1135"/>
                    <a:pt x="909" y="1388"/>
                    <a:pt x="1131" y="1800"/>
                  </a:cubicBezTo>
                  <a:cubicBezTo>
                    <a:pt x="1416" y="2338"/>
                    <a:pt x="1353" y="2750"/>
                    <a:pt x="1384" y="3288"/>
                  </a:cubicBezTo>
                  <a:cubicBezTo>
                    <a:pt x="1416" y="3763"/>
                    <a:pt x="1574" y="4143"/>
                    <a:pt x="2018" y="4333"/>
                  </a:cubicBezTo>
                  <a:cubicBezTo>
                    <a:pt x="2235" y="4442"/>
                    <a:pt x="2456" y="4492"/>
                    <a:pt x="2670" y="4492"/>
                  </a:cubicBezTo>
                  <a:cubicBezTo>
                    <a:pt x="3327" y="4492"/>
                    <a:pt x="3909" y="4021"/>
                    <a:pt x="4076" y="3352"/>
                  </a:cubicBezTo>
                  <a:cubicBezTo>
                    <a:pt x="4554" y="1716"/>
                    <a:pt x="3053" y="0"/>
                    <a:pt x="1478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3595615" y="4170227"/>
              <a:ext cx="127368" cy="122122"/>
            </a:xfrm>
            <a:custGeom>
              <a:avLst/>
              <a:gdLst/>
              <a:ahLst/>
              <a:cxnLst/>
              <a:rect l="l" t="t" r="r" b="b"/>
              <a:pathLst>
                <a:path w="4055" h="3888" extrusionOk="0">
                  <a:moveTo>
                    <a:pt x="1204" y="1"/>
                  </a:moveTo>
                  <a:cubicBezTo>
                    <a:pt x="837" y="1"/>
                    <a:pt x="459" y="98"/>
                    <a:pt x="96" y="317"/>
                  </a:cubicBezTo>
                  <a:lnTo>
                    <a:pt x="32" y="317"/>
                  </a:lnTo>
                  <a:lnTo>
                    <a:pt x="1" y="412"/>
                  </a:lnTo>
                  <a:cubicBezTo>
                    <a:pt x="634" y="633"/>
                    <a:pt x="1141" y="1140"/>
                    <a:pt x="1331" y="1742"/>
                  </a:cubicBezTo>
                  <a:cubicBezTo>
                    <a:pt x="1457" y="2122"/>
                    <a:pt x="1394" y="2470"/>
                    <a:pt x="1457" y="2882"/>
                  </a:cubicBezTo>
                  <a:cubicBezTo>
                    <a:pt x="1502" y="3488"/>
                    <a:pt x="1914" y="3888"/>
                    <a:pt x="2409" y="3888"/>
                  </a:cubicBezTo>
                  <a:cubicBezTo>
                    <a:pt x="2612" y="3888"/>
                    <a:pt x="2829" y="3821"/>
                    <a:pt x="3041" y="3673"/>
                  </a:cubicBezTo>
                  <a:cubicBezTo>
                    <a:pt x="4054" y="2945"/>
                    <a:pt x="3548" y="1330"/>
                    <a:pt x="2788" y="665"/>
                  </a:cubicBezTo>
                  <a:cubicBezTo>
                    <a:pt x="2357" y="254"/>
                    <a:pt x="1795" y="1"/>
                    <a:pt x="1204" y="1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3064441" y="4013743"/>
              <a:ext cx="581933" cy="370669"/>
            </a:xfrm>
            <a:custGeom>
              <a:avLst/>
              <a:gdLst/>
              <a:ahLst/>
              <a:cxnLst/>
              <a:rect l="l" t="t" r="r" b="b"/>
              <a:pathLst>
                <a:path w="18527" h="11801" extrusionOk="0">
                  <a:moveTo>
                    <a:pt x="3414" y="424"/>
                  </a:moveTo>
                  <a:cubicBezTo>
                    <a:pt x="6239" y="424"/>
                    <a:pt x="8254" y="4112"/>
                    <a:pt x="10736" y="5172"/>
                  </a:cubicBezTo>
                  <a:cubicBezTo>
                    <a:pt x="12035" y="5710"/>
                    <a:pt x="13460" y="5932"/>
                    <a:pt x="14790" y="6407"/>
                  </a:cubicBezTo>
                  <a:cubicBezTo>
                    <a:pt x="15867" y="6755"/>
                    <a:pt x="17102" y="7389"/>
                    <a:pt x="17133" y="8687"/>
                  </a:cubicBezTo>
                  <a:cubicBezTo>
                    <a:pt x="17133" y="9954"/>
                    <a:pt x="16025" y="10872"/>
                    <a:pt x="14916" y="11189"/>
                  </a:cubicBezTo>
                  <a:cubicBezTo>
                    <a:pt x="14295" y="11372"/>
                    <a:pt x="13660" y="11454"/>
                    <a:pt x="13021" y="11454"/>
                  </a:cubicBezTo>
                  <a:cubicBezTo>
                    <a:pt x="10242" y="11454"/>
                    <a:pt x="7383" y="9907"/>
                    <a:pt x="5194" y="8465"/>
                  </a:cubicBezTo>
                  <a:cubicBezTo>
                    <a:pt x="3801" y="7515"/>
                    <a:pt x="2281" y="6470"/>
                    <a:pt x="1425" y="5014"/>
                  </a:cubicBezTo>
                  <a:cubicBezTo>
                    <a:pt x="602" y="3620"/>
                    <a:pt x="634" y="1593"/>
                    <a:pt x="2059" y="643"/>
                  </a:cubicBezTo>
                  <a:cubicBezTo>
                    <a:pt x="2080" y="643"/>
                    <a:pt x="2101" y="671"/>
                    <a:pt x="2141" y="671"/>
                  </a:cubicBezTo>
                  <a:cubicBezTo>
                    <a:pt x="2161" y="671"/>
                    <a:pt x="2186" y="664"/>
                    <a:pt x="2217" y="643"/>
                  </a:cubicBezTo>
                  <a:cubicBezTo>
                    <a:pt x="2633" y="492"/>
                    <a:pt x="3031" y="424"/>
                    <a:pt x="3414" y="424"/>
                  </a:cubicBezTo>
                  <a:close/>
                  <a:moveTo>
                    <a:pt x="3376" y="0"/>
                  </a:moveTo>
                  <a:cubicBezTo>
                    <a:pt x="3058" y="0"/>
                    <a:pt x="2735" y="43"/>
                    <a:pt x="2407" y="136"/>
                  </a:cubicBezTo>
                  <a:lnTo>
                    <a:pt x="2344" y="136"/>
                  </a:lnTo>
                  <a:cubicBezTo>
                    <a:pt x="2249" y="136"/>
                    <a:pt x="2217" y="168"/>
                    <a:pt x="2122" y="200"/>
                  </a:cubicBezTo>
                  <a:lnTo>
                    <a:pt x="2091" y="200"/>
                  </a:lnTo>
                  <a:cubicBezTo>
                    <a:pt x="2091" y="263"/>
                    <a:pt x="2059" y="263"/>
                    <a:pt x="2059" y="263"/>
                  </a:cubicBezTo>
                  <a:cubicBezTo>
                    <a:pt x="0" y="1277"/>
                    <a:pt x="190" y="4000"/>
                    <a:pt x="1425" y="5679"/>
                  </a:cubicBezTo>
                  <a:cubicBezTo>
                    <a:pt x="2312" y="6945"/>
                    <a:pt x="3706" y="7895"/>
                    <a:pt x="4972" y="8782"/>
                  </a:cubicBezTo>
                  <a:cubicBezTo>
                    <a:pt x="6493" y="9764"/>
                    <a:pt x="8076" y="10682"/>
                    <a:pt x="9818" y="11221"/>
                  </a:cubicBezTo>
                  <a:cubicBezTo>
                    <a:pt x="10760" y="11535"/>
                    <a:pt x="12021" y="11800"/>
                    <a:pt x="13253" y="11800"/>
                  </a:cubicBezTo>
                  <a:cubicBezTo>
                    <a:pt x="15002" y="11800"/>
                    <a:pt x="16692" y="11265"/>
                    <a:pt x="17323" y="9574"/>
                  </a:cubicBezTo>
                  <a:cubicBezTo>
                    <a:pt x="18527" y="6439"/>
                    <a:pt x="14061" y="5710"/>
                    <a:pt x="12066" y="5140"/>
                  </a:cubicBezTo>
                  <a:cubicBezTo>
                    <a:pt x="9723" y="4443"/>
                    <a:pt x="8456" y="2860"/>
                    <a:pt x="6651" y="1372"/>
                  </a:cubicBezTo>
                  <a:cubicBezTo>
                    <a:pt x="5677" y="597"/>
                    <a:pt x="4564" y="0"/>
                    <a:pt x="3376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3082345" y="4026338"/>
              <a:ext cx="521249" cy="347175"/>
            </a:xfrm>
            <a:custGeom>
              <a:avLst/>
              <a:gdLst/>
              <a:ahLst/>
              <a:cxnLst/>
              <a:rect l="l" t="t" r="r" b="b"/>
              <a:pathLst>
                <a:path w="16595" h="11053" extrusionOk="0">
                  <a:moveTo>
                    <a:pt x="2825" y="0"/>
                  </a:moveTo>
                  <a:cubicBezTo>
                    <a:pt x="2448" y="0"/>
                    <a:pt x="2056" y="65"/>
                    <a:pt x="1647" y="211"/>
                  </a:cubicBezTo>
                  <a:cubicBezTo>
                    <a:pt x="1600" y="226"/>
                    <a:pt x="1568" y="234"/>
                    <a:pt x="1544" y="234"/>
                  </a:cubicBezTo>
                  <a:cubicBezTo>
                    <a:pt x="1521" y="234"/>
                    <a:pt x="1505" y="226"/>
                    <a:pt x="1489" y="211"/>
                  </a:cubicBezTo>
                  <a:cubicBezTo>
                    <a:pt x="64" y="1161"/>
                    <a:pt x="0" y="3156"/>
                    <a:pt x="855" y="4581"/>
                  </a:cubicBezTo>
                  <a:cubicBezTo>
                    <a:pt x="1711" y="6038"/>
                    <a:pt x="3231" y="7051"/>
                    <a:pt x="4592" y="8001"/>
                  </a:cubicBezTo>
                  <a:cubicBezTo>
                    <a:pt x="6757" y="9495"/>
                    <a:pt x="9655" y="11053"/>
                    <a:pt x="12451" y="11053"/>
                  </a:cubicBezTo>
                  <a:cubicBezTo>
                    <a:pt x="13091" y="11053"/>
                    <a:pt x="13727" y="10971"/>
                    <a:pt x="14346" y="10788"/>
                  </a:cubicBezTo>
                  <a:cubicBezTo>
                    <a:pt x="15455" y="10471"/>
                    <a:pt x="16595" y="9553"/>
                    <a:pt x="16563" y="8286"/>
                  </a:cubicBezTo>
                  <a:cubicBezTo>
                    <a:pt x="16532" y="6988"/>
                    <a:pt x="15297" y="6354"/>
                    <a:pt x="14220" y="5943"/>
                  </a:cubicBezTo>
                  <a:cubicBezTo>
                    <a:pt x="12890" y="5468"/>
                    <a:pt x="11465" y="5278"/>
                    <a:pt x="10135" y="4739"/>
                  </a:cubicBezTo>
                  <a:cubicBezTo>
                    <a:pt x="7675" y="3677"/>
                    <a:pt x="5659" y="0"/>
                    <a:pt x="2825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3492182" y="4105868"/>
              <a:ext cx="81572" cy="64987"/>
            </a:xfrm>
            <a:custGeom>
              <a:avLst/>
              <a:gdLst/>
              <a:ahLst/>
              <a:cxnLst/>
              <a:rect l="l" t="t" r="r" b="b"/>
              <a:pathLst>
                <a:path w="2597" h="2069" extrusionOk="0">
                  <a:moveTo>
                    <a:pt x="760" y="339"/>
                  </a:moveTo>
                  <a:cubicBezTo>
                    <a:pt x="1108" y="370"/>
                    <a:pt x="1489" y="370"/>
                    <a:pt x="1805" y="624"/>
                  </a:cubicBezTo>
                  <a:cubicBezTo>
                    <a:pt x="2122" y="814"/>
                    <a:pt x="2344" y="1447"/>
                    <a:pt x="1900" y="1669"/>
                  </a:cubicBezTo>
                  <a:cubicBezTo>
                    <a:pt x="1800" y="1733"/>
                    <a:pt x="1670" y="1760"/>
                    <a:pt x="1530" y="1760"/>
                  </a:cubicBezTo>
                  <a:cubicBezTo>
                    <a:pt x="1187" y="1760"/>
                    <a:pt x="782" y="1596"/>
                    <a:pt x="602" y="1415"/>
                  </a:cubicBezTo>
                  <a:cubicBezTo>
                    <a:pt x="317" y="1067"/>
                    <a:pt x="348" y="497"/>
                    <a:pt x="760" y="339"/>
                  </a:cubicBezTo>
                  <a:close/>
                  <a:moveTo>
                    <a:pt x="892" y="1"/>
                  </a:moveTo>
                  <a:cubicBezTo>
                    <a:pt x="792" y="1"/>
                    <a:pt x="695" y="8"/>
                    <a:pt x="602" y="22"/>
                  </a:cubicBezTo>
                  <a:cubicBezTo>
                    <a:pt x="475" y="54"/>
                    <a:pt x="475" y="180"/>
                    <a:pt x="507" y="244"/>
                  </a:cubicBezTo>
                  <a:cubicBezTo>
                    <a:pt x="158" y="465"/>
                    <a:pt x="0" y="877"/>
                    <a:pt x="158" y="1289"/>
                  </a:cubicBezTo>
                  <a:cubicBezTo>
                    <a:pt x="350" y="1808"/>
                    <a:pt x="966" y="2068"/>
                    <a:pt x="1519" y="2068"/>
                  </a:cubicBezTo>
                  <a:cubicBezTo>
                    <a:pt x="1606" y="2068"/>
                    <a:pt x="1691" y="2062"/>
                    <a:pt x="1774" y="2049"/>
                  </a:cubicBezTo>
                  <a:cubicBezTo>
                    <a:pt x="2407" y="1922"/>
                    <a:pt x="2597" y="1320"/>
                    <a:pt x="2375" y="782"/>
                  </a:cubicBezTo>
                  <a:cubicBezTo>
                    <a:pt x="2132" y="242"/>
                    <a:pt x="1474" y="1"/>
                    <a:pt x="89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3502108" y="4116485"/>
              <a:ext cx="63699" cy="44665"/>
            </a:xfrm>
            <a:custGeom>
              <a:avLst/>
              <a:gdLst/>
              <a:ahLst/>
              <a:cxnLst/>
              <a:rect l="l" t="t" r="r" b="b"/>
              <a:pathLst>
                <a:path w="2028" h="1422" extrusionOk="0">
                  <a:moveTo>
                    <a:pt x="444" y="1"/>
                  </a:moveTo>
                  <a:cubicBezTo>
                    <a:pt x="32" y="191"/>
                    <a:pt x="1" y="729"/>
                    <a:pt x="286" y="1077"/>
                  </a:cubicBezTo>
                  <a:cubicBezTo>
                    <a:pt x="466" y="1258"/>
                    <a:pt x="838" y="1422"/>
                    <a:pt x="1187" y="1422"/>
                  </a:cubicBezTo>
                  <a:cubicBezTo>
                    <a:pt x="1328" y="1422"/>
                    <a:pt x="1465" y="1395"/>
                    <a:pt x="1584" y="1331"/>
                  </a:cubicBezTo>
                  <a:cubicBezTo>
                    <a:pt x="2028" y="1109"/>
                    <a:pt x="1806" y="507"/>
                    <a:pt x="1489" y="286"/>
                  </a:cubicBezTo>
                  <a:cubicBezTo>
                    <a:pt x="1173" y="32"/>
                    <a:pt x="824" y="32"/>
                    <a:pt x="444" y="1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51"/>
          <p:cNvGrpSpPr/>
          <p:nvPr/>
        </p:nvGrpSpPr>
        <p:grpSpPr>
          <a:xfrm>
            <a:off x="4003443" y="576327"/>
            <a:ext cx="800798" cy="816848"/>
            <a:chOff x="4003443" y="652527"/>
            <a:chExt cx="800798" cy="816848"/>
          </a:xfrm>
        </p:grpSpPr>
        <p:sp>
          <p:nvSpPr>
            <p:cNvPr id="1774" name="Google Shape;1774;p51"/>
            <p:cNvSpPr/>
            <p:nvPr/>
          </p:nvSpPr>
          <p:spPr>
            <a:xfrm>
              <a:off x="4003443" y="652527"/>
              <a:ext cx="800798" cy="816848"/>
            </a:xfrm>
            <a:custGeom>
              <a:avLst/>
              <a:gdLst/>
              <a:ahLst/>
              <a:cxnLst/>
              <a:rect l="l" t="t" r="r" b="b"/>
              <a:pathLst>
                <a:path w="25495" h="26006" extrusionOk="0">
                  <a:moveTo>
                    <a:pt x="8298" y="307"/>
                  </a:moveTo>
                  <a:cubicBezTo>
                    <a:pt x="9315" y="307"/>
                    <a:pt x="10319" y="558"/>
                    <a:pt x="11180" y="1120"/>
                  </a:cubicBezTo>
                  <a:cubicBezTo>
                    <a:pt x="12574" y="2038"/>
                    <a:pt x="13049" y="3654"/>
                    <a:pt x="13112" y="5237"/>
                  </a:cubicBezTo>
                  <a:lnTo>
                    <a:pt x="13112" y="5332"/>
                  </a:lnTo>
                  <a:cubicBezTo>
                    <a:pt x="13175" y="6155"/>
                    <a:pt x="13080" y="6915"/>
                    <a:pt x="13555" y="7612"/>
                  </a:cubicBezTo>
                  <a:cubicBezTo>
                    <a:pt x="13570" y="7655"/>
                    <a:pt x="13597" y="7672"/>
                    <a:pt x="13625" y="7672"/>
                  </a:cubicBezTo>
                  <a:cubicBezTo>
                    <a:pt x="13660" y="7672"/>
                    <a:pt x="13696" y="7647"/>
                    <a:pt x="13714" y="7612"/>
                  </a:cubicBezTo>
                  <a:cubicBezTo>
                    <a:pt x="13875" y="7742"/>
                    <a:pt x="14052" y="7798"/>
                    <a:pt x="14233" y="7798"/>
                  </a:cubicBezTo>
                  <a:cubicBezTo>
                    <a:pt x="14584" y="7798"/>
                    <a:pt x="14952" y="7588"/>
                    <a:pt x="15265" y="7295"/>
                  </a:cubicBezTo>
                  <a:cubicBezTo>
                    <a:pt x="16627" y="6155"/>
                    <a:pt x="17514" y="4255"/>
                    <a:pt x="19224" y="3590"/>
                  </a:cubicBezTo>
                  <a:cubicBezTo>
                    <a:pt x="19584" y="3443"/>
                    <a:pt x="19940" y="3377"/>
                    <a:pt x="20282" y="3377"/>
                  </a:cubicBezTo>
                  <a:cubicBezTo>
                    <a:pt x="22370" y="3377"/>
                    <a:pt x="23910" y="5878"/>
                    <a:pt x="22549" y="7866"/>
                  </a:cubicBezTo>
                  <a:cubicBezTo>
                    <a:pt x="22011" y="8721"/>
                    <a:pt x="21093" y="9417"/>
                    <a:pt x="20142" y="9987"/>
                  </a:cubicBezTo>
                  <a:cubicBezTo>
                    <a:pt x="19319" y="10557"/>
                    <a:pt x="18401" y="11064"/>
                    <a:pt x="17641" y="11539"/>
                  </a:cubicBezTo>
                  <a:cubicBezTo>
                    <a:pt x="17577" y="11634"/>
                    <a:pt x="17577" y="11697"/>
                    <a:pt x="17609" y="11729"/>
                  </a:cubicBezTo>
                  <a:cubicBezTo>
                    <a:pt x="17609" y="11824"/>
                    <a:pt x="17609" y="11856"/>
                    <a:pt x="17641" y="11951"/>
                  </a:cubicBezTo>
                  <a:cubicBezTo>
                    <a:pt x="17672" y="12014"/>
                    <a:pt x="17767" y="12077"/>
                    <a:pt x="17831" y="12109"/>
                  </a:cubicBezTo>
                  <a:cubicBezTo>
                    <a:pt x="17888" y="12138"/>
                    <a:pt x="17957" y="12153"/>
                    <a:pt x="18028" y="12153"/>
                  </a:cubicBezTo>
                  <a:cubicBezTo>
                    <a:pt x="18115" y="12153"/>
                    <a:pt x="18204" y="12130"/>
                    <a:pt x="18274" y="12077"/>
                  </a:cubicBezTo>
                  <a:cubicBezTo>
                    <a:pt x="19541" y="11824"/>
                    <a:pt x="20903" y="11349"/>
                    <a:pt x="22169" y="11317"/>
                  </a:cubicBezTo>
                  <a:cubicBezTo>
                    <a:pt x="22211" y="11316"/>
                    <a:pt x="22252" y="11315"/>
                    <a:pt x="22292" y="11315"/>
                  </a:cubicBezTo>
                  <a:cubicBezTo>
                    <a:pt x="24457" y="11315"/>
                    <a:pt x="24656" y="13786"/>
                    <a:pt x="23848" y="15403"/>
                  </a:cubicBezTo>
                  <a:cubicBezTo>
                    <a:pt x="23183" y="16701"/>
                    <a:pt x="21853" y="17208"/>
                    <a:pt x="20459" y="17240"/>
                  </a:cubicBezTo>
                  <a:lnTo>
                    <a:pt x="20301" y="17240"/>
                  </a:lnTo>
                  <a:cubicBezTo>
                    <a:pt x="20230" y="17242"/>
                    <a:pt x="20159" y="17243"/>
                    <a:pt x="20089" y="17243"/>
                  </a:cubicBezTo>
                  <a:cubicBezTo>
                    <a:pt x="19591" y="17243"/>
                    <a:pt x="19122" y="17193"/>
                    <a:pt x="18657" y="17193"/>
                  </a:cubicBezTo>
                  <a:cubicBezTo>
                    <a:pt x="18256" y="17193"/>
                    <a:pt x="17859" y="17230"/>
                    <a:pt x="17451" y="17366"/>
                  </a:cubicBezTo>
                  <a:cubicBezTo>
                    <a:pt x="17387" y="17398"/>
                    <a:pt x="17324" y="17430"/>
                    <a:pt x="17356" y="17525"/>
                  </a:cubicBezTo>
                  <a:cubicBezTo>
                    <a:pt x="17356" y="17556"/>
                    <a:pt x="17387" y="17620"/>
                    <a:pt x="17387" y="17651"/>
                  </a:cubicBezTo>
                  <a:cubicBezTo>
                    <a:pt x="17356" y="17683"/>
                    <a:pt x="17356" y="17715"/>
                    <a:pt x="17387" y="17746"/>
                  </a:cubicBezTo>
                  <a:cubicBezTo>
                    <a:pt x="17387" y="17810"/>
                    <a:pt x="17451" y="17810"/>
                    <a:pt x="17451" y="17841"/>
                  </a:cubicBezTo>
                  <a:lnTo>
                    <a:pt x="17451" y="17873"/>
                  </a:lnTo>
                  <a:lnTo>
                    <a:pt x="17482" y="17905"/>
                  </a:lnTo>
                  <a:cubicBezTo>
                    <a:pt x="17831" y="18475"/>
                    <a:pt x="18337" y="18823"/>
                    <a:pt x="18812" y="19266"/>
                  </a:cubicBezTo>
                  <a:cubicBezTo>
                    <a:pt x="19604" y="19931"/>
                    <a:pt x="20047" y="20881"/>
                    <a:pt x="20079" y="21958"/>
                  </a:cubicBezTo>
                  <a:cubicBezTo>
                    <a:pt x="20133" y="24163"/>
                    <a:pt x="18246" y="25615"/>
                    <a:pt x="16221" y="25615"/>
                  </a:cubicBezTo>
                  <a:cubicBezTo>
                    <a:pt x="15861" y="25615"/>
                    <a:pt x="15497" y="25569"/>
                    <a:pt x="15139" y="25473"/>
                  </a:cubicBezTo>
                  <a:cubicBezTo>
                    <a:pt x="14062" y="25188"/>
                    <a:pt x="13080" y="24523"/>
                    <a:pt x="12574" y="23542"/>
                  </a:cubicBezTo>
                  <a:cubicBezTo>
                    <a:pt x="12004" y="22497"/>
                    <a:pt x="12479" y="21515"/>
                    <a:pt x="12257" y="20438"/>
                  </a:cubicBezTo>
                  <a:cubicBezTo>
                    <a:pt x="12130" y="19963"/>
                    <a:pt x="11845" y="19551"/>
                    <a:pt x="11465" y="19393"/>
                  </a:cubicBezTo>
                  <a:cubicBezTo>
                    <a:pt x="11465" y="19393"/>
                    <a:pt x="11465" y="19330"/>
                    <a:pt x="11433" y="19330"/>
                  </a:cubicBezTo>
                  <a:cubicBezTo>
                    <a:pt x="11214" y="19227"/>
                    <a:pt x="10996" y="19183"/>
                    <a:pt x="10780" y="19183"/>
                  </a:cubicBezTo>
                  <a:cubicBezTo>
                    <a:pt x="9594" y="19183"/>
                    <a:pt x="8471" y="20526"/>
                    <a:pt x="7507" y="21008"/>
                  </a:cubicBezTo>
                  <a:cubicBezTo>
                    <a:pt x="6749" y="21358"/>
                    <a:pt x="5980" y="21576"/>
                    <a:pt x="5199" y="21576"/>
                  </a:cubicBezTo>
                  <a:cubicBezTo>
                    <a:pt x="4706" y="21576"/>
                    <a:pt x="4209" y="21489"/>
                    <a:pt x="3706" y="21293"/>
                  </a:cubicBezTo>
                  <a:cubicBezTo>
                    <a:pt x="2724" y="20881"/>
                    <a:pt x="2123" y="20216"/>
                    <a:pt x="1521" y="19425"/>
                  </a:cubicBezTo>
                  <a:cubicBezTo>
                    <a:pt x="1046" y="18443"/>
                    <a:pt x="603" y="17366"/>
                    <a:pt x="888" y="16321"/>
                  </a:cubicBezTo>
                  <a:cubicBezTo>
                    <a:pt x="1299" y="14864"/>
                    <a:pt x="3136" y="14484"/>
                    <a:pt x="4403" y="14199"/>
                  </a:cubicBezTo>
                  <a:cubicBezTo>
                    <a:pt x="5321" y="14009"/>
                    <a:pt x="7063" y="13724"/>
                    <a:pt x="6430" y="12426"/>
                  </a:cubicBezTo>
                  <a:cubicBezTo>
                    <a:pt x="6271" y="11571"/>
                    <a:pt x="5670" y="11001"/>
                    <a:pt x="4973" y="10399"/>
                  </a:cubicBezTo>
                  <a:cubicBezTo>
                    <a:pt x="4308" y="9829"/>
                    <a:pt x="3516" y="9291"/>
                    <a:pt x="3073" y="8626"/>
                  </a:cubicBezTo>
                  <a:cubicBezTo>
                    <a:pt x="1711" y="6504"/>
                    <a:pt x="2091" y="3495"/>
                    <a:pt x="3991" y="1880"/>
                  </a:cubicBezTo>
                  <a:cubicBezTo>
                    <a:pt x="5143" y="902"/>
                    <a:pt x="6736" y="307"/>
                    <a:pt x="8298" y="307"/>
                  </a:cubicBezTo>
                  <a:close/>
                  <a:moveTo>
                    <a:pt x="8287" y="1"/>
                  </a:moveTo>
                  <a:cubicBezTo>
                    <a:pt x="7062" y="1"/>
                    <a:pt x="5819" y="343"/>
                    <a:pt x="4783" y="930"/>
                  </a:cubicBezTo>
                  <a:cubicBezTo>
                    <a:pt x="2788" y="2038"/>
                    <a:pt x="1743" y="4097"/>
                    <a:pt x="1964" y="6345"/>
                  </a:cubicBezTo>
                  <a:cubicBezTo>
                    <a:pt x="2059" y="7359"/>
                    <a:pt x="2439" y="8372"/>
                    <a:pt x="3073" y="9164"/>
                  </a:cubicBezTo>
                  <a:cubicBezTo>
                    <a:pt x="4055" y="10431"/>
                    <a:pt x="5796" y="11032"/>
                    <a:pt x="6240" y="12648"/>
                  </a:cubicBezTo>
                  <a:cubicBezTo>
                    <a:pt x="6176" y="13028"/>
                    <a:pt x="5543" y="13629"/>
                    <a:pt x="5290" y="13724"/>
                  </a:cubicBezTo>
                  <a:cubicBezTo>
                    <a:pt x="5005" y="13851"/>
                    <a:pt x="4656" y="13851"/>
                    <a:pt x="4371" y="13914"/>
                  </a:cubicBezTo>
                  <a:cubicBezTo>
                    <a:pt x="3801" y="14073"/>
                    <a:pt x="3231" y="14199"/>
                    <a:pt x="2693" y="14389"/>
                  </a:cubicBezTo>
                  <a:cubicBezTo>
                    <a:pt x="2059" y="14643"/>
                    <a:pt x="1331" y="14959"/>
                    <a:pt x="951" y="15561"/>
                  </a:cubicBezTo>
                  <a:cubicBezTo>
                    <a:pt x="1" y="16923"/>
                    <a:pt x="824" y="19266"/>
                    <a:pt x="1838" y="20375"/>
                  </a:cubicBezTo>
                  <a:cubicBezTo>
                    <a:pt x="1838" y="20406"/>
                    <a:pt x="1901" y="20406"/>
                    <a:pt x="1901" y="20406"/>
                  </a:cubicBezTo>
                  <a:cubicBezTo>
                    <a:pt x="2693" y="21293"/>
                    <a:pt x="3896" y="21832"/>
                    <a:pt x="4973" y="21927"/>
                  </a:cubicBezTo>
                  <a:cubicBezTo>
                    <a:pt x="5029" y="21929"/>
                    <a:pt x="5085" y="21930"/>
                    <a:pt x="5141" y="21930"/>
                  </a:cubicBezTo>
                  <a:cubicBezTo>
                    <a:pt x="5968" y="21930"/>
                    <a:pt x="6765" y="21712"/>
                    <a:pt x="7507" y="21356"/>
                  </a:cubicBezTo>
                  <a:cubicBezTo>
                    <a:pt x="8562" y="20888"/>
                    <a:pt x="9725" y="19524"/>
                    <a:pt x="10947" y="19524"/>
                  </a:cubicBezTo>
                  <a:cubicBezTo>
                    <a:pt x="11045" y="19524"/>
                    <a:pt x="11144" y="19532"/>
                    <a:pt x="11243" y="19551"/>
                  </a:cubicBezTo>
                  <a:cubicBezTo>
                    <a:pt x="12447" y="20026"/>
                    <a:pt x="11782" y="22053"/>
                    <a:pt x="12067" y="23067"/>
                  </a:cubicBezTo>
                  <a:cubicBezTo>
                    <a:pt x="12257" y="23827"/>
                    <a:pt x="12732" y="24523"/>
                    <a:pt x="13365" y="24998"/>
                  </a:cubicBezTo>
                  <a:cubicBezTo>
                    <a:pt x="14170" y="25642"/>
                    <a:pt x="15244" y="26005"/>
                    <a:pt x="16310" y="26005"/>
                  </a:cubicBezTo>
                  <a:cubicBezTo>
                    <a:pt x="16921" y="26005"/>
                    <a:pt x="17530" y="25886"/>
                    <a:pt x="18084" y="25632"/>
                  </a:cubicBezTo>
                  <a:cubicBezTo>
                    <a:pt x="19414" y="25062"/>
                    <a:pt x="20428" y="23668"/>
                    <a:pt x="20459" y="22148"/>
                  </a:cubicBezTo>
                  <a:cubicBezTo>
                    <a:pt x="20491" y="21325"/>
                    <a:pt x="20269" y="20533"/>
                    <a:pt x="19826" y="19868"/>
                  </a:cubicBezTo>
                  <a:cubicBezTo>
                    <a:pt x="19256" y="18981"/>
                    <a:pt x="18306" y="18570"/>
                    <a:pt x="17672" y="17715"/>
                  </a:cubicBezTo>
                  <a:cubicBezTo>
                    <a:pt x="17850" y="17564"/>
                    <a:pt x="18364" y="17526"/>
                    <a:pt x="18922" y="17526"/>
                  </a:cubicBezTo>
                  <a:cubicBezTo>
                    <a:pt x="19499" y="17526"/>
                    <a:pt x="20123" y="17567"/>
                    <a:pt x="20468" y="17567"/>
                  </a:cubicBezTo>
                  <a:cubicBezTo>
                    <a:pt x="20562" y="17567"/>
                    <a:pt x="20635" y="17564"/>
                    <a:pt x="20681" y="17556"/>
                  </a:cubicBezTo>
                  <a:cubicBezTo>
                    <a:pt x="21314" y="17493"/>
                    <a:pt x="21948" y="17366"/>
                    <a:pt x="22549" y="17081"/>
                  </a:cubicBezTo>
                  <a:cubicBezTo>
                    <a:pt x="23753" y="16543"/>
                    <a:pt x="24418" y="15339"/>
                    <a:pt x="24576" y="14073"/>
                  </a:cubicBezTo>
                  <a:cubicBezTo>
                    <a:pt x="24734" y="12933"/>
                    <a:pt x="24481" y="11539"/>
                    <a:pt x="23278" y="11127"/>
                  </a:cubicBezTo>
                  <a:cubicBezTo>
                    <a:pt x="22945" y="11007"/>
                    <a:pt x="22579" y="10958"/>
                    <a:pt x="22194" y="10958"/>
                  </a:cubicBezTo>
                  <a:cubicBezTo>
                    <a:pt x="20856" y="10958"/>
                    <a:pt x="19307" y="11554"/>
                    <a:pt x="18274" y="11824"/>
                  </a:cubicBezTo>
                  <a:cubicBezTo>
                    <a:pt x="18242" y="11824"/>
                    <a:pt x="18211" y="11856"/>
                    <a:pt x="18211" y="11919"/>
                  </a:cubicBezTo>
                  <a:cubicBezTo>
                    <a:pt x="18168" y="11919"/>
                    <a:pt x="18126" y="11933"/>
                    <a:pt x="18075" y="11933"/>
                  </a:cubicBezTo>
                  <a:cubicBezTo>
                    <a:pt x="18049" y="11933"/>
                    <a:pt x="18021" y="11930"/>
                    <a:pt x="17989" y="11919"/>
                  </a:cubicBezTo>
                  <a:cubicBezTo>
                    <a:pt x="17926" y="11856"/>
                    <a:pt x="17831" y="11824"/>
                    <a:pt x="17799" y="11729"/>
                  </a:cubicBezTo>
                  <a:lnTo>
                    <a:pt x="17831" y="11729"/>
                  </a:lnTo>
                  <a:cubicBezTo>
                    <a:pt x="20047" y="10336"/>
                    <a:pt x="25495" y="7707"/>
                    <a:pt x="22834" y="4255"/>
                  </a:cubicBezTo>
                  <a:cubicBezTo>
                    <a:pt x="22249" y="3512"/>
                    <a:pt x="21295" y="3089"/>
                    <a:pt x="20337" y="3089"/>
                  </a:cubicBezTo>
                  <a:cubicBezTo>
                    <a:pt x="19948" y="3089"/>
                    <a:pt x="19558" y="3159"/>
                    <a:pt x="19192" y="3305"/>
                  </a:cubicBezTo>
                  <a:cubicBezTo>
                    <a:pt x="18401" y="3622"/>
                    <a:pt x="17799" y="4224"/>
                    <a:pt x="17261" y="4825"/>
                  </a:cubicBezTo>
                  <a:cubicBezTo>
                    <a:pt x="16769" y="5290"/>
                    <a:pt x="15168" y="7476"/>
                    <a:pt x="14108" y="7476"/>
                  </a:cubicBezTo>
                  <a:cubicBezTo>
                    <a:pt x="13940" y="7476"/>
                    <a:pt x="13785" y="7421"/>
                    <a:pt x="13650" y="7295"/>
                  </a:cubicBezTo>
                  <a:cubicBezTo>
                    <a:pt x="13017" y="6124"/>
                    <a:pt x="13397" y="4414"/>
                    <a:pt x="12985" y="3115"/>
                  </a:cubicBezTo>
                  <a:cubicBezTo>
                    <a:pt x="12605" y="2133"/>
                    <a:pt x="12067" y="1342"/>
                    <a:pt x="11180" y="772"/>
                  </a:cubicBezTo>
                  <a:cubicBezTo>
                    <a:pt x="10316" y="239"/>
                    <a:pt x="9308" y="1"/>
                    <a:pt x="8287" y="1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4040255" y="686010"/>
              <a:ext cx="701322" cy="738952"/>
            </a:xfrm>
            <a:custGeom>
              <a:avLst/>
              <a:gdLst/>
              <a:ahLst/>
              <a:cxnLst/>
              <a:rect l="l" t="t" r="r" b="b"/>
              <a:pathLst>
                <a:path w="22328" h="23526" extrusionOk="0">
                  <a:moveTo>
                    <a:pt x="6771" y="493"/>
                  </a:moveTo>
                  <a:cubicBezTo>
                    <a:pt x="7342" y="493"/>
                    <a:pt x="7906" y="578"/>
                    <a:pt x="8425" y="751"/>
                  </a:cubicBezTo>
                  <a:cubicBezTo>
                    <a:pt x="9470" y="1067"/>
                    <a:pt x="10325" y="1764"/>
                    <a:pt x="10800" y="2778"/>
                  </a:cubicBezTo>
                  <a:cubicBezTo>
                    <a:pt x="11307" y="3759"/>
                    <a:pt x="11117" y="4741"/>
                    <a:pt x="11117" y="5818"/>
                  </a:cubicBezTo>
                  <a:cubicBezTo>
                    <a:pt x="11117" y="6736"/>
                    <a:pt x="11402" y="7465"/>
                    <a:pt x="12257" y="7845"/>
                  </a:cubicBezTo>
                  <a:cubicBezTo>
                    <a:pt x="12282" y="7853"/>
                    <a:pt x="12303" y="7857"/>
                    <a:pt x="12321" y="7857"/>
                  </a:cubicBezTo>
                  <a:cubicBezTo>
                    <a:pt x="12369" y="7857"/>
                    <a:pt x="12392" y="7828"/>
                    <a:pt x="12415" y="7781"/>
                  </a:cubicBezTo>
                  <a:cubicBezTo>
                    <a:pt x="12457" y="7802"/>
                    <a:pt x="12503" y="7809"/>
                    <a:pt x="12549" y="7809"/>
                  </a:cubicBezTo>
                  <a:cubicBezTo>
                    <a:pt x="12640" y="7809"/>
                    <a:pt x="12732" y="7781"/>
                    <a:pt x="12795" y="7781"/>
                  </a:cubicBezTo>
                  <a:cubicBezTo>
                    <a:pt x="13175" y="7750"/>
                    <a:pt x="13555" y="7560"/>
                    <a:pt x="13872" y="7306"/>
                  </a:cubicBezTo>
                  <a:cubicBezTo>
                    <a:pt x="14252" y="7116"/>
                    <a:pt x="14663" y="6831"/>
                    <a:pt x="15012" y="6515"/>
                  </a:cubicBezTo>
                  <a:cubicBezTo>
                    <a:pt x="15709" y="5881"/>
                    <a:pt x="16310" y="5153"/>
                    <a:pt x="17070" y="4583"/>
                  </a:cubicBezTo>
                  <a:cubicBezTo>
                    <a:pt x="17666" y="4162"/>
                    <a:pt x="18523" y="3781"/>
                    <a:pt x="19304" y="3781"/>
                  </a:cubicBezTo>
                  <a:cubicBezTo>
                    <a:pt x="19935" y="3781"/>
                    <a:pt x="20517" y="4030"/>
                    <a:pt x="20871" y="4709"/>
                  </a:cubicBezTo>
                  <a:cubicBezTo>
                    <a:pt x="22011" y="6895"/>
                    <a:pt x="17830" y="8826"/>
                    <a:pt x="16469" y="9586"/>
                  </a:cubicBezTo>
                  <a:cubicBezTo>
                    <a:pt x="15677" y="9998"/>
                    <a:pt x="15075" y="10600"/>
                    <a:pt x="15487" y="11518"/>
                  </a:cubicBezTo>
                  <a:cubicBezTo>
                    <a:pt x="15519" y="11835"/>
                    <a:pt x="15772" y="11898"/>
                    <a:pt x="16120" y="11962"/>
                  </a:cubicBezTo>
                  <a:cubicBezTo>
                    <a:pt x="16216" y="11974"/>
                    <a:pt x="16313" y="11979"/>
                    <a:pt x="16411" y="11979"/>
                  </a:cubicBezTo>
                  <a:cubicBezTo>
                    <a:pt x="17423" y="11979"/>
                    <a:pt x="18598" y="11397"/>
                    <a:pt x="19649" y="11397"/>
                  </a:cubicBezTo>
                  <a:cubicBezTo>
                    <a:pt x="20097" y="11397"/>
                    <a:pt x="20522" y="11502"/>
                    <a:pt x="20902" y="11803"/>
                  </a:cubicBezTo>
                  <a:cubicBezTo>
                    <a:pt x="22327" y="12943"/>
                    <a:pt x="21377" y="14685"/>
                    <a:pt x="19921" y="15192"/>
                  </a:cubicBezTo>
                  <a:cubicBezTo>
                    <a:pt x="19594" y="15309"/>
                    <a:pt x="19262" y="15352"/>
                    <a:pt x="18929" y="15352"/>
                  </a:cubicBezTo>
                  <a:cubicBezTo>
                    <a:pt x="18455" y="15352"/>
                    <a:pt x="17979" y="15266"/>
                    <a:pt x="17514" y="15192"/>
                  </a:cubicBezTo>
                  <a:cubicBezTo>
                    <a:pt x="17187" y="15140"/>
                    <a:pt x="16872" y="15104"/>
                    <a:pt x="16570" y="15104"/>
                  </a:cubicBezTo>
                  <a:cubicBezTo>
                    <a:pt x="16138" y="15104"/>
                    <a:pt x="15733" y="15177"/>
                    <a:pt x="15360" y="15382"/>
                  </a:cubicBezTo>
                  <a:cubicBezTo>
                    <a:pt x="15350" y="15371"/>
                    <a:pt x="15343" y="15368"/>
                    <a:pt x="15337" y="15368"/>
                  </a:cubicBezTo>
                  <a:cubicBezTo>
                    <a:pt x="15325" y="15368"/>
                    <a:pt x="15318" y="15382"/>
                    <a:pt x="15297" y="15382"/>
                  </a:cubicBezTo>
                  <a:cubicBezTo>
                    <a:pt x="15139" y="15508"/>
                    <a:pt x="15012" y="15603"/>
                    <a:pt x="14917" y="15698"/>
                  </a:cubicBezTo>
                  <a:cubicBezTo>
                    <a:pt x="14885" y="15698"/>
                    <a:pt x="14885" y="15698"/>
                    <a:pt x="14854" y="15762"/>
                  </a:cubicBezTo>
                  <a:lnTo>
                    <a:pt x="14854" y="15825"/>
                  </a:lnTo>
                  <a:cubicBezTo>
                    <a:pt x="14473" y="16775"/>
                    <a:pt x="16437" y="18295"/>
                    <a:pt x="16817" y="18770"/>
                  </a:cubicBezTo>
                  <a:cubicBezTo>
                    <a:pt x="18052" y="20132"/>
                    <a:pt x="17862" y="22254"/>
                    <a:pt x="15994" y="22982"/>
                  </a:cubicBezTo>
                  <a:cubicBezTo>
                    <a:pt x="15654" y="23121"/>
                    <a:pt x="15326" y="23184"/>
                    <a:pt x="15013" y="23184"/>
                  </a:cubicBezTo>
                  <a:cubicBezTo>
                    <a:pt x="13398" y="23184"/>
                    <a:pt x="12194" y="21507"/>
                    <a:pt x="12035" y="19942"/>
                  </a:cubicBezTo>
                  <a:cubicBezTo>
                    <a:pt x="11879" y="18483"/>
                    <a:pt x="11465" y="16959"/>
                    <a:pt x="10124" y="16959"/>
                  </a:cubicBezTo>
                  <a:cubicBezTo>
                    <a:pt x="9835" y="16959"/>
                    <a:pt x="9503" y="17030"/>
                    <a:pt x="9121" y="17187"/>
                  </a:cubicBezTo>
                  <a:cubicBezTo>
                    <a:pt x="8045" y="17599"/>
                    <a:pt x="7221" y="18454"/>
                    <a:pt x="6208" y="18992"/>
                  </a:cubicBezTo>
                  <a:cubicBezTo>
                    <a:pt x="5601" y="19339"/>
                    <a:pt x="4955" y="19507"/>
                    <a:pt x="4321" y="19507"/>
                  </a:cubicBezTo>
                  <a:cubicBezTo>
                    <a:pt x="3564" y="19507"/>
                    <a:pt x="2823" y="19267"/>
                    <a:pt x="2186" y="18802"/>
                  </a:cubicBezTo>
                  <a:cubicBezTo>
                    <a:pt x="1521" y="18010"/>
                    <a:pt x="729" y="17060"/>
                    <a:pt x="729" y="15984"/>
                  </a:cubicBezTo>
                  <a:cubicBezTo>
                    <a:pt x="666" y="14527"/>
                    <a:pt x="2091" y="14115"/>
                    <a:pt x="3294" y="13957"/>
                  </a:cubicBezTo>
                  <a:cubicBezTo>
                    <a:pt x="4244" y="13862"/>
                    <a:pt x="5353" y="13735"/>
                    <a:pt x="5986" y="12943"/>
                  </a:cubicBezTo>
                  <a:cubicBezTo>
                    <a:pt x="6525" y="12278"/>
                    <a:pt x="6461" y="11392"/>
                    <a:pt x="6018" y="10695"/>
                  </a:cubicBezTo>
                  <a:cubicBezTo>
                    <a:pt x="5226" y="9333"/>
                    <a:pt x="3706" y="8636"/>
                    <a:pt x="2914" y="7275"/>
                  </a:cubicBezTo>
                  <a:cubicBezTo>
                    <a:pt x="1901" y="5628"/>
                    <a:pt x="1774" y="3284"/>
                    <a:pt x="3231" y="1828"/>
                  </a:cubicBezTo>
                  <a:cubicBezTo>
                    <a:pt x="4114" y="945"/>
                    <a:pt x="5458" y="493"/>
                    <a:pt x="6771" y="493"/>
                  </a:cubicBezTo>
                  <a:close/>
                  <a:moveTo>
                    <a:pt x="6893" y="1"/>
                  </a:moveTo>
                  <a:cubicBezTo>
                    <a:pt x="4056" y="1"/>
                    <a:pt x="1535" y="1950"/>
                    <a:pt x="1774" y="5026"/>
                  </a:cubicBezTo>
                  <a:cubicBezTo>
                    <a:pt x="1901" y="6483"/>
                    <a:pt x="2693" y="7876"/>
                    <a:pt x="3769" y="8890"/>
                  </a:cubicBezTo>
                  <a:cubicBezTo>
                    <a:pt x="3833" y="8985"/>
                    <a:pt x="3928" y="9111"/>
                    <a:pt x="4054" y="9175"/>
                  </a:cubicBezTo>
                  <a:cubicBezTo>
                    <a:pt x="4783" y="9776"/>
                    <a:pt x="5701" y="10410"/>
                    <a:pt x="5891" y="11360"/>
                  </a:cubicBezTo>
                  <a:cubicBezTo>
                    <a:pt x="6303" y="13260"/>
                    <a:pt x="4118" y="13387"/>
                    <a:pt x="2946" y="13545"/>
                  </a:cubicBezTo>
                  <a:cubicBezTo>
                    <a:pt x="1869" y="13640"/>
                    <a:pt x="761" y="14020"/>
                    <a:pt x="412" y="15160"/>
                  </a:cubicBezTo>
                  <a:cubicBezTo>
                    <a:pt x="1" y="16332"/>
                    <a:pt x="634" y="17377"/>
                    <a:pt x="1394" y="18200"/>
                  </a:cubicBezTo>
                  <a:cubicBezTo>
                    <a:pt x="2160" y="19300"/>
                    <a:pt x="3172" y="19759"/>
                    <a:pt x="4240" y="19759"/>
                  </a:cubicBezTo>
                  <a:cubicBezTo>
                    <a:pt x="5202" y="19759"/>
                    <a:pt x="6210" y="19386"/>
                    <a:pt x="7126" y="18770"/>
                  </a:cubicBezTo>
                  <a:cubicBezTo>
                    <a:pt x="7728" y="18359"/>
                    <a:pt x="8266" y="17915"/>
                    <a:pt x="8900" y="17599"/>
                  </a:cubicBezTo>
                  <a:cubicBezTo>
                    <a:pt x="9257" y="17431"/>
                    <a:pt x="9626" y="17339"/>
                    <a:pt x="9971" y="17339"/>
                  </a:cubicBezTo>
                  <a:cubicBezTo>
                    <a:pt x="10608" y="17339"/>
                    <a:pt x="11167" y="17652"/>
                    <a:pt x="11433" y="18390"/>
                  </a:cubicBezTo>
                  <a:cubicBezTo>
                    <a:pt x="11592" y="18834"/>
                    <a:pt x="11592" y="19277"/>
                    <a:pt x="11655" y="19720"/>
                  </a:cubicBezTo>
                  <a:cubicBezTo>
                    <a:pt x="11750" y="20892"/>
                    <a:pt x="12003" y="21937"/>
                    <a:pt x="12953" y="22729"/>
                  </a:cubicBezTo>
                  <a:cubicBezTo>
                    <a:pt x="13575" y="23262"/>
                    <a:pt x="14329" y="23526"/>
                    <a:pt x="15067" y="23526"/>
                  </a:cubicBezTo>
                  <a:cubicBezTo>
                    <a:pt x="16170" y="23526"/>
                    <a:pt x="17236" y="22936"/>
                    <a:pt x="17767" y="21779"/>
                  </a:cubicBezTo>
                  <a:cubicBezTo>
                    <a:pt x="18210" y="20892"/>
                    <a:pt x="18147" y="19974"/>
                    <a:pt x="17609" y="19150"/>
                  </a:cubicBezTo>
                  <a:cubicBezTo>
                    <a:pt x="17260" y="18612"/>
                    <a:pt x="14410" y="16269"/>
                    <a:pt x="15392" y="15698"/>
                  </a:cubicBezTo>
                  <a:cubicBezTo>
                    <a:pt x="15455" y="15698"/>
                    <a:pt x="15487" y="15667"/>
                    <a:pt x="15487" y="15635"/>
                  </a:cubicBezTo>
                  <a:cubicBezTo>
                    <a:pt x="15811" y="15544"/>
                    <a:pt x="16137" y="15511"/>
                    <a:pt x="16465" y="15511"/>
                  </a:cubicBezTo>
                  <a:cubicBezTo>
                    <a:pt x="17276" y="15511"/>
                    <a:pt x="18097" y="15711"/>
                    <a:pt x="18920" y="15711"/>
                  </a:cubicBezTo>
                  <a:cubicBezTo>
                    <a:pt x="19032" y="15711"/>
                    <a:pt x="19144" y="15707"/>
                    <a:pt x="19256" y="15698"/>
                  </a:cubicBezTo>
                  <a:cubicBezTo>
                    <a:pt x="19572" y="15698"/>
                    <a:pt x="19889" y="15635"/>
                    <a:pt x="20206" y="15508"/>
                  </a:cubicBezTo>
                  <a:cubicBezTo>
                    <a:pt x="21092" y="15160"/>
                    <a:pt x="21947" y="14368"/>
                    <a:pt x="22106" y="13387"/>
                  </a:cubicBezTo>
                  <a:cubicBezTo>
                    <a:pt x="22201" y="12373"/>
                    <a:pt x="21662" y="11582"/>
                    <a:pt x="20744" y="11233"/>
                  </a:cubicBezTo>
                  <a:cubicBezTo>
                    <a:pt x="20206" y="11043"/>
                    <a:pt x="19604" y="11043"/>
                    <a:pt x="19129" y="11043"/>
                  </a:cubicBezTo>
                  <a:cubicBezTo>
                    <a:pt x="18854" y="11066"/>
                    <a:pt x="17235" y="11504"/>
                    <a:pt x="16386" y="11504"/>
                  </a:cubicBezTo>
                  <a:cubicBezTo>
                    <a:pt x="16062" y="11504"/>
                    <a:pt x="15849" y="11440"/>
                    <a:pt x="15867" y="11265"/>
                  </a:cubicBezTo>
                  <a:cubicBezTo>
                    <a:pt x="15867" y="11170"/>
                    <a:pt x="15835" y="11106"/>
                    <a:pt x="15772" y="11106"/>
                  </a:cubicBezTo>
                  <a:cubicBezTo>
                    <a:pt x="15677" y="9966"/>
                    <a:pt x="18179" y="9048"/>
                    <a:pt x="18844" y="8573"/>
                  </a:cubicBezTo>
                  <a:cubicBezTo>
                    <a:pt x="19509" y="8161"/>
                    <a:pt x="20237" y="7591"/>
                    <a:pt x="20744" y="6958"/>
                  </a:cubicBezTo>
                  <a:cubicBezTo>
                    <a:pt x="21504" y="6039"/>
                    <a:pt x="21821" y="4836"/>
                    <a:pt x="20807" y="3918"/>
                  </a:cubicBezTo>
                  <a:cubicBezTo>
                    <a:pt x="20350" y="3503"/>
                    <a:pt x="19802" y="3334"/>
                    <a:pt x="19240" y="3334"/>
                  </a:cubicBezTo>
                  <a:cubicBezTo>
                    <a:pt x="18557" y="3334"/>
                    <a:pt x="17851" y="3584"/>
                    <a:pt x="17260" y="3949"/>
                  </a:cubicBezTo>
                  <a:cubicBezTo>
                    <a:pt x="15582" y="4994"/>
                    <a:pt x="14473" y="7306"/>
                    <a:pt x="12352" y="7370"/>
                  </a:cubicBezTo>
                  <a:cubicBezTo>
                    <a:pt x="11148" y="6768"/>
                    <a:pt x="11687" y="5216"/>
                    <a:pt x="11623" y="4139"/>
                  </a:cubicBezTo>
                  <a:lnTo>
                    <a:pt x="11623" y="3981"/>
                  </a:lnTo>
                  <a:cubicBezTo>
                    <a:pt x="11560" y="3189"/>
                    <a:pt x="11243" y="2493"/>
                    <a:pt x="10800" y="1859"/>
                  </a:cubicBezTo>
                  <a:cubicBezTo>
                    <a:pt x="9976" y="751"/>
                    <a:pt x="8741" y="149"/>
                    <a:pt x="7411" y="22"/>
                  </a:cubicBezTo>
                  <a:cubicBezTo>
                    <a:pt x="7238" y="8"/>
                    <a:pt x="7065" y="1"/>
                    <a:pt x="6893" y="1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4613237" y="1067359"/>
              <a:ext cx="92534" cy="79310"/>
            </a:xfrm>
            <a:custGeom>
              <a:avLst/>
              <a:gdLst/>
              <a:ahLst/>
              <a:cxnLst/>
              <a:rect l="l" t="t" r="r" b="b"/>
              <a:pathLst>
                <a:path w="2946" h="2525" extrusionOk="0">
                  <a:moveTo>
                    <a:pt x="1235" y="232"/>
                  </a:moveTo>
                  <a:cubicBezTo>
                    <a:pt x="1837" y="232"/>
                    <a:pt x="2692" y="391"/>
                    <a:pt x="2660" y="1151"/>
                  </a:cubicBezTo>
                  <a:cubicBezTo>
                    <a:pt x="2629" y="1626"/>
                    <a:pt x="1900" y="2196"/>
                    <a:pt x="1425" y="2259"/>
                  </a:cubicBezTo>
                  <a:cubicBezTo>
                    <a:pt x="1406" y="2260"/>
                    <a:pt x="1386" y="2261"/>
                    <a:pt x="1366" y="2261"/>
                  </a:cubicBezTo>
                  <a:cubicBezTo>
                    <a:pt x="877" y="2261"/>
                    <a:pt x="378" y="1889"/>
                    <a:pt x="317" y="1341"/>
                  </a:cubicBezTo>
                  <a:cubicBezTo>
                    <a:pt x="285" y="802"/>
                    <a:pt x="760" y="391"/>
                    <a:pt x="1235" y="232"/>
                  </a:cubicBezTo>
                  <a:close/>
                  <a:moveTo>
                    <a:pt x="1486" y="1"/>
                  </a:moveTo>
                  <a:cubicBezTo>
                    <a:pt x="1346" y="1"/>
                    <a:pt x="1208" y="15"/>
                    <a:pt x="1077" y="42"/>
                  </a:cubicBezTo>
                  <a:cubicBezTo>
                    <a:pt x="1045" y="42"/>
                    <a:pt x="982" y="74"/>
                    <a:pt x="982" y="106"/>
                  </a:cubicBezTo>
                  <a:cubicBezTo>
                    <a:pt x="443" y="232"/>
                    <a:pt x="0" y="866"/>
                    <a:pt x="95" y="1467"/>
                  </a:cubicBezTo>
                  <a:cubicBezTo>
                    <a:pt x="182" y="2075"/>
                    <a:pt x="798" y="2525"/>
                    <a:pt x="1387" y="2525"/>
                  </a:cubicBezTo>
                  <a:cubicBezTo>
                    <a:pt x="1443" y="2525"/>
                    <a:pt x="1498" y="2521"/>
                    <a:pt x="1552" y="2512"/>
                  </a:cubicBezTo>
                  <a:cubicBezTo>
                    <a:pt x="2185" y="2386"/>
                    <a:pt x="2945" y="1752"/>
                    <a:pt x="2914" y="1087"/>
                  </a:cubicBezTo>
                  <a:cubicBezTo>
                    <a:pt x="2861" y="327"/>
                    <a:pt x="2158" y="1"/>
                    <a:pt x="1486" y="1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4061143" y="701056"/>
              <a:ext cx="680435" cy="713510"/>
            </a:xfrm>
            <a:custGeom>
              <a:avLst/>
              <a:gdLst/>
              <a:ahLst/>
              <a:cxnLst/>
              <a:rect l="l" t="t" r="r" b="b"/>
              <a:pathLst>
                <a:path w="21663" h="22716" extrusionOk="0">
                  <a:moveTo>
                    <a:pt x="18615" y="3599"/>
                  </a:moveTo>
                  <a:cubicBezTo>
                    <a:pt x="18985" y="3599"/>
                    <a:pt x="19324" y="3863"/>
                    <a:pt x="19351" y="4262"/>
                  </a:cubicBezTo>
                  <a:cubicBezTo>
                    <a:pt x="19414" y="4769"/>
                    <a:pt x="19002" y="5212"/>
                    <a:pt x="18527" y="5244"/>
                  </a:cubicBezTo>
                  <a:cubicBezTo>
                    <a:pt x="18490" y="5248"/>
                    <a:pt x="18452" y="5251"/>
                    <a:pt x="18414" y="5251"/>
                  </a:cubicBezTo>
                  <a:cubicBezTo>
                    <a:pt x="17927" y="5251"/>
                    <a:pt x="17362" y="4888"/>
                    <a:pt x="17450" y="4389"/>
                  </a:cubicBezTo>
                  <a:cubicBezTo>
                    <a:pt x="17514" y="3914"/>
                    <a:pt x="17989" y="3629"/>
                    <a:pt x="18400" y="3629"/>
                  </a:cubicBezTo>
                  <a:cubicBezTo>
                    <a:pt x="18472" y="3608"/>
                    <a:pt x="18544" y="3599"/>
                    <a:pt x="18615" y="3599"/>
                  </a:cubicBezTo>
                  <a:close/>
                  <a:moveTo>
                    <a:pt x="6413" y="930"/>
                  </a:moveTo>
                  <a:cubicBezTo>
                    <a:pt x="6597" y="930"/>
                    <a:pt x="6782" y="943"/>
                    <a:pt x="6968" y="968"/>
                  </a:cubicBezTo>
                  <a:cubicBezTo>
                    <a:pt x="7031" y="968"/>
                    <a:pt x="7031" y="1032"/>
                    <a:pt x="7031" y="1032"/>
                  </a:cubicBezTo>
                  <a:cubicBezTo>
                    <a:pt x="8678" y="1285"/>
                    <a:pt x="9913" y="2710"/>
                    <a:pt x="9723" y="4547"/>
                  </a:cubicBezTo>
                  <a:cubicBezTo>
                    <a:pt x="9514" y="6313"/>
                    <a:pt x="7748" y="7824"/>
                    <a:pt x="5977" y="7824"/>
                  </a:cubicBezTo>
                  <a:cubicBezTo>
                    <a:pt x="5875" y="7824"/>
                    <a:pt x="5772" y="7819"/>
                    <a:pt x="5670" y="7809"/>
                  </a:cubicBezTo>
                  <a:cubicBezTo>
                    <a:pt x="3801" y="7682"/>
                    <a:pt x="2503" y="5972"/>
                    <a:pt x="2693" y="4135"/>
                  </a:cubicBezTo>
                  <a:cubicBezTo>
                    <a:pt x="2894" y="2205"/>
                    <a:pt x="4564" y="930"/>
                    <a:pt x="6413" y="930"/>
                  </a:cubicBezTo>
                  <a:close/>
                  <a:moveTo>
                    <a:pt x="6791" y="8486"/>
                  </a:moveTo>
                  <a:cubicBezTo>
                    <a:pt x="6851" y="8486"/>
                    <a:pt x="6910" y="8492"/>
                    <a:pt x="6968" y="8506"/>
                  </a:cubicBezTo>
                  <a:cubicBezTo>
                    <a:pt x="7063" y="8506"/>
                    <a:pt x="7095" y="8569"/>
                    <a:pt x="7063" y="8601"/>
                  </a:cubicBezTo>
                  <a:cubicBezTo>
                    <a:pt x="7443" y="8727"/>
                    <a:pt x="7696" y="9202"/>
                    <a:pt x="7570" y="9614"/>
                  </a:cubicBezTo>
                  <a:cubicBezTo>
                    <a:pt x="7460" y="9944"/>
                    <a:pt x="7063" y="10203"/>
                    <a:pt x="6649" y="10203"/>
                  </a:cubicBezTo>
                  <a:cubicBezTo>
                    <a:pt x="6587" y="10203"/>
                    <a:pt x="6524" y="10197"/>
                    <a:pt x="6461" y="10184"/>
                  </a:cubicBezTo>
                  <a:cubicBezTo>
                    <a:pt x="6018" y="10057"/>
                    <a:pt x="5796" y="9519"/>
                    <a:pt x="5891" y="9107"/>
                  </a:cubicBezTo>
                  <a:cubicBezTo>
                    <a:pt x="6054" y="8726"/>
                    <a:pt x="6428" y="8486"/>
                    <a:pt x="6791" y="8486"/>
                  </a:cubicBezTo>
                  <a:close/>
                  <a:moveTo>
                    <a:pt x="11423" y="9567"/>
                  </a:moveTo>
                  <a:cubicBezTo>
                    <a:pt x="11916" y="9567"/>
                    <a:pt x="12413" y="9777"/>
                    <a:pt x="12732" y="10184"/>
                  </a:cubicBezTo>
                  <a:cubicBezTo>
                    <a:pt x="13238" y="10913"/>
                    <a:pt x="13017" y="12053"/>
                    <a:pt x="12225" y="12528"/>
                  </a:cubicBezTo>
                  <a:cubicBezTo>
                    <a:pt x="11979" y="12675"/>
                    <a:pt x="11699" y="12743"/>
                    <a:pt x="11419" y="12743"/>
                  </a:cubicBezTo>
                  <a:cubicBezTo>
                    <a:pt x="10798" y="12743"/>
                    <a:pt x="10175" y="12408"/>
                    <a:pt x="9913" y="11863"/>
                  </a:cubicBezTo>
                  <a:cubicBezTo>
                    <a:pt x="9628" y="11229"/>
                    <a:pt x="9818" y="10469"/>
                    <a:pt x="10293" y="10057"/>
                  </a:cubicBezTo>
                  <a:cubicBezTo>
                    <a:pt x="10293" y="9994"/>
                    <a:pt x="10293" y="9994"/>
                    <a:pt x="10357" y="9962"/>
                  </a:cubicBezTo>
                  <a:cubicBezTo>
                    <a:pt x="10650" y="9697"/>
                    <a:pt x="11035" y="9567"/>
                    <a:pt x="11423" y="9567"/>
                  </a:cubicBezTo>
                  <a:close/>
                  <a:moveTo>
                    <a:pt x="16644" y="12130"/>
                  </a:moveTo>
                  <a:cubicBezTo>
                    <a:pt x="16873" y="12130"/>
                    <a:pt x="17104" y="12254"/>
                    <a:pt x="17197" y="12464"/>
                  </a:cubicBezTo>
                  <a:cubicBezTo>
                    <a:pt x="17355" y="12749"/>
                    <a:pt x="17165" y="13098"/>
                    <a:pt x="16880" y="13224"/>
                  </a:cubicBezTo>
                  <a:cubicBezTo>
                    <a:pt x="16830" y="13239"/>
                    <a:pt x="16778" y="13247"/>
                    <a:pt x="16726" y="13247"/>
                  </a:cubicBezTo>
                  <a:cubicBezTo>
                    <a:pt x="16451" y="13247"/>
                    <a:pt x="16174" y="13047"/>
                    <a:pt x="16120" y="12781"/>
                  </a:cubicBezTo>
                  <a:cubicBezTo>
                    <a:pt x="16089" y="12591"/>
                    <a:pt x="16184" y="12369"/>
                    <a:pt x="16374" y="12274"/>
                  </a:cubicBezTo>
                  <a:cubicBezTo>
                    <a:pt x="16374" y="12211"/>
                    <a:pt x="16374" y="12179"/>
                    <a:pt x="16405" y="12179"/>
                  </a:cubicBezTo>
                  <a:cubicBezTo>
                    <a:pt x="16480" y="12146"/>
                    <a:pt x="16562" y="12130"/>
                    <a:pt x="16644" y="12130"/>
                  </a:cubicBezTo>
                  <a:close/>
                  <a:moveTo>
                    <a:pt x="19135" y="11631"/>
                  </a:moveTo>
                  <a:cubicBezTo>
                    <a:pt x="19777" y="11631"/>
                    <a:pt x="20496" y="11953"/>
                    <a:pt x="20522" y="12686"/>
                  </a:cubicBezTo>
                  <a:cubicBezTo>
                    <a:pt x="20554" y="13383"/>
                    <a:pt x="19762" y="14016"/>
                    <a:pt x="19161" y="14111"/>
                  </a:cubicBezTo>
                  <a:cubicBezTo>
                    <a:pt x="19088" y="14125"/>
                    <a:pt x="19015" y="14132"/>
                    <a:pt x="18943" y="14132"/>
                  </a:cubicBezTo>
                  <a:cubicBezTo>
                    <a:pt x="18357" y="14132"/>
                    <a:pt x="17820" y="13690"/>
                    <a:pt x="17735" y="13098"/>
                  </a:cubicBezTo>
                  <a:cubicBezTo>
                    <a:pt x="17640" y="12496"/>
                    <a:pt x="18052" y="11863"/>
                    <a:pt x="18654" y="11736"/>
                  </a:cubicBezTo>
                  <a:cubicBezTo>
                    <a:pt x="18654" y="11704"/>
                    <a:pt x="18686" y="11673"/>
                    <a:pt x="18749" y="11673"/>
                  </a:cubicBezTo>
                  <a:cubicBezTo>
                    <a:pt x="18870" y="11645"/>
                    <a:pt x="19001" y="11631"/>
                    <a:pt x="19135" y="11631"/>
                  </a:cubicBezTo>
                  <a:close/>
                  <a:moveTo>
                    <a:pt x="6284" y="15196"/>
                  </a:moveTo>
                  <a:cubicBezTo>
                    <a:pt x="6368" y="15196"/>
                    <a:pt x="6450" y="15222"/>
                    <a:pt x="6525" y="15283"/>
                  </a:cubicBezTo>
                  <a:cubicBezTo>
                    <a:pt x="6936" y="15378"/>
                    <a:pt x="7190" y="15821"/>
                    <a:pt x="7095" y="16233"/>
                  </a:cubicBezTo>
                  <a:cubicBezTo>
                    <a:pt x="7042" y="16572"/>
                    <a:pt x="6732" y="16804"/>
                    <a:pt x="6376" y="16804"/>
                  </a:cubicBezTo>
                  <a:cubicBezTo>
                    <a:pt x="6300" y="16804"/>
                    <a:pt x="6222" y="16794"/>
                    <a:pt x="6145" y="16771"/>
                  </a:cubicBezTo>
                  <a:cubicBezTo>
                    <a:pt x="5701" y="16708"/>
                    <a:pt x="5385" y="16265"/>
                    <a:pt x="5543" y="15821"/>
                  </a:cubicBezTo>
                  <a:cubicBezTo>
                    <a:pt x="5642" y="15547"/>
                    <a:pt x="5977" y="15196"/>
                    <a:pt x="6284" y="15196"/>
                  </a:cubicBezTo>
                  <a:close/>
                  <a:moveTo>
                    <a:pt x="2720" y="14447"/>
                  </a:moveTo>
                  <a:cubicBezTo>
                    <a:pt x="2847" y="14447"/>
                    <a:pt x="2976" y="14461"/>
                    <a:pt x="3104" y="14491"/>
                  </a:cubicBezTo>
                  <a:cubicBezTo>
                    <a:pt x="3136" y="14523"/>
                    <a:pt x="3136" y="14523"/>
                    <a:pt x="3136" y="14554"/>
                  </a:cubicBezTo>
                  <a:cubicBezTo>
                    <a:pt x="3195" y="14546"/>
                    <a:pt x="3254" y="14542"/>
                    <a:pt x="3312" y="14542"/>
                  </a:cubicBezTo>
                  <a:cubicBezTo>
                    <a:pt x="4153" y="14542"/>
                    <a:pt x="4840" y="15374"/>
                    <a:pt x="4751" y="16233"/>
                  </a:cubicBezTo>
                  <a:cubicBezTo>
                    <a:pt x="4692" y="17201"/>
                    <a:pt x="3872" y="17925"/>
                    <a:pt x="2971" y="17925"/>
                  </a:cubicBezTo>
                  <a:cubicBezTo>
                    <a:pt x="2900" y="17925"/>
                    <a:pt x="2828" y="17921"/>
                    <a:pt x="2756" y="17911"/>
                  </a:cubicBezTo>
                  <a:cubicBezTo>
                    <a:pt x="1711" y="17785"/>
                    <a:pt x="951" y="16930"/>
                    <a:pt x="1078" y="15885"/>
                  </a:cubicBezTo>
                  <a:cubicBezTo>
                    <a:pt x="1160" y="15035"/>
                    <a:pt x="1905" y="14447"/>
                    <a:pt x="2720" y="14447"/>
                  </a:cubicBezTo>
                  <a:close/>
                  <a:moveTo>
                    <a:pt x="14133" y="19592"/>
                  </a:moveTo>
                  <a:cubicBezTo>
                    <a:pt x="14754" y="19592"/>
                    <a:pt x="15376" y="20064"/>
                    <a:pt x="15487" y="20730"/>
                  </a:cubicBezTo>
                  <a:cubicBezTo>
                    <a:pt x="15582" y="21395"/>
                    <a:pt x="15107" y="22155"/>
                    <a:pt x="14379" y="22282"/>
                  </a:cubicBezTo>
                  <a:cubicBezTo>
                    <a:pt x="14307" y="22294"/>
                    <a:pt x="14236" y="22299"/>
                    <a:pt x="14165" y="22299"/>
                  </a:cubicBezTo>
                  <a:cubicBezTo>
                    <a:pt x="13488" y="22299"/>
                    <a:pt x="12890" y="21767"/>
                    <a:pt x="12890" y="21078"/>
                  </a:cubicBezTo>
                  <a:cubicBezTo>
                    <a:pt x="12795" y="20445"/>
                    <a:pt x="13238" y="19906"/>
                    <a:pt x="13777" y="19748"/>
                  </a:cubicBezTo>
                  <a:cubicBezTo>
                    <a:pt x="13777" y="19716"/>
                    <a:pt x="13777" y="19621"/>
                    <a:pt x="13872" y="19621"/>
                  </a:cubicBezTo>
                  <a:cubicBezTo>
                    <a:pt x="13958" y="19602"/>
                    <a:pt x="14046" y="19592"/>
                    <a:pt x="14133" y="19592"/>
                  </a:cubicBezTo>
                  <a:close/>
                  <a:moveTo>
                    <a:pt x="6010" y="1"/>
                  </a:moveTo>
                  <a:cubicBezTo>
                    <a:pt x="4718" y="1"/>
                    <a:pt x="3403" y="437"/>
                    <a:pt x="2534" y="1349"/>
                  </a:cubicBezTo>
                  <a:cubicBezTo>
                    <a:pt x="1109" y="2805"/>
                    <a:pt x="1236" y="5149"/>
                    <a:pt x="2218" y="6796"/>
                  </a:cubicBezTo>
                  <a:cubicBezTo>
                    <a:pt x="3041" y="8126"/>
                    <a:pt x="4529" y="8854"/>
                    <a:pt x="5321" y="10184"/>
                  </a:cubicBezTo>
                  <a:cubicBezTo>
                    <a:pt x="5701" y="10913"/>
                    <a:pt x="5796" y="11768"/>
                    <a:pt x="5258" y="12464"/>
                  </a:cubicBezTo>
                  <a:cubicBezTo>
                    <a:pt x="4624" y="13256"/>
                    <a:pt x="3516" y="13383"/>
                    <a:pt x="2566" y="13478"/>
                  </a:cubicBezTo>
                  <a:cubicBezTo>
                    <a:pt x="1426" y="13636"/>
                    <a:pt x="1" y="14048"/>
                    <a:pt x="1" y="15505"/>
                  </a:cubicBezTo>
                  <a:cubicBezTo>
                    <a:pt x="1" y="16581"/>
                    <a:pt x="792" y="17531"/>
                    <a:pt x="1458" y="18323"/>
                  </a:cubicBezTo>
                  <a:cubicBezTo>
                    <a:pt x="2095" y="18788"/>
                    <a:pt x="2836" y="19028"/>
                    <a:pt x="3598" y="19028"/>
                  </a:cubicBezTo>
                  <a:cubicBezTo>
                    <a:pt x="4236" y="19028"/>
                    <a:pt x="4890" y="18860"/>
                    <a:pt x="5511" y="18513"/>
                  </a:cubicBezTo>
                  <a:cubicBezTo>
                    <a:pt x="6493" y="17943"/>
                    <a:pt x="7316" y="17120"/>
                    <a:pt x="8393" y="16676"/>
                  </a:cubicBezTo>
                  <a:cubicBezTo>
                    <a:pt x="8770" y="16529"/>
                    <a:pt x="9097" y="16462"/>
                    <a:pt x="9383" y="16462"/>
                  </a:cubicBezTo>
                  <a:cubicBezTo>
                    <a:pt x="10754" y="16462"/>
                    <a:pt x="11155" y="17995"/>
                    <a:pt x="11338" y="19463"/>
                  </a:cubicBezTo>
                  <a:cubicBezTo>
                    <a:pt x="11523" y="21023"/>
                    <a:pt x="12680" y="22716"/>
                    <a:pt x="14292" y="22716"/>
                  </a:cubicBezTo>
                  <a:cubicBezTo>
                    <a:pt x="14610" y="22716"/>
                    <a:pt x="14947" y="22650"/>
                    <a:pt x="15297" y="22503"/>
                  </a:cubicBezTo>
                  <a:cubicBezTo>
                    <a:pt x="17134" y="21712"/>
                    <a:pt x="17387" y="19653"/>
                    <a:pt x="16120" y="18260"/>
                  </a:cubicBezTo>
                  <a:cubicBezTo>
                    <a:pt x="15709" y="17785"/>
                    <a:pt x="13777" y="16296"/>
                    <a:pt x="14125" y="15346"/>
                  </a:cubicBezTo>
                  <a:cubicBezTo>
                    <a:pt x="14093" y="15314"/>
                    <a:pt x="14093" y="15314"/>
                    <a:pt x="14125" y="15251"/>
                  </a:cubicBezTo>
                  <a:cubicBezTo>
                    <a:pt x="14189" y="15251"/>
                    <a:pt x="14189" y="15251"/>
                    <a:pt x="14220" y="15219"/>
                  </a:cubicBezTo>
                  <a:cubicBezTo>
                    <a:pt x="14284" y="15093"/>
                    <a:pt x="14410" y="14998"/>
                    <a:pt x="14569" y="14903"/>
                  </a:cubicBezTo>
                  <a:lnTo>
                    <a:pt x="14664" y="14903"/>
                  </a:lnTo>
                  <a:cubicBezTo>
                    <a:pt x="15046" y="14712"/>
                    <a:pt x="15463" y="14647"/>
                    <a:pt x="15900" y="14647"/>
                  </a:cubicBezTo>
                  <a:cubicBezTo>
                    <a:pt x="16188" y="14647"/>
                    <a:pt x="16484" y="14675"/>
                    <a:pt x="16785" y="14713"/>
                  </a:cubicBezTo>
                  <a:cubicBezTo>
                    <a:pt x="17296" y="14751"/>
                    <a:pt x="17796" y="14834"/>
                    <a:pt x="18284" y="14834"/>
                  </a:cubicBezTo>
                  <a:cubicBezTo>
                    <a:pt x="18613" y="14834"/>
                    <a:pt x="18937" y="14796"/>
                    <a:pt x="19256" y="14681"/>
                  </a:cubicBezTo>
                  <a:cubicBezTo>
                    <a:pt x="20681" y="14206"/>
                    <a:pt x="21662" y="12433"/>
                    <a:pt x="20237" y="11261"/>
                  </a:cubicBezTo>
                  <a:cubicBezTo>
                    <a:pt x="19882" y="10966"/>
                    <a:pt x="19474" y="10861"/>
                    <a:pt x="19037" y="10861"/>
                  </a:cubicBezTo>
                  <a:cubicBezTo>
                    <a:pt x="17963" y="10861"/>
                    <a:pt x="16715" y="11495"/>
                    <a:pt x="15640" y="11495"/>
                  </a:cubicBezTo>
                  <a:cubicBezTo>
                    <a:pt x="15556" y="11495"/>
                    <a:pt x="15474" y="11491"/>
                    <a:pt x="15392" y="11483"/>
                  </a:cubicBezTo>
                  <a:cubicBezTo>
                    <a:pt x="15075" y="11419"/>
                    <a:pt x="14822" y="11356"/>
                    <a:pt x="14759" y="11039"/>
                  </a:cubicBezTo>
                  <a:cubicBezTo>
                    <a:pt x="14379" y="10121"/>
                    <a:pt x="15012" y="9519"/>
                    <a:pt x="15772" y="9107"/>
                  </a:cubicBezTo>
                  <a:cubicBezTo>
                    <a:pt x="17070" y="8347"/>
                    <a:pt x="21314" y="6352"/>
                    <a:pt x="20142" y="4230"/>
                  </a:cubicBezTo>
                  <a:cubicBezTo>
                    <a:pt x="19774" y="3551"/>
                    <a:pt x="19185" y="3302"/>
                    <a:pt x="18552" y="3302"/>
                  </a:cubicBezTo>
                  <a:cubicBezTo>
                    <a:pt x="17769" y="3302"/>
                    <a:pt x="16920" y="3683"/>
                    <a:pt x="16342" y="4104"/>
                  </a:cubicBezTo>
                  <a:cubicBezTo>
                    <a:pt x="15614" y="4705"/>
                    <a:pt x="15012" y="5402"/>
                    <a:pt x="14284" y="6036"/>
                  </a:cubicBezTo>
                  <a:cubicBezTo>
                    <a:pt x="13935" y="6352"/>
                    <a:pt x="13555" y="6637"/>
                    <a:pt x="13143" y="6827"/>
                  </a:cubicBezTo>
                  <a:cubicBezTo>
                    <a:pt x="12827" y="7081"/>
                    <a:pt x="12478" y="7271"/>
                    <a:pt x="12067" y="7302"/>
                  </a:cubicBezTo>
                  <a:lnTo>
                    <a:pt x="11718" y="7302"/>
                  </a:lnTo>
                  <a:cubicBezTo>
                    <a:pt x="11696" y="7324"/>
                    <a:pt x="11675" y="7361"/>
                    <a:pt x="11632" y="7361"/>
                  </a:cubicBezTo>
                  <a:cubicBezTo>
                    <a:pt x="11613" y="7361"/>
                    <a:pt x="11589" y="7354"/>
                    <a:pt x="11560" y="7334"/>
                  </a:cubicBezTo>
                  <a:cubicBezTo>
                    <a:pt x="10705" y="6986"/>
                    <a:pt x="10420" y="6226"/>
                    <a:pt x="10420" y="5339"/>
                  </a:cubicBezTo>
                  <a:cubicBezTo>
                    <a:pt x="10420" y="4262"/>
                    <a:pt x="10610" y="3280"/>
                    <a:pt x="10103" y="2299"/>
                  </a:cubicBezTo>
                  <a:cubicBezTo>
                    <a:pt x="9628" y="1349"/>
                    <a:pt x="8741" y="620"/>
                    <a:pt x="7728" y="272"/>
                  </a:cubicBezTo>
                  <a:cubicBezTo>
                    <a:pt x="7190" y="93"/>
                    <a:pt x="6603" y="1"/>
                    <a:pt x="6010" y="1"/>
                  </a:cubicBezTo>
                  <a:close/>
                </a:path>
              </a:pathLst>
            </a:custGeom>
            <a:solidFill>
              <a:srgbClr val="D8EEF9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4623162" y="1073641"/>
              <a:ext cx="73656" cy="63731"/>
            </a:xfrm>
            <a:custGeom>
              <a:avLst/>
              <a:gdLst/>
              <a:ahLst/>
              <a:cxnLst/>
              <a:rect l="l" t="t" r="r" b="b"/>
              <a:pathLst>
                <a:path w="2345" h="2029" extrusionOk="0">
                  <a:moveTo>
                    <a:pt x="919" y="1"/>
                  </a:moveTo>
                  <a:cubicBezTo>
                    <a:pt x="444" y="159"/>
                    <a:pt x="1" y="571"/>
                    <a:pt x="64" y="1109"/>
                  </a:cubicBezTo>
                  <a:cubicBezTo>
                    <a:pt x="95" y="1599"/>
                    <a:pt x="598" y="2029"/>
                    <a:pt x="1118" y="2029"/>
                  </a:cubicBezTo>
                  <a:cubicBezTo>
                    <a:pt x="1136" y="2029"/>
                    <a:pt x="1154" y="2028"/>
                    <a:pt x="1173" y="2027"/>
                  </a:cubicBezTo>
                  <a:cubicBezTo>
                    <a:pt x="1648" y="1996"/>
                    <a:pt x="2313" y="1426"/>
                    <a:pt x="2344" y="919"/>
                  </a:cubicBezTo>
                  <a:cubicBezTo>
                    <a:pt x="2344" y="159"/>
                    <a:pt x="1521" y="1"/>
                    <a:pt x="919" y="1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4606358" y="813127"/>
              <a:ext cx="62600" cy="52706"/>
            </a:xfrm>
            <a:custGeom>
              <a:avLst/>
              <a:gdLst/>
              <a:ahLst/>
              <a:cxnLst/>
              <a:rect l="l" t="t" r="r" b="b"/>
              <a:pathLst>
                <a:path w="1993" h="1678" extrusionOk="0">
                  <a:moveTo>
                    <a:pt x="979" y="187"/>
                  </a:moveTo>
                  <a:cubicBezTo>
                    <a:pt x="979" y="219"/>
                    <a:pt x="1011" y="219"/>
                    <a:pt x="1074" y="219"/>
                  </a:cubicBezTo>
                  <a:cubicBezTo>
                    <a:pt x="1110" y="213"/>
                    <a:pt x="1146" y="209"/>
                    <a:pt x="1182" y="209"/>
                  </a:cubicBezTo>
                  <a:cubicBezTo>
                    <a:pt x="1496" y="209"/>
                    <a:pt x="1799" y="451"/>
                    <a:pt x="1771" y="821"/>
                  </a:cubicBezTo>
                  <a:cubicBezTo>
                    <a:pt x="1741" y="1179"/>
                    <a:pt x="1429" y="1425"/>
                    <a:pt x="1075" y="1425"/>
                  </a:cubicBezTo>
                  <a:cubicBezTo>
                    <a:pt x="1054" y="1425"/>
                    <a:pt x="1032" y="1424"/>
                    <a:pt x="1011" y="1422"/>
                  </a:cubicBezTo>
                  <a:cubicBezTo>
                    <a:pt x="631" y="1359"/>
                    <a:pt x="124" y="1011"/>
                    <a:pt x="377" y="567"/>
                  </a:cubicBezTo>
                  <a:cubicBezTo>
                    <a:pt x="536" y="377"/>
                    <a:pt x="757" y="251"/>
                    <a:pt x="979" y="187"/>
                  </a:cubicBezTo>
                  <a:close/>
                  <a:moveTo>
                    <a:pt x="1221" y="1"/>
                  </a:moveTo>
                  <a:cubicBezTo>
                    <a:pt x="1153" y="1"/>
                    <a:pt x="1082" y="10"/>
                    <a:pt x="1011" y="29"/>
                  </a:cubicBezTo>
                  <a:cubicBezTo>
                    <a:pt x="599" y="61"/>
                    <a:pt x="156" y="282"/>
                    <a:pt x="61" y="789"/>
                  </a:cubicBezTo>
                  <a:cubicBezTo>
                    <a:pt x="0" y="1335"/>
                    <a:pt x="579" y="1678"/>
                    <a:pt x="1073" y="1678"/>
                  </a:cubicBezTo>
                  <a:cubicBezTo>
                    <a:pt x="1095" y="1678"/>
                    <a:pt x="1116" y="1677"/>
                    <a:pt x="1137" y="1676"/>
                  </a:cubicBezTo>
                  <a:cubicBezTo>
                    <a:pt x="1613" y="1644"/>
                    <a:pt x="1993" y="1201"/>
                    <a:pt x="1961" y="694"/>
                  </a:cubicBezTo>
                  <a:cubicBezTo>
                    <a:pt x="1934" y="290"/>
                    <a:pt x="1610" y="1"/>
                    <a:pt x="1221" y="1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4611226" y="819691"/>
              <a:ext cx="51669" cy="39137"/>
            </a:xfrm>
            <a:custGeom>
              <a:avLst/>
              <a:gdLst/>
              <a:ahLst/>
              <a:cxnLst/>
              <a:rect l="l" t="t" r="r" b="b"/>
              <a:pathLst>
                <a:path w="1645" h="1246" extrusionOk="0">
                  <a:moveTo>
                    <a:pt x="1027" y="0"/>
                  </a:moveTo>
                  <a:cubicBezTo>
                    <a:pt x="991" y="0"/>
                    <a:pt x="955" y="4"/>
                    <a:pt x="919" y="10"/>
                  </a:cubicBezTo>
                  <a:cubicBezTo>
                    <a:pt x="898" y="21"/>
                    <a:pt x="880" y="24"/>
                    <a:pt x="866" y="24"/>
                  </a:cubicBezTo>
                  <a:cubicBezTo>
                    <a:pt x="838" y="24"/>
                    <a:pt x="824" y="10"/>
                    <a:pt x="824" y="10"/>
                  </a:cubicBezTo>
                  <a:cubicBezTo>
                    <a:pt x="602" y="42"/>
                    <a:pt x="349" y="200"/>
                    <a:pt x="222" y="422"/>
                  </a:cubicBezTo>
                  <a:cubicBezTo>
                    <a:pt x="1" y="833"/>
                    <a:pt x="476" y="1213"/>
                    <a:pt x="856" y="1245"/>
                  </a:cubicBezTo>
                  <a:cubicBezTo>
                    <a:pt x="1236" y="1245"/>
                    <a:pt x="1584" y="992"/>
                    <a:pt x="1616" y="612"/>
                  </a:cubicBezTo>
                  <a:cubicBezTo>
                    <a:pt x="1644" y="242"/>
                    <a:pt x="1341" y="0"/>
                    <a:pt x="1027" y="0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4567472" y="1081462"/>
              <a:ext cx="38823" cy="35682"/>
            </a:xfrm>
            <a:custGeom>
              <a:avLst/>
              <a:gdLst/>
              <a:ahLst/>
              <a:cxnLst/>
              <a:rect l="l" t="t" r="r" b="b"/>
              <a:pathLst>
                <a:path w="1236" h="1136" extrusionOk="0">
                  <a:moveTo>
                    <a:pt x="602" y="195"/>
                  </a:moveTo>
                  <a:cubicBezTo>
                    <a:pt x="919" y="258"/>
                    <a:pt x="1077" y="638"/>
                    <a:pt x="760" y="860"/>
                  </a:cubicBezTo>
                  <a:cubicBezTo>
                    <a:pt x="711" y="900"/>
                    <a:pt x="652" y="918"/>
                    <a:pt x="590" y="918"/>
                  </a:cubicBezTo>
                  <a:cubicBezTo>
                    <a:pt x="455" y="918"/>
                    <a:pt x="309" y="832"/>
                    <a:pt x="222" y="702"/>
                  </a:cubicBezTo>
                  <a:cubicBezTo>
                    <a:pt x="127" y="417"/>
                    <a:pt x="349" y="227"/>
                    <a:pt x="602" y="195"/>
                  </a:cubicBezTo>
                  <a:close/>
                  <a:moveTo>
                    <a:pt x="577" y="0"/>
                  </a:moveTo>
                  <a:cubicBezTo>
                    <a:pt x="489" y="0"/>
                    <a:pt x="400" y="22"/>
                    <a:pt x="317" y="68"/>
                  </a:cubicBezTo>
                  <a:cubicBezTo>
                    <a:pt x="285" y="100"/>
                    <a:pt x="285" y="100"/>
                    <a:pt x="285" y="163"/>
                  </a:cubicBezTo>
                  <a:cubicBezTo>
                    <a:pt x="127" y="258"/>
                    <a:pt x="0" y="480"/>
                    <a:pt x="32" y="670"/>
                  </a:cubicBezTo>
                  <a:cubicBezTo>
                    <a:pt x="85" y="936"/>
                    <a:pt x="363" y="1136"/>
                    <a:pt x="638" y="1136"/>
                  </a:cubicBezTo>
                  <a:cubicBezTo>
                    <a:pt x="690" y="1136"/>
                    <a:pt x="742" y="1128"/>
                    <a:pt x="792" y="1113"/>
                  </a:cubicBezTo>
                  <a:cubicBezTo>
                    <a:pt x="1077" y="987"/>
                    <a:pt x="1235" y="638"/>
                    <a:pt x="1109" y="353"/>
                  </a:cubicBezTo>
                  <a:cubicBezTo>
                    <a:pt x="997" y="129"/>
                    <a:pt x="789" y="0"/>
                    <a:pt x="577" y="0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4571430" y="1088561"/>
              <a:ext cx="30876" cy="22961"/>
            </a:xfrm>
            <a:custGeom>
              <a:avLst/>
              <a:gdLst/>
              <a:ahLst/>
              <a:cxnLst/>
              <a:rect l="l" t="t" r="r" b="b"/>
              <a:pathLst>
                <a:path w="983" h="731" extrusionOk="0">
                  <a:moveTo>
                    <a:pt x="508" y="1"/>
                  </a:moveTo>
                  <a:cubicBezTo>
                    <a:pt x="223" y="1"/>
                    <a:pt x="1" y="254"/>
                    <a:pt x="159" y="507"/>
                  </a:cubicBezTo>
                  <a:cubicBezTo>
                    <a:pt x="201" y="653"/>
                    <a:pt x="338" y="730"/>
                    <a:pt x="472" y="730"/>
                  </a:cubicBezTo>
                  <a:cubicBezTo>
                    <a:pt x="542" y="730"/>
                    <a:pt x="612" y="709"/>
                    <a:pt x="666" y="666"/>
                  </a:cubicBezTo>
                  <a:cubicBezTo>
                    <a:pt x="983" y="444"/>
                    <a:pt x="793" y="96"/>
                    <a:pt x="508" y="1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4461024" y="1316440"/>
              <a:ext cx="89550" cy="85058"/>
            </a:xfrm>
            <a:custGeom>
              <a:avLst/>
              <a:gdLst/>
              <a:ahLst/>
              <a:cxnLst/>
              <a:rect l="l" t="t" r="r" b="b"/>
              <a:pathLst>
                <a:path w="2851" h="2708" extrusionOk="0">
                  <a:moveTo>
                    <a:pt x="1331" y="219"/>
                  </a:moveTo>
                  <a:cubicBezTo>
                    <a:pt x="1806" y="283"/>
                    <a:pt x="2281" y="504"/>
                    <a:pt x="2439" y="980"/>
                  </a:cubicBezTo>
                  <a:cubicBezTo>
                    <a:pt x="2629" y="1613"/>
                    <a:pt x="2249" y="2278"/>
                    <a:pt x="1616" y="2405"/>
                  </a:cubicBezTo>
                  <a:cubicBezTo>
                    <a:pt x="1546" y="2419"/>
                    <a:pt x="1476" y="2426"/>
                    <a:pt x="1407" y="2426"/>
                  </a:cubicBezTo>
                  <a:cubicBezTo>
                    <a:pt x="876" y="2426"/>
                    <a:pt x="377" y="2015"/>
                    <a:pt x="349" y="1455"/>
                  </a:cubicBezTo>
                  <a:cubicBezTo>
                    <a:pt x="254" y="821"/>
                    <a:pt x="729" y="346"/>
                    <a:pt x="1331" y="219"/>
                  </a:cubicBezTo>
                  <a:close/>
                  <a:moveTo>
                    <a:pt x="1328" y="0"/>
                  </a:moveTo>
                  <a:cubicBezTo>
                    <a:pt x="1234" y="0"/>
                    <a:pt x="1140" y="10"/>
                    <a:pt x="1046" y="29"/>
                  </a:cubicBezTo>
                  <a:cubicBezTo>
                    <a:pt x="982" y="29"/>
                    <a:pt x="982" y="124"/>
                    <a:pt x="982" y="156"/>
                  </a:cubicBezTo>
                  <a:cubicBezTo>
                    <a:pt x="412" y="314"/>
                    <a:pt x="1" y="916"/>
                    <a:pt x="64" y="1486"/>
                  </a:cubicBezTo>
                  <a:cubicBezTo>
                    <a:pt x="150" y="2175"/>
                    <a:pt x="756" y="2707"/>
                    <a:pt x="1411" y="2707"/>
                  </a:cubicBezTo>
                  <a:cubicBezTo>
                    <a:pt x="1479" y="2707"/>
                    <a:pt x="1547" y="2702"/>
                    <a:pt x="1616" y="2690"/>
                  </a:cubicBezTo>
                  <a:cubicBezTo>
                    <a:pt x="2313" y="2563"/>
                    <a:pt x="2851" y="1803"/>
                    <a:pt x="2724" y="1138"/>
                  </a:cubicBezTo>
                  <a:cubicBezTo>
                    <a:pt x="2613" y="472"/>
                    <a:pt x="1992" y="0"/>
                    <a:pt x="1328" y="0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4469002" y="1325298"/>
              <a:ext cx="74630" cy="68317"/>
            </a:xfrm>
            <a:custGeom>
              <a:avLst/>
              <a:gdLst/>
              <a:ahLst/>
              <a:cxnLst/>
              <a:rect l="l" t="t" r="r" b="b"/>
              <a:pathLst>
                <a:path w="2376" h="2175" extrusionOk="0">
                  <a:moveTo>
                    <a:pt x="1077" y="1"/>
                  </a:moveTo>
                  <a:cubicBezTo>
                    <a:pt x="538" y="96"/>
                    <a:pt x="0" y="571"/>
                    <a:pt x="95" y="1204"/>
                  </a:cubicBezTo>
                  <a:cubicBezTo>
                    <a:pt x="151" y="1740"/>
                    <a:pt x="634" y="2175"/>
                    <a:pt x="1164" y="2175"/>
                  </a:cubicBezTo>
                  <a:cubicBezTo>
                    <a:pt x="1229" y="2175"/>
                    <a:pt x="1296" y="2168"/>
                    <a:pt x="1362" y="2154"/>
                  </a:cubicBezTo>
                  <a:cubicBezTo>
                    <a:pt x="1964" y="2059"/>
                    <a:pt x="2375" y="1331"/>
                    <a:pt x="2185" y="729"/>
                  </a:cubicBezTo>
                  <a:cubicBezTo>
                    <a:pt x="2027" y="222"/>
                    <a:pt x="1552" y="1"/>
                    <a:pt x="1077" y="1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4363559" y="1000048"/>
              <a:ext cx="113422" cy="100261"/>
            </a:xfrm>
            <a:custGeom>
              <a:avLst/>
              <a:gdLst/>
              <a:ahLst/>
              <a:cxnLst/>
              <a:rect l="l" t="t" r="r" b="b"/>
              <a:pathLst>
                <a:path w="3611" h="3192" extrusionOk="0">
                  <a:moveTo>
                    <a:pt x="1775" y="294"/>
                  </a:moveTo>
                  <a:cubicBezTo>
                    <a:pt x="2162" y="294"/>
                    <a:pt x="2547" y="439"/>
                    <a:pt x="2819" y="728"/>
                  </a:cubicBezTo>
                  <a:cubicBezTo>
                    <a:pt x="3357" y="1330"/>
                    <a:pt x="3167" y="2375"/>
                    <a:pt x="2502" y="2787"/>
                  </a:cubicBezTo>
                  <a:cubicBezTo>
                    <a:pt x="2283" y="2907"/>
                    <a:pt x="2041" y="2963"/>
                    <a:pt x="1803" y="2963"/>
                  </a:cubicBezTo>
                  <a:cubicBezTo>
                    <a:pt x="1283" y="2963"/>
                    <a:pt x="777" y="2694"/>
                    <a:pt x="539" y="2217"/>
                  </a:cubicBezTo>
                  <a:cubicBezTo>
                    <a:pt x="285" y="1647"/>
                    <a:pt x="475" y="950"/>
                    <a:pt x="950" y="538"/>
                  </a:cubicBezTo>
                  <a:cubicBezTo>
                    <a:pt x="1195" y="376"/>
                    <a:pt x="1485" y="294"/>
                    <a:pt x="1775" y="294"/>
                  </a:cubicBezTo>
                  <a:close/>
                  <a:moveTo>
                    <a:pt x="1802" y="1"/>
                  </a:moveTo>
                  <a:cubicBezTo>
                    <a:pt x="1412" y="1"/>
                    <a:pt x="1018" y="129"/>
                    <a:pt x="697" y="380"/>
                  </a:cubicBezTo>
                  <a:cubicBezTo>
                    <a:pt x="665" y="412"/>
                    <a:pt x="665" y="412"/>
                    <a:pt x="665" y="443"/>
                  </a:cubicBezTo>
                  <a:cubicBezTo>
                    <a:pt x="190" y="918"/>
                    <a:pt x="0" y="1647"/>
                    <a:pt x="285" y="2280"/>
                  </a:cubicBezTo>
                  <a:cubicBezTo>
                    <a:pt x="548" y="2850"/>
                    <a:pt x="1174" y="3192"/>
                    <a:pt x="1797" y="3192"/>
                  </a:cubicBezTo>
                  <a:cubicBezTo>
                    <a:pt x="2075" y="3192"/>
                    <a:pt x="2353" y="3124"/>
                    <a:pt x="2597" y="2977"/>
                  </a:cubicBezTo>
                  <a:cubicBezTo>
                    <a:pt x="3357" y="2534"/>
                    <a:pt x="3610" y="1362"/>
                    <a:pt x="3104" y="633"/>
                  </a:cubicBezTo>
                  <a:cubicBezTo>
                    <a:pt x="2785" y="208"/>
                    <a:pt x="2297" y="1"/>
                    <a:pt x="1802" y="1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4370500" y="1009282"/>
              <a:ext cx="98533" cy="83865"/>
            </a:xfrm>
            <a:custGeom>
              <a:avLst/>
              <a:gdLst/>
              <a:ahLst/>
              <a:cxnLst/>
              <a:rect l="l" t="t" r="r" b="b"/>
              <a:pathLst>
                <a:path w="3137" h="2670" extrusionOk="0">
                  <a:moveTo>
                    <a:pt x="1554" y="0"/>
                  </a:moveTo>
                  <a:cubicBezTo>
                    <a:pt x="1264" y="0"/>
                    <a:pt x="974" y="82"/>
                    <a:pt x="729" y="244"/>
                  </a:cubicBezTo>
                  <a:cubicBezTo>
                    <a:pt x="254" y="656"/>
                    <a:pt x="1" y="1353"/>
                    <a:pt x="318" y="1923"/>
                  </a:cubicBezTo>
                  <a:cubicBezTo>
                    <a:pt x="556" y="2400"/>
                    <a:pt x="1092" y="2669"/>
                    <a:pt x="1610" y="2669"/>
                  </a:cubicBezTo>
                  <a:cubicBezTo>
                    <a:pt x="1848" y="2669"/>
                    <a:pt x="2082" y="2613"/>
                    <a:pt x="2281" y="2493"/>
                  </a:cubicBezTo>
                  <a:cubicBezTo>
                    <a:pt x="2946" y="2081"/>
                    <a:pt x="3136" y="1036"/>
                    <a:pt x="2598" y="434"/>
                  </a:cubicBezTo>
                  <a:cubicBezTo>
                    <a:pt x="2326" y="145"/>
                    <a:pt x="1941" y="0"/>
                    <a:pt x="1554" y="0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4022352" y="662139"/>
              <a:ext cx="756855" cy="794956"/>
            </a:xfrm>
            <a:custGeom>
              <a:avLst/>
              <a:gdLst/>
              <a:ahLst/>
              <a:cxnLst/>
              <a:rect l="l" t="t" r="r" b="b"/>
              <a:pathLst>
                <a:path w="24096" h="25309" extrusionOk="0">
                  <a:moveTo>
                    <a:pt x="7458" y="761"/>
                  </a:moveTo>
                  <a:cubicBezTo>
                    <a:pt x="7632" y="761"/>
                    <a:pt x="7806" y="768"/>
                    <a:pt x="7981" y="782"/>
                  </a:cubicBezTo>
                  <a:cubicBezTo>
                    <a:pt x="9311" y="909"/>
                    <a:pt x="10546" y="1511"/>
                    <a:pt x="11370" y="2619"/>
                  </a:cubicBezTo>
                  <a:cubicBezTo>
                    <a:pt x="11813" y="3253"/>
                    <a:pt x="12130" y="3949"/>
                    <a:pt x="12193" y="4741"/>
                  </a:cubicBezTo>
                  <a:lnTo>
                    <a:pt x="12193" y="4899"/>
                  </a:lnTo>
                  <a:cubicBezTo>
                    <a:pt x="12257" y="5976"/>
                    <a:pt x="11718" y="7528"/>
                    <a:pt x="12922" y="8130"/>
                  </a:cubicBezTo>
                  <a:cubicBezTo>
                    <a:pt x="15043" y="8066"/>
                    <a:pt x="16152" y="5754"/>
                    <a:pt x="17830" y="4709"/>
                  </a:cubicBezTo>
                  <a:cubicBezTo>
                    <a:pt x="18421" y="4344"/>
                    <a:pt x="19127" y="4094"/>
                    <a:pt x="19810" y="4094"/>
                  </a:cubicBezTo>
                  <a:cubicBezTo>
                    <a:pt x="20372" y="4094"/>
                    <a:pt x="20920" y="4263"/>
                    <a:pt x="21377" y="4678"/>
                  </a:cubicBezTo>
                  <a:cubicBezTo>
                    <a:pt x="22391" y="5596"/>
                    <a:pt x="22074" y="6799"/>
                    <a:pt x="21314" y="7718"/>
                  </a:cubicBezTo>
                  <a:cubicBezTo>
                    <a:pt x="20807" y="8351"/>
                    <a:pt x="20079" y="8921"/>
                    <a:pt x="19414" y="9333"/>
                  </a:cubicBezTo>
                  <a:cubicBezTo>
                    <a:pt x="18749" y="9808"/>
                    <a:pt x="16247" y="10726"/>
                    <a:pt x="16310" y="11866"/>
                  </a:cubicBezTo>
                  <a:cubicBezTo>
                    <a:pt x="16405" y="11866"/>
                    <a:pt x="16437" y="11930"/>
                    <a:pt x="16437" y="12025"/>
                  </a:cubicBezTo>
                  <a:cubicBezTo>
                    <a:pt x="16419" y="12200"/>
                    <a:pt x="16632" y="12264"/>
                    <a:pt x="16956" y="12264"/>
                  </a:cubicBezTo>
                  <a:cubicBezTo>
                    <a:pt x="17805" y="12264"/>
                    <a:pt x="19424" y="11826"/>
                    <a:pt x="19699" y="11803"/>
                  </a:cubicBezTo>
                  <a:cubicBezTo>
                    <a:pt x="19915" y="11767"/>
                    <a:pt x="20132" y="11745"/>
                    <a:pt x="20347" y="11745"/>
                  </a:cubicBezTo>
                  <a:cubicBezTo>
                    <a:pt x="20697" y="11745"/>
                    <a:pt x="21043" y="11804"/>
                    <a:pt x="21377" y="11961"/>
                  </a:cubicBezTo>
                  <a:cubicBezTo>
                    <a:pt x="22169" y="12342"/>
                    <a:pt x="22771" y="13133"/>
                    <a:pt x="22676" y="14147"/>
                  </a:cubicBezTo>
                  <a:cubicBezTo>
                    <a:pt x="22486" y="15128"/>
                    <a:pt x="21662" y="15920"/>
                    <a:pt x="20776" y="16268"/>
                  </a:cubicBezTo>
                  <a:cubicBezTo>
                    <a:pt x="20459" y="16395"/>
                    <a:pt x="20142" y="16458"/>
                    <a:pt x="19794" y="16458"/>
                  </a:cubicBezTo>
                  <a:cubicBezTo>
                    <a:pt x="19682" y="16467"/>
                    <a:pt x="19570" y="16471"/>
                    <a:pt x="19458" y="16471"/>
                  </a:cubicBezTo>
                  <a:cubicBezTo>
                    <a:pt x="18636" y="16471"/>
                    <a:pt x="17816" y="16271"/>
                    <a:pt x="17016" y="16271"/>
                  </a:cubicBezTo>
                  <a:cubicBezTo>
                    <a:pt x="16693" y="16271"/>
                    <a:pt x="16373" y="16304"/>
                    <a:pt x="16057" y="16395"/>
                  </a:cubicBezTo>
                  <a:cubicBezTo>
                    <a:pt x="16057" y="16427"/>
                    <a:pt x="16025" y="16458"/>
                    <a:pt x="15962" y="16458"/>
                  </a:cubicBezTo>
                  <a:cubicBezTo>
                    <a:pt x="14980" y="17029"/>
                    <a:pt x="17830" y="19372"/>
                    <a:pt x="18179" y="19910"/>
                  </a:cubicBezTo>
                  <a:cubicBezTo>
                    <a:pt x="18685" y="20734"/>
                    <a:pt x="18780" y="21652"/>
                    <a:pt x="18337" y="22539"/>
                  </a:cubicBezTo>
                  <a:cubicBezTo>
                    <a:pt x="17787" y="23696"/>
                    <a:pt x="16713" y="24286"/>
                    <a:pt x="15614" y="24286"/>
                  </a:cubicBezTo>
                  <a:cubicBezTo>
                    <a:pt x="14879" y="24286"/>
                    <a:pt x="14133" y="24022"/>
                    <a:pt x="13523" y="23489"/>
                  </a:cubicBezTo>
                  <a:cubicBezTo>
                    <a:pt x="12573" y="22697"/>
                    <a:pt x="12320" y="21652"/>
                    <a:pt x="12193" y="20480"/>
                  </a:cubicBezTo>
                  <a:cubicBezTo>
                    <a:pt x="12162" y="20037"/>
                    <a:pt x="12162" y="19594"/>
                    <a:pt x="12003" y="19150"/>
                  </a:cubicBezTo>
                  <a:cubicBezTo>
                    <a:pt x="11737" y="18412"/>
                    <a:pt x="11164" y="18099"/>
                    <a:pt x="10527" y="18099"/>
                  </a:cubicBezTo>
                  <a:cubicBezTo>
                    <a:pt x="10181" y="18099"/>
                    <a:pt x="9816" y="18191"/>
                    <a:pt x="9470" y="18359"/>
                  </a:cubicBezTo>
                  <a:cubicBezTo>
                    <a:pt x="8836" y="18675"/>
                    <a:pt x="8298" y="19119"/>
                    <a:pt x="7696" y="19530"/>
                  </a:cubicBezTo>
                  <a:cubicBezTo>
                    <a:pt x="6780" y="20146"/>
                    <a:pt x="5772" y="20519"/>
                    <a:pt x="4810" y="20519"/>
                  </a:cubicBezTo>
                  <a:cubicBezTo>
                    <a:pt x="3742" y="20519"/>
                    <a:pt x="2730" y="20060"/>
                    <a:pt x="1964" y="18960"/>
                  </a:cubicBezTo>
                  <a:cubicBezTo>
                    <a:pt x="1204" y="18137"/>
                    <a:pt x="571" y="17092"/>
                    <a:pt x="951" y="15920"/>
                  </a:cubicBezTo>
                  <a:cubicBezTo>
                    <a:pt x="1331" y="14780"/>
                    <a:pt x="2439" y="14400"/>
                    <a:pt x="3484" y="14305"/>
                  </a:cubicBezTo>
                  <a:cubicBezTo>
                    <a:pt x="4688" y="14147"/>
                    <a:pt x="6873" y="14020"/>
                    <a:pt x="6461" y="12120"/>
                  </a:cubicBezTo>
                  <a:cubicBezTo>
                    <a:pt x="6271" y="11170"/>
                    <a:pt x="5353" y="10536"/>
                    <a:pt x="4593" y="9935"/>
                  </a:cubicBezTo>
                  <a:cubicBezTo>
                    <a:pt x="4498" y="9871"/>
                    <a:pt x="4403" y="9745"/>
                    <a:pt x="4339" y="9650"/>
                  </a:cubicBezTo>
                  <a:cubicBezTo>
                    <a:pt x="3263" y="8636"/>
                    <a:pt x="2471" y="7243"/>
                    <a:pt x="2344" y="5786"/>
                  </a:cubicBezTo>
                  <a:cubicBezTo>
                    <a:pt x="2075" y="2710"/>
                    <a:pt x="4594" y="761"/>
                    <a:pt x="7458" y="761"/>
                  </a:cubicBezTo>
                  <a:close/>
                  <a:moveTo>
                    <a:pt x="7696" y="1"/>
                  </a:moveTo>
                  <a:cubicBezTo>
                    <a:pt x="6134" y="1"/>
                    <a:pt x="4541" y="596"/>
                    <a:pt x="3389" y="1574"/>
                  </a:cubicBezTo>
                  <a:cubicBezTo>
                    <a:pt x="1489" y="3189"/>
                    <a:pt x="1109" y="6198"/>
                    <a:pt x="2471" y="8320"/>
                  </a:cubicBezTo>
                  <a:cubicBezTo>
                    <a:pt x="2914" y="8985"/>
                    <a:pt x="3706" y="9523"/>
                    <a:pt x="4371" y="10093"/>
                  </a:cubicBezTo>
                  <a:cubicBezTo>
                    <a:pt x="5068" y="10695"/>
                    <a:pt x="5669" y="11265"/>
                    <a:pt x="5828" y="12120"/>
                  </a:cubicBezTo>
                  <a:cubicBezTo>
                    <a:pt x="6461" y="13418"/>
                    <a:pt x="4719" y="13703"/>
                    <a:pt x="3801" y="13893"/>
                  </a:cubicBezTo>
                  <a:cubicBezTo>
                    <a:pt x="2534" y="14178"/>
                    <a:pt x="697" y="14558"/>
                    <a:pt x="286" y="16015"/>
                  </a:cubicBezTo>
                  <a:cubicBezTo>
                    <a:pt x="1" y="17060"/>
                    <a:pt x="444" y="18137"/>
                    <a:pt x="919" y="19119"/>
                  </a:cubicBezTo>
                  <a:cubicBezTo>
                    <a:pt x="1521" y="19910"/>
                    <a:pt x="2122" y="20575"/>
                    <a:pt x="3104" y="20987"/>
                  </a:cubicBezTo>
                  <a:cubicBezTo>
                    <a:pt x="3607" y="21183"/>
                    <a:pt x="4104" y="21270"/>
                    <a:pt x="4597" y="21270"/>
                  </a:cubicBezTo>
                  <a:cubicBezTo>
                    <a:pt x="5378" y="21270"/>
                    <a:pt x="6147" y="21052"/>
                    <a:pt x="6905" y="20702"/>
                  </a:cubicBezTo>
                  <a:cubicBezTo>
                    <a:pt x="7869" y="20220"/>
                    <a:pt x="8992" y="18877"/>
                    <a:pt x="10178" y="18877"/>
                  </a:cubicBezTo>
                  <a:cubicBezTo>
                    <a:pt x="10394" y="18877"/>
                    <a:pt x="10612" y="18921"/>
                    <a:pt x="10831" y="19024"/>
                  </a:cubicBezTo>
                  <a:cubicBezTo>
                    <a:pt x="10863" y="19024"/>
                    <a:pt x="10863" y="19087"/>
                    <a:pt x="10863" y="19087"/>
                  </a:cubicBezTo>
                  <a:cubicBezTo>
                    <a:pt x="11243" y="19245"/>
                    <a:pt x="11528" y="19657"/>
                    <a:pt x="11655" y="20132"/>
                  </a:cubicBezTo>
                  <a:cubicBezTo>
                    <a:pt x="11877" y="21209"/>
                    <a:pt x="11402" y="22191"/>
                    <a:pt x="11972" y="23236"/>
                  </a:cubicBezTo>
                  <a:cubicBezTo>
                    <a:pt x="12478" y="24217"/>
                    <a:pt x="13460" y="24882"/>
                    <a:pt x="14537" y="25167"/>
                  </a:cubicBezTo>
                  <a:cubicBezTo>
                    <a:pt x="14895" y="25263"/>
                    <a:pt x="15259" y="25309"/>
                    <a:pt x="15619" y="25309"/>
                  </a:cubicBezTo>
                  <a:cubicBezTo>
                    <a:pt x="17644" y="25309"/>
                    <a:pt x="19531" y="23857"/>
                    <a:pt x="19477" y="21652"/>
                  </a:cubicBezTo>
                  <a:cubicBezTo>
                    <a:pt x="19445" y="20575"/>
                    <a:pt x="19002" y="19625"/>
                    <a:pt x="18210" y="18960"/>
                  </a:cubicBezTo>
                  <a:cubicBezTo>
                    <a:pt x="17735" y="18517"/>
                    <a:pt x="17229" y="18169"/>
                    <a:pt x="16880" y="17599"/>
                  </a:cubicBezTo>
                  <a:lnTo>
                    <a:pt x="16849" y="17567"/>
                  </a:lnTo>
                  <a:lnTo>
                    <a:pt x="16849" y="17535"/>
                  </a:lnTo>
                  <a:cubicBezTo>
                    <a:pt x="16849" y="17504"/>
                    <a:pt x="16785" y="17504"/>
                    <a:pt x="16785" y="17440"/>
                  </a:cubicBezTo>
                  <a:cubicBezTo>
                    <a:pt x="16754" y="17409"/>
                    <a:pt x="16754" y="17377"/>
                    <a:pt x="16785" y="17345"/>
                  </a:cubicBezTo>
                  <a:cubicBezTo>
                    <a:pt x="16785" y="17314"/>
                    <a:pt x="16754" y="17250"/>
                    <a:pt x="16754" y="17219"/>
                  </a:cubicBezTo>
                  <a:cubicBezTo>
                    <a:pt x="16722" y="17124"/>
                    <a:pt x="16785" y="17092"/>
                    <a:pt x="16849" y="17060"/>
                  </a:cubicBezTo>
                  <a:cubicBezTo>
                    <a:pt x="17257" y="16924"/>
                    <a:pt x="17654" y="16887"/>
                    <a:pt x="18055" y="16887"/>
                  </a:cubicBezTo>
                  <a:cubicBezTo>
                    <a:pt x="18520" y="16887"/>
                    <a:pt x="18989" y="16937"/>
                    <a:pt x="19487" y="16937"/>
                  </a:cubicBezTo>
                  <a:cubicBezTo>
                    <a:pt x="19557" y="16937"/>
                    <a:pt x="19628" y="16936"/>
                    <a:pt x="19699" y="16934"/>
                  </a:cubicBezTo>
                  <a:lnTo>
                    <a:pt x="19857" y="16934"/>
                  </a:lnTo>
                  <a:cubicBezTo>
                    <a:pt x="21219" y="16870"/>
                    <a:pt x="22581" y="16332"/>
                    <a:pt x="23246" y="15033"/>
                  </a:cubicBezTo>
                  <a:cubicBezTo>
                    <a:pt x="24095" y="13460"/>
                    <a:pt x="23851" y="11011"/>
                    <a:pt x="21611" y="11011"/>
                  </a:cubicBezTo>
                  <a:cubicBezTo>
                    <a:pt x="21596" y="11011"/>
                    <a:pt x="21582" y="11011"/>
                    <a:pt x="21567" y="11011"/>
                  </a:cubicBezTo>
                  <a:cubicBezTo>
                    <a:pt x="20301" y="11043"/>
                    <a:pt x="18939" y="11518"/>
                    <a:pt x="17672" y="11771"/>
                  </a:cubicBezTo>
                  <a:cubicBezTo>
                    <a:pt x="17602" y="11824"/>
                    <a:pt x="17513" y="11847"/>
                    <a:pt x="17426" y="11847"/>
                  </a:cubicBezTo>
                  <a:cubicBezTo>
                    <a:pt x="17355" y="11847"/>
                    <a:pt x="17286" y="11832"/>
                    <a:pt x="17229" y="11803"/>
                  </a:cubicBezTo>
                  <a:cubicBezTo>
                    <a:pt x="17165" y="11771"/>
                    <a:pt x="17070" y="11708"/>
                    <a:pt x="17039" y="11645"/>
                  </a:cubicBezTo>
                  <a:cubicBezTo>
                    <a:pt x="17007" y="11550"/>
                    <a:pt x="17007" y="11518"/>
                    <a:pt x="17007" y="11423"/>
                  </a:cubicBezTo>
                  <a:cubicBezTo>
                    <a:pt x="16975" y="11391"/>
                    <a:pt x="16975" y="11328"/>
                    <a:pt x="17039" y="11233"/>
                  </a:cubicBezTo>
                  <a:cubicBezTo>
                    <a:pt x="17799" y="10758"/>
                    <a:pt x="18717" y="10251"/>
                    <a:pt x="19540" y="9681"/>
                  </a:cubicBezTo>
                  <a:cubicBezTo>
                    <a:pt x="20491" y="9111"/>
                    <a:pt x="21409" y="8415"/>
                    <a:pt x="21947" y="7560"/>
                  </a:cubicBezTo>
                  <a:cubicBezTo>
                    <a:pt x="23308" y="5572"/>
                    <a:pt x="21768" y="3071"/>
                    <a:pt x="19680" y="3071"/>
                  </a:cubicBezTo>
                  <a:cubicBezTo>
                    <a:pt x="19338" y="3071"/>
                    <a:pt x="18982" y="3137"/>
                    <a:pt x="18622" y="3284"/>
                  </a:cubicBezTo>
                  <a:cubicBezTo>
                    <a:pt x="16912" y="3949"/>
                    <a:pt x="16025" y="5849"/>
                    <a:pt x="14663" y="6989"/>
                  </a:cubicBezTo>
                  <a:cubicBezTo>
                    <a:pt x="14350" y="7282"/>
                    <a:pt x="13982" y="7492"/>
                    <a:pt x="13631" y="7492"/>
                  </a:cubicBezTo>
                  <a:cubicBezTo>
                    <a:pt x="13450" y="7492"/>
                    <a:pt x="13273" y="7436"/>
                    <a:pt x="13112" y="7306"/>
                  </a:cubicBezTo>
                  <a:cubicBezTo>
                    <a:pt x="13094" y="7341"/>
                    <a:pt x="13058" y="7366"/>
                    <a:pt x="13023" y="7366"/>
                  </a:cubicBezTo>
                  <a:cubicBezTo>
                    <a:pt x="12995" y="7366"/>
                    <a:pt x="12968" y="7349"/>
                    <a:pt x="12953" y="7306"/>
                  </a:cubicBezTo>
                  <a:cubicBezTo>
                    <a:pt x="12478" y="6609"/>
                    <a:pt x="12573" y="5849"/>
                    <a:pt x="12510" y="5026"/>
                  </a:cubicBezTo>
                  <a:lnTo>
                    <a:pt x="12510" y="4931"/>
                  </a:lnTo>
                  <a:cubicBezTo>
                    <a:pt x="12447" y="3348"/>
                    <a:pt x="11972" y="1732"/>
                    <a:pt x="10578" y="814"/>
                  </a:cubicBezTo>
                  <a:cubicBezTo>
                    <a:pt x="9717" y="252"/>
                    <a:pt x="8713" y="1"/>
                    <a:pt x="7696" y="1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4140736" y="730267"/>
              <a:ext cx="232780" cy="216541"/>
            </a:xfrm>
            <a:custGeom>
              <a:avLst/>
              <a:gdLst/>
              <a:ahLst/>
              <a:cxnLst/>
              <a:rect l="l" t="t" r="r" b="b"/>
              <a:pathLst>
                <a:path w="7411" h="6894" extrusionOk="0">
                  <a:moveTo>
                    <a:pt x="3682" y="284"/>
                  </a:moveTo>
                  <a:cubicBezTo>
                    <a:pt x="5490" y="284"/>
                    <a:pt x="7083" y="1703"/>
                    <a:pt x="6809" y="3617"/>
                  </a:cubicBezTo>
                  <a:cubicBezTo>
                    <a:pt x="6625" y="5150"/>
                    <a:pt x="5046" y="6535"/>
                    <a:pt x="3479" y="6535"/>
                  </a:cubicBezTo>
                  <a:cubicBezTo>
                    <a:pt x="3428" y="6535"/>
                    <a:pt x="3377" y="6534"/>
                    <a:pt x="3326" y="6531"/>
                  </a:cubicBezTo>
                  <a:cubicBezTo>
                    <a:pt x="1520" y="6499"/>
                    <a:pt x="190" y="4694"/>
                    <a:pt x="570" y="2952"/>
                  </a:cubicBezTo>
                  <a:cubicBezTo>
                    <a:pt x="887" y="1464"/>
                    <a:pt x="2059" y="577"/>
                    <a:pt x="3452" y="292"/>
                  </a:cubicBezTo>
                  <a:cubicBezTo>
                    <a:pt x="3529" y="287"/>
                    <a:pt x="3606" y="284"/>
                    <a:pt x="3682" y="284"/>
                  </a:cubicBezTo>
                  <a:close/>
                  <a:moveTo>
                    <a:pt x="3911" y="0"/>
                  </a:moveTo>
                  <a:cubicBezTo>
                    <a:pt x="2066" y="0"/>
                    <a:pt x="421" y="1275"/>
                    <a:pt x="190" y="3205"/>
                  </a:cubicBezTo>
                  <a:cubicBezTo>
                    <a:pt x="0" y="5042"/>
                    <a:pt x="1299" y="6721"/>
                    <a:pt x="3167" y="6879"/>
                  </a:cubicBezTo>
                  <a:cubicBezTo>
                    <a:pt x="3266" y="6889"/>
                    <a:pt x="3366" y="6894"/>
                    <a:pt x="3465" y="6894"/>
                  </a:cubicBezTo>
                  <a:cubicBezTo>
                    <a:pt x="5242" y="6894"/>
                    <a:pt x="7041" y="5327"/>
                    <a:pt x="7221" y="3617"/>
                  </a:cubicBezTo>
                  <a:cubicBezTo>
                    <a:pt x="7411" y="1780"/>
                    <a:pt x="6144" y="355"/>
                    <a:pt x="4529" y="102"/>
                  </a:cubicBezTo>
                  <a:lnTo>
                    <a:pt x="4466" y="38"/>
                  </a:lnTo>
                  <a:cubicBezTo>
                    <a:pt x="4280" y="13"/>
                    <a:pt x="4095" y="0"/>
                    <a:pt x="3911" y="0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4146704" y="739062"/>
              <a:ext cx="216446" cy="198354"/>
            </a:xfrm>
            <a:custGeom>
              <a:avLst/>
              <a:gdLst/>
              <a:ahLst/>
              <a:cxnLst/>
              <a:rect l="l" t="t" r="r" b="b"/>
              <a:pathLst>
                <a:path w="6891" h="6315" extrusionOk="0">
                  <a:moveTo>
                    <a:pt x="3525" y="539"/>
                  </a:moveTo>
                  <a:cubicBezTo>
                    <a:pt x="3877" y="539"/>
                    <a:pt x="4231" y="613"/>
                    <a:pt x="4561" y="772"/>
                  </a:cubicBezTo>
                  <a:cubicBezTo>
                    <a:pt x="5384" y="1152"/>
                    <a:pt x="6144" y="1975"/>
                    <a:pt x="5954" y="2925"/>
                  </a:cubicBezTo>
                  <a:lnTo>
                    <a:pt x="5922" y="2989"/>
                  </a:lnTo>
                  <a:cubicBezTo>
                    <a:pt x="5945" y="3055"/>
                    <a:pt x="5874" y="3137"/>
                    <a:pt x="5808" y="3137"/>
                  </a:cubicBezTo>
                  <a:cubicBezTo>
                    <a:pt x="5779" y="3137"/>
                    <a:pt x="5751" y="3122"/>
                    <a:pt x="5732" y="3084"/>
                  </a:cubicBezTo>
                  <a:cubicBezTo>
                    <a:pt x="4782" y="1944"/>
                    <a:pt x="3452" y="1405"/>
                    <a:pt x="1995" y="1184"/>
                  </a:cubicBezTo>
                  <a:lnTo>
                    <a:pt x="1964" y="1184"/>
                  </a:lnTo>
                  <a:cubicBezTo>
                    <a:pt x="1946" y="1190"/>
                    <a:pt x="1930" y="1192"/>
                    <a:pt x="1916" y="1192"/>
                  </a:cubicBezTo>
                  <a:cubicBezTo>
                    <a:pt x="1859" y="1192"/>
                    <a:pt x="1843" y="1146"/>
                    <a:pt x="1869" y="1120"/>
                  </a:cubicBezTo>
                  <a:lnTo>
                    <a:pt x="1932" y="1120"/>
                  </a:lnTo>
                  <a:cubicBezTo>
                    <a:pt x="1932" y="1120"/>
                    <a:pt x="1932" y="1057"/>
                    <a:pt x="1964" y="1057"/>
                  </a:cubicBezTo>
                  <a:cubicBezTo>
                    <a:pt x="2411" y="726"/>
                    <a:pt x="2966" y="539"/>
                    <a:pt x="3525" y="539"/>
                  </a:cubicBezTo>
                  <a:close/>
                  <a:moveTo>
                    <a:pt x="3540" y="0"/>
                  </a:moveTo>
                  <a:cubicBezTo>
                    <a:pt x="3448" y="0"/>
                    <a:pt x="3355" y="4"/>
                    <a:pt x="3262" y="12"/>
                  </a:cubicBezTo>
                  <a:cubicBezTo>
                    <a:pt x="1869" y="297"/>
                    <a:pt x="665" y="1184"/>
                    <a:pt x="380" y="2704"/>
                  </a:cubicBezTo>
                  <a:cubicBezTo>
                    <a:pt x="0" y="4445"/>
                    <a:pt x="1330" y="6251"/>
                    <a:pt x="3136" y="6314"/>
                  </a:cubicBezTo>
                  <a:cubicBezTo>
                    <a:pt x="3153" y="6314"/>
                    <a:pt x="3171" y="6314"/>
                    <a:pt x="3188" y="6314"/>
                  </a:cubicBezTo>
                  <a:cubicBezTo>
                    <a:pt x="4786" y="6314"/>
                    <a:pt x="6400" y="4903"/>
                    <a:pt x="6619" y="3337"/>
                  </a:cubicBezTo>
                  <a:cubicBezTo>
                    <a:pt x="6890" y="1439"/>
                    <a:pt x="5328" y="0"/>
                    <a:pt x="3540" y="0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4203525" y="756086"/>
              <a:ext cx="136194" cy="83048"/>
            </a:xfrm>
            <a:custGeom>
              <a:avLst/>
              <a:gdLst/>
              <a:ahLst/>
              <a:cxnLst/>
              <a:rect l="l" t="t" r="r" b="b"/>
              <a:pathLst>
                <a:path w="4336" h="2644" extrusionOk="0">
                  <a:moveTo>
                    <a:pt x="1749" y="199"/>
                  </a:moveTo>
                  <a:cubicBezTo>
                    <a:pt x="1922" y="199"/>
                    <a:pt x="2098" y="219"/>
                    <a:pt x="2277" y="262"/>
                  </a:cubicBezTo>
                  <a:cubicBezTo>
                    <a:pt x="3163" y="452"/>
                    <a:pt x="4113" y="1243"/>
                    <a:pt x="3955" y="2288"/>
                  </a:cubicBezTo>
                  <a:cubicBezTo>
                    <a:pt x="3005" y="1243"/>
                    <a:pt x="1738" y="578"/>
                    <a:pt x="376" y="578"/>
                  </a:cubicBezTo>
                  <a:cubicBezTo>
                    <a:pt x="817" y="346"/>
                    <a:pt x="1274" y="199"/>
                    <a:pt x="1749" y="199"/>
                  </a:cubicBezTo>
                  <a:close/>
                  <a:moveTo>
                    <a:pt x="1746" y="1"/>
                  </a:moveTo>
                  <a:cubicBezTo>
                    <a:pt x="1179" y="1"/>
                    <a:pt x="605" y="203"/>
                    <a:pt x="91" y="578"/>
                  </a:cubicBezTo>
                  <a:cubicBezTo>
                    <a:pt x="91" y="578"/>
                    <a:pt x="60" y="578"/>
                    <a:pt x="60" y="610"/>
                  </a:cubicBezTo>
                  <a:lnTo>
                    <a:pt x="28" y="610"/>
                  </a:lnTo>
                  <a:cubicBezTo>
                    <a:pt x="1" y="637"/>
                    <a:pt x="44" y="711"/>
                    <a:pt x="77" y="711"/>
                  </a:cubicBezTo>
                  <a:cubicBezTo>
                    <a:pt x="82" y="711"/>
                    <a:pt x="87" y="709"/>
                    <a:pt x="91" y="705"/>
                  </a:cubicBezTo>
                  <a:lnTo>
                    <a:pt x="155" y="705"/>
                  </a:lnTo>
                  <a:cubicBezTo>
                    <a:pt x="1612" y="895"/>
                    <a:pt x="2878" y="1433"/>
                    <a:pt x="3860" y="2605"/>
                  </a:cubicBezTo>
                  <a:cubicBezTo>
                    <a:pt x="3887" y="2632"/>
                    <a:pt x="3919" y="2644"/>
                    <a:pt x="3950" y="2644"/>
                  </a:cubicBezTo>
                  <a:cubicBezTo>
                    <a:pt x="4027" y="2644"/>
                    <a:pt x="4095" y="2569"/>
                    <a:pt x="4050" y="2478"/>
                  </a:cubicBezTo>
                  <a:cubicBezTo>
                    <a:pt x="4113" y="2478"/>
                    <a:pt x="4145" y="2447"/>
                    <a:pt x="4145" y="2383"/>
                  </a:cubicBezTo>
                  <a:cubicBezTo>
                    <a:pt x="4335" y="1402"/>
                    <a:pt x="3575" y="578"/>
                    <a:pt x="2752" y="230"/>
                  </a:cubicBezTo>
                  <a:cubicBezTo>
                    <a:pt x="2429" y="75"/>
                    <a:pt x="2089" y="1"/>
                    <a:pt x="1746" y="1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4214330" y="761708"/>
              <a:ext cx="118416" cy="66275"/>
            </a:xfrm>
            <a:custGeom>
              <a:avLst/>
              <a:gdLst/>
              <a:ahLst/>
              <a:cxnLst/>
              <a:rect l="l" t="t" r="r" b="b"/>
              <a:pathLst>
                <a:path w="3770" h="2110" extrusionOk="0">
                  <a:moveTo>
                    <a:pt x="1331" y="0"/>
                  </a:moveTo>
                  <a:cubicBezTo>
                    <a:pt x="878" y="0"/>
                    <a:pt x="424" y="145"/>
                    <a:pt x="1" y="368"/>
                  </a:cubicBezTo>
                  <a:cubicBezTo>
                    <a:pt x="1363" y="399"/>
                    <a:pt x="2661" y="1064"/>
                    <a:pt x="3579" y="2109"/>
                  </a:cubicBezTo>
                  <a:cubicBezTo>
                    <a:pt x="3769" y="1096"/>
                    <a:pt x="2788" y="304"/>
                    <a:pt x="1901" y="83"/>
                  </a:cubicBezTo>
                  <a:cubicBezTo>
                    <a:pt x="1713" y="26"/>
                    <a:pt x="1522" y="0"/>
                    <a:pt x="1331" y="0"/>
                  </a:cubicBezTo>
                  <a:close/>
                </a:path>
              </a:pathLst>
            </a:custGeom>
            <a:solidFill>
              <a:srgbClr val="FFF8CD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4244169" y="964900"/>
              <a:ext cx="59710" cy="55093"/>
            </a:xfrm>
            <a:custGeom>
              <a:avLst/>
              <a:gdLst/>
              <a:ahLst/>
              <a:cxnLst/>
              <a:rect l="l" t="t" r="r" b="b"/>
              <a:pathLst>
                <a:path w="1901" h="1754" extrusionOk="0">
                  <a:moveTo>
                    <a:pt x="951" y="201"/>
                  </a:moveTo>
                  <a:cubicBezTo>
                    <a:pt x="919" y="296"/>
                    <a:pt x="951" y="327"/>
                    <a:pt x="1046" y="391"/>
                  </a:cubicBezTo>
                  <a:cubicBezTo>
                    <a:pt x="1363" y="454"/>
                    <a:pt x="1584" y="771"/>
                    <a:pt x="1521" y="1087"/>
                  </a:cubicBezTo>
                  <a:cubicBezTo>
                    <a:pt x="1452" y="1317"/>
                    <a:pt x="1200" y="1480"/>
                    <a:pt x="958" y="1480"/>
                  </a:cubicBezTo>
                  <a:cubicBezTo>
                    <a:pt x="866" y="1480"/>
                    <a:pt x="776" y="1456"/>
                    <a:pt x="698" y="1404"/>
                  </a:cubicBezTo>
                  <a:cubicBezTo>
                    <a:pt x="444" y="1277"/>
                    <a:pt x="286" y="929"/>
                    <a:pt x="381" y="612"/>
                  </a:cubicBezTo>
                  <a:cubicBezTo>
                    <a:pt x="476" y="391"/>
                    <a:pt x="729" y="264"/>
                    <a:pt x="951" y="201"/>
                  </a:cubicBezTo>
                  <a:close/>
                  <a:moveTo>
                    <a:pt x="1085" y="0"/>
                  </a:moveTo>
                  <a:cubicBezTo>
                    <a:pt x="683" y="0"/>
                    <a:pt x="272" y="219"/>
                    <a:pt x="159" y="612"/>
                  </a:cubicBezTo>
                  <a:cubicBezTo>
                    <a:pt x="1" y="1056"/>
                    <a:pt x="286" y="1594"/>
                    <a:pt x="698" y="1721"/>
                  </a:cubicBezTo>
                  <a:cubicBezTo>
                    <a:pt x="775" y="1743"/>
                    <a:pt x="855" y="1754"/>
                    <a:pt x="935" y="1754"/>
                  </a:cubicBezTo>
                  <a:cubicBezTo>
                    <a:pt x="1307" y="1754"/>
                    <a:pt x="1670" y="1522"/>
                    <a:pt x="1774" y="1182"/>
                  </a:cubicBezTo>
                  <a:cubicBezTo>
                    <a:pt x="1901" y="771"/>
                    <a:pt x="1648" y="327"/>
                    <a:pt x="1268" y="169"/>
                  </a:cubicBezTo>
                  <a:cubicBezTo>
                    <a:pt x="1268" y="137"/>
                    <a:pt x="1268" y="74"/>
                    <a:pt x="1236" y="11"/>
                  </a:cubicBezTo>
                  <a:cubicBezTo>
                    <a:pt x="1186" y="4"/>
                    <a:pt x="1135" y="0"/>
                    <a:pt x="1085" y="0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4253121" y="973192"/>
              <a:ext cx="40833" cy="38603"/>
            </a:xfrm>
            <a:custGeom>
              <a:avLst/>
              <a:gdLst/>
              <a:ahLst/>
              <a:cxnLst/>
              <a:rect l="l" t="t" r="r" b="b"/>
              <a:pathLst>
                <a:path w="1300" h="1229" extrusionOk="0">
                  <a:moveTo>
                    <a:pt x="666" y="0"/>
                  </a:moveTo>
                  <a:cubicBezTo>
                    <a:pt x="444" y="32"/>
                    <a:pt x="223" y="158"/>
                    <a:pt x="128" y="380"/>
                  </a:cubicBezTo>
                  <a:cubicBezTo>
                    <a:pt x="1" y="665"/>
                    <a:pt x="159" y="1013"/>
                    <a:pt x="444" y="1172"/>
                  </a:cubicBezTo>
                  <a:cubicBezTo>
                    <a:pt x="507" y="1211"/>
                    <a:pt x="581" y="1229"/>
                    <a:pt x="658" y="1229"/>
                  </a:cubicBezTo>
                  <a:cubicBezTo>
                    <a:pt x="895" y="1229"/>
                    <a:pt x="1164" y="1062"/>
                    <a:pt x="1236" y="823"/>
                  </a:cubicBezTo>
                  <a:cubicBezTo>
                    <a:pt x="1299" y="475"/>
                    <a:pt x="1078" y="190"/>
                    <a:pt x="761" y="127"/>
                  </a:cubicBezTo>
                  <a:cubicBezTo>
                    <a:pt x="666" y="127"/>
                    <a:pt x="666" y="32"/>
                    <a:pt x="666" y="0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4230255" y="1178833"/>
              <a:ext cx="56726" cy="50068"/>
            </a:xfrm>
            <a:custGeom>
              <a:avLst/>
              <a:gdLst/>
              <a:ahLst/>
              <a:cxnLst/>
              <a:rect l="l" t="t" r="r" b="b"/>
              <a:pathLst>
                <a:path w="1806" h="1594" extrusionOk="0">
                  <a:moveTo>
                    <a:pt x="1077" y="230"/>
                  </a:moveTo>
                  <a:cubicBezTo>
                    <a:pt x="1612" y="527"/>
                    <a:pt x="1589" y="1382"/>
                    <a:pt x="983" y="1382"/>
                  </a:cubicBezTo>
                  <a:cubicBezTo>
                    <a:pt x="943" y="1382"/>
                    <a:pt x="901" y="1378"/>
                    <a:pt x="856" y="1370"/>
                  </a:cubicBezTo>
                  <a:cubicBezTo>
                    <a:pt x="507" y="1275"/>
                    <a:pt x="286" y="1054"/>
                    <a:pt x="317" y="705"/>
                  </a:cubicBezTo>
                  <a:cubicBezTo>
                    <a:pt x="381" y="547"/>
                    <a:pt x="476" y="389"/>
                    <a:pt x="634" y="294"/>
                  </a:cubicBezTo>
                  <a:cubicBezTo>
                    <a:pt x="792" y="230"/>
                    <a:pt x="919" y="262"/>
                    <a:pt x="1077" y="230"/>
                  </a:cubicBezTo>
                  <a:close/>
                  <a:moveTo>
                    <a:pt x="921" y="0"/>
                  </a:moveTo>
                  <a:cubicBezTo>
                    <a:pt x="576" y="0"/>
                    <a:pt x="235" y="356"/>
                    <a:pt x="159" y="610"/>
                  </a:cubicBezTo>
                  <a:cubicBezTo>
                    <a:pt x="1" y="1054"/>
                    <a:pt x="317" y="1497"/>
                    <a:pt x="761" y="1560"/>
                  </a:cubicBezTo>
                  <a:cubicBezTo>
                    <a:pt x="838" y="1583"/>
                    <a:pt x="916" y="1593"/>
                    <a:pt x="992" y="1593"/>
                  </a:cubicBezTo>
                  <a:cubicBezTo>
                    <a:pt x="1348" y="1593"/>
                    <a:pt x="1658" y="1361"/>
                    <a:pt x="1711" y="1022"/>
                  </a:cubicBezTo>
                  <a:cubicBezTo>
                    <a:pt x="1806" y="610"/>
                    <a:pt x="1552" y="135"/>
                    <a:pt x="1172" y="72"/>
                  </a:cubicBezTo>
                  <a:cubicBezTo>
                    <a:pt x="1091" y="22"/>
                    <a:pt x="1006" y="0"/>
                    <a:pt x="921" y="0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4238201" y="1186058"/>
              <a:ext cx="42749" cy="36184"/>
            </a:xfrm>
            <a:custGeom>
              <a:avLst/>
              <a:gdLst/>
              <a:ahLst/>
              <a:cxnLst/>
              <a:rect l="l" t="t" r="r" b="b"/>
              <a:pathLst>
                <a:path w="1361" h="1152" extrusionOk="0">
                  <a:moveTo>
                    <a:pt x="824" y="0"/>
                  </a:moveTo>
                  <a:lnTo>
                    <a:pt x="824" y="0"/>
                  </a:lnTo>
                  <a:cubicBezTo>
                    <a:pt x="698" y="32"/>
                    <a:pt x="539" y="0"/>
                    <a:pt x="444" y="95"/>
                  </a:cubicBezTo>
                  <a:cubicBezTo>
                    <a:pt x="286" y="190"/>
                    <a:pt x="159" y="349"/>
                    <a:pt x="128" y="507"/>
                  </a:cubicBezTo>
                  <a:cubicBezTo>
                    <a:pt x="1" y="824"/>
                    <a:pt x="286" y="1109"/>
                    <a:pt x="603" y="1140"/>
                  </a:cubicBezTo>
                  <a:cubicBezTo>
                    <a:pt x="645" y="1148"/>
                    <a:pt x="685" y="1151"/>
                    <a:pt x="723" y="1151"/>
                  </a:cubicBezTo>
                  <a:cubicBezTo>
                    <a:pt x="1336" y="1151"/>
                    <a:pt x="1361" y="239"/>
                    <a:pt x="824" y="0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4090983" y="1154522"/>
              <a:ext cx="122185" cy="109401"/>
            </a:xfrm>
            <a:custGeom>
              <a:avLst/>
              <a:gdLst/>
              <a:ahLst/>
              <a:cxnLst/>
              <a:rect l="l" t="t" r="r" b="b"/>
              <a:pathLst>
                <a:path w="3890" h="3483" extrusionOk="0">
                  <a:moveTo>
                    <a:pt x="2028" y="149"/>
                  </a:moveTo>
                  <a:cubicBezTo>
                    <a:pt x="1996" y="212"/>
                    <a:pt x="1996" y="276"/>
                    <a:pt x="2059" y="276"/>
                  </a:cubicBezTo>
                  <a:cubicBezTo>
                    <a:pt x="2946" y="307"/>
                    <a:pt x="3674" y="941"/>
                    <a:pt x="3579" y="1859"/>
                  </a:cubicBezTo>
                  <a:cubicBezTo>
                    <a:pt x="3466" y="2679"/>
                    <a:pt x="2748" y="3246"/>
                    <a:pt x="1987" y="3246"/>
                  </a:cubicBezTo>
                  <a:cubicBezTo>
                    <a:pt x="1895" y="3246"/>
                    <a:pt x="1803" y="3238"/>
                    <a:pt x="1711" y="3221"/>
                  </a:cubicBezTo>
                  <a:cubicBezTo>
                    <a:pt x="888" y="3094"/>
                    <a:pt x="223" y="2271"/>
                    <a:pt x="413" y="1384"/>
                  </a:cubicBezTo>
                  <a:cubicBezTo>
                    <a:pt x="571" y="592"/>
                    <a:pt x="1268" y="149"/>
                    <a:pt x="2028" y="149"/>
                  </a:cubicBezTo>
                  <a:close/>
                  <a:moveTo>
                    <a:pt x="1682" y="0"/>
                  </a:moveTo>
                  <a:cubicBezTo>
                    <a:pt x="884" y="0"/>
                    <a:pt x="177" y="612"/>
                    <a:pt x="96" y="1479"/>
                  </a:cubicBezTo>
                  <a:cubicBezTo>
                    <a:pt x="1" y="2493"/>
                    <a:pt x="761" y="3379"/>
                    <a:pt x="1743" y="3474"/>
                  </a:cubicBezTo>
                  <a:cubicBezTo>
                    <a:pt x="1802" y="3480"/>
                    <a:pt x="1861" y="3482"/>
                    <a:pt x="1919" y="3482"/>
                  </a:cubicBezTo>
                  <a:cubicBezTo>
                    <a:pt x="2893" y="3482"/>
                    <a:pt x="3741" y="2752"/>
                    <a:pt x="3801" y="1796"/>
                  </a:cubicBezTo>
                  <a:cubicBezTo>
                    <a:pt x="3890" y="937"/>
                    <a:pt x="3203" y="105"/>
                    <a:pt x="2362" y="105"/>
                  </a:cubicBezTo>
                  <a:cubicBezTo>
                    <a:pt x="2304" y="105"/>
                    <a:pt x="2245" y="109"/>
                    <a:pt x="2186" y="117"/>
                  </a:cubicBezTo>
                  <a:cubicBezTo>
                    <a:pt x="2186" y="86"/>
                    <a:pt x="2186" y="86"/>
                    <a:pt x="2091" y="54"/>
                  </a:cubicBezTo>
                  <a:cubicBezTo>
                    <a:pt x="1954" y="18"/>
                    <a:pt x="1817" y="0"/>
                    <a:pt x="1682" y="0"/>
                  </a:cubicBezTo>
                  <a:close/>
                </a:path>
              </a:pathLst>
            </a:custGeom>
            <a:solidFill>
              <a:srgbClr val="565555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4096950" y="1159202"/>
              <a:ext cx="108459" cy="97308"/>
            </a:xfrm>
            <a:custGeom>
              <a:avLst/>
              <a:gdLst/>
              <a:ahLst/>
              <a:cxnLst/>
              <a:rect l="l" t="t" r="r" b="b"/>
              <a:pathLst>
                <a:path w="3453" h="3098" extrusionOk="0">
                  <a:moveTo>
                    <a:pt x="1838" y="0"/>
                  </a:moveTo>
                  <a:cubicBezTo>
                    <a:pt x="1078" y="0"/>
                    <a:pt x="381" y="443"/>
                    <a:pt x="223" y="1235"/>
                  </a:cubicBezTo>
                  <a:cubicBezTo>
                    <a:pt x="1" y="2122"/>
                    <a:pt x="634" y="2914"/>
                    <a:pt x="1521" y="3072"/>
                  </a:cubicBezTo>
                  <a:cubicBezTo>
                    <a:pt x="1613" y="3089"/>
                    <a:pt x="1705" y="3097"/>
                    <a:pt x="1797" y="3097"/>
                  </a:cubicBezTo>
                  <a:cubicBezTo>
                    <a:pt x="2558" y="3097"/>
                    <a:pt x="3276" y="2530"/>
                    <a:pt x="3389" y="1710"/>
                  </a:cubicBezTo>
                  <a:cubicBezTo>
                    <a:pt x="3453" y="792"/>
                    <a:pt x="2756" y="158"/>
                    <a:pt x="1869" y="127"/>
                  </a:cubicBezTo>
                  <a:cubicBezTo>
                    <a:pt x="1838" y="127"/>
                    <a:pt x="1806" y="63"/>
                    <a:pt x="1838" y="0"/>
                  </a:cubicBezTo>
                  <a:close/>
                </a:path>
              </a:pathLst>
            </a:custGeom>
            <a:solidFill>
              <a:srgbClr val="5BC0C7"/>
            </a:solidFill>
            <a:ln w="7125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51"/>
          <p:cNvGrpSpPr/>
          <p:nvPr/>
        </p:nvGrpSpPr>
        <p:grpSpPr>
          <a:xfrm>
            <a:off x="7894518" y="3802281"/>
            <a:ext cx="849326" cy="792977"/>
            <a:chOff x="7676968" y="3743931"/>
            <a:chExt cx="849326" cy="792977"/>
          </a:xfrm>
        </p:grpSpPr>
        <p:sp>
          <p:nvSpPr>
            <p:cNvPr id="1799" name="Google Shape;1799;p51"/>
            <p:cNvSpPr/>
            <p:nvPr/>
          </p:nvSpPr>
          <p:spPr>
            <a:xfrm>
              <a:off x="8048014" y="3896960"/>
              <a:ext cx="478280" cy="320916"/>
            </a:xfrm>
            <a:custGeom>
              <a:avLst/>
              <a:gdLst/>
              <a:ahLst/>
              <a:cxnLst/>
              <a:rect l="l" t="t" r="r" b="b"/>
              <a:pathLst>
                <a:path w="15227" h="10217" extrusionOk="0">
                  <a:moveTo>
                    <a:pt x="9122" y="462"/>
                  </a:moveTo>
                  <a:cubicBezTo>
                    <a:pt x="9549" y="462"/>
                    <a:pt x="10010" y="568"/>
                    <a:pt x="10515" y="814"/>
                  </a:cubicBezTo>
                  <a:cubicBezTo>
                    <a:pt x="14378" y="2619"/>
                    <a:pt x="11401" y="6895"/>
                    <a:pt x="9026" y="8415"/>
                  </a:cubicBezTo>
                  <a:cubicBezTo>
                    <a:pt x="7808" y="9190"/>
                    <a:pt x="6364" y="9675"/>
                    <a:pt x="4982" y="9675"/>
                  </a:cubicBezTo>
                  <a:cubicBezTo>
                    <a:pt x="3993" y="9675"/>
                    <a:pt x="3036" y="9426"/>
                    <a:pt x="2217" y="8858"/>
                  </a:cubicBezTo>
                  <a:cubicBezTo>
                    <a:pt x="1964" y="8605"/>
                    <a:pt x="1711" y="8383"/>
                    <a:pt x="1426" y="8161"/>
                  </a:cubicBezTo>
                  <a:cubicBezTo>
                    <a:pt x="1172" y="7781"/>
                    <a:pt x="950" y="7433"/>
                    <a:pt x="665" y="7053"/>
                  </a:cubicBezTo>
                  <a:cubicBezTo>
                    <a:pt x="349" y="6230"/>
                    <a:pt x="475" y="5375"/>
                    <a:pt x="1742" y="4963"/>
                  </a:cubicBezTo>
                  <a:cubicBezTo>
                    <a:pt x="2217" y="4836"/>
                    <a:pt x="2724" y="4900"/>
                    <a:pt x="3231" y="4741"/>
                  </a:cubicBezTo>
                  <a:cubicBezTo>
                    <a:pt x="3864" y="4488"/>
                    <a:pt x="4434" y="4045"/>
                    <a:pt x="4909" y="3569"/>
                  </a:cubicBezTo>
                  <a:cubicBezTo>
                    <a:pt x="6160" y="2293"/>
                    <a:pt x="7348" y="462"/>
                    <a:pt x="9122" y="462"/>
                  </a:cubicBezTo>
                  <a:close/>
                  <a:moveTo>
                    <a:pt x="9159" y="1"/>
                  </a:moveTo>
                  <a:cubicBezTo>
                    <a:pt x="8860" y="1"/>
                    <a:pt x="8560" y="39"/>
                    <a:pt x="8266" y="118"/>
                  </a:cubicBezTo>
                  <a:cubicBezTo>
                    <a:pt x="6841" y="498"/>
                    <a:pt x="5986" y="1669"/>
                    <a:pt x="5004" y="2746"/>
                  </a:cubicBezTo>
                  <a:cubicBezTo>
                    <a:pt x="4434" y="3443"/>
                    <a:pt x="3769" y="4140"/>
                    <a:pt x="2819" y="4361"/>
                  </a:cubicBezTo>
                  <a:cubicBezTo>
                    <a:pt x="2122" y="4551"/>
                    <a:pt x="1394" y="4456"/>
                    <a:pt x="792" y="4900"/>
                  </a:cubicBezTo>
                  <a:cubicBezTo>
                    <a:pt x="0" y="5470"/>
                    <a:pt x="0" y="6388"/>
                    <a:pt x="285" y="7180"/>
                  </a:cubicBezTo>
                  <a:cubicBezTo>
                    <a:pt x="317" y="7465"/>
                    <a:pt x="475" y="7750"/>
                    <a:pt x="665" y="8003"/>
                  </a:cubicBezTo>
                  <a:cubicBezTo>
                    <a:pt x="1014" y="8541"/>
                    <a:pt x="1489" y="9017"/>
                    <a:pt x="1932" y="9397"/>
                  </a:cubicBezTo>
                  <a:cubicBezTo>
                    <a:pt x="1980" y="9412"/>
                    <a:pt x="2019" y="9420"/>
                    <a:pt x="2051" y="9420"/>
                  </a:cubicBezTo>
                  <a:cubicBezTo>
                    <a:pt x="2083" y="9420"/>
                    <a:pt x="2106" y="9412"/>
                    <a:pt x="2122" y="9397"/>
                  </a:cubicBezTo>
                  <a:cubicBezTo>
                    <a:pt x="2920" y="9966"/>
                    <a:pt x="3879" y="10216"/>
                    <a:pt x="4891" y="10216"/>
                  </a:cubicBezTo>
                  <a:cubicBezTo>
                    <a:pt x="9504" y="10216"/>
                    <a:pt x="15227" y="5023"/>
                    <a:pt x="11876" y="1258"/>
                  </a:cubicBezTo>
                  <a:cubicBezTo>
                    <a:pt x="11190" y="449"/>
                    <a:pt x="10181" y="1"/>
                    <a:pt x="9159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8252619" y="3953279"/>
              <a:ext cx="165468" cy="93602"/>
            </a:xfrm>
            <a:custGeom>
              <a:avLst/>
              <a:gdLst/>
              <a:ahLst/>
              <a:cxnLst/>
              <a:rect l="l" t="t" r="r" b="b"/>
              <a:pathLst>
                <a:path w="5268" h="2980" extrusionOk="0">
                  <a:moveTo>
                    <a:pt x="2918" y="240"/>
                  </a:moveTo>
                  <a:cubicBezTo>
                    <a:pt x="3723" y="240"/>
                    <a:pt x="4448" y="610"/>
                    <a:pt x="4634" y="1555"/>
                  </a:cubicBezTo>
                  <a:cubicBezTo>
                    <a:pt x="4697" y="2220"/>
                    <a:pt x="4444" y="2568"/>
                    <a:pt x="3811" y="2695"/>
                  </a:cubicBezTo>
                  <a:cubicBezTo>
                    <a:pt x="3589" y="2663"/>
                    <a:pt x="3367" y="2537"/>
                    <a:pt x="3209" y="2378"/>
                  </a:cubicBezTo>
                  <a:cubicBezTo>
                    <a:pt x="3145" y="2347"/>
                    <a:pt x="3050" y="2252"/>
                    <a:pt x="2987" y="2220"/>
                  </a:cubicBezTo>
                  <a:cubicBezTo>
                    <a:pt x="2802" y="2146"/>
                    <a:pt x="2649" y="2115"/>
                    <a:pt x="2490" y="2115"/>
                  </a:cubicBezTo>
                  <a:cubicBezTo>
                    <a:pt x="2378" y="2115"/>
                    <a:pt x="2263" y="2130"/>
                    <a:pt x="2132" y="2157"/>
                  </a:cubicBezTo>
                  <a:cubicBezTo>
                    <a:pt x="2037" y="2157"/>
                    <a:pt x="1942" y="2157"/>
                    <a:pt x="1847" y="2188"/>
                  </a:cubicBezTo>
                  <a:cubicBezTo>
                    <a:pt x="1732" y="2219"/>
                    <a:pt x="1628" y="2235"/>
                    <a:pt x="1534" y="2235"/>
                  </a:cubicBezTo>
                  <a:cubicBezTo>
                    <a:pt x="1057" y="2235"/>
                    <a:pt x="849" y="1826"/>
                    <a:pt x="929" y="953"/>
                  </a:cubicBezTo>
                  <a:cubicBezTo>
                    <a:pt x="1446" y="524"/>
                    <a:pt x="2213" y="240"/>
                    <a:pt x="2918" y="240"/>
                  </a:cubicBezTo>
                  <a:close/>
                  <a:moveTo>
                    <a:pt x="2717" y="1"/>
                  </a:moveTo>
                  <a:cubicBezTo>
                    <a:pt x="2036" y="1"/>
                    <a:pt x="1374" y="262"/>
                    <a:pt x="834" y="731"/>
                  </a:cubicBezTo>
                  <a:cubicBezTo>
                    <a:pt x="818" y="700"/>
                    <a:pt x="802" y="684"/>
                    <a:pt x="786" y="684"/>
                  </a:cubicBezTo>
                  <a:cubicBezTo>
                    <a:pt x="770" y="684"/>
                    <a:pt x="754" y="700"/>
                    <a:pt x="739" y="731"/>
                  </a:cubicBezTo>
                  <a:cubicBezTo>
                    <a:pt x="1" y="1500"/>
                    <a:pt x="487" y="2508"/>
                    <a:pt x="1501" y="2508"/>
                  </a:cubicBezTo>
                  <a:cubicBezTo>
                    <a:pt x="1531" y="2508"/>
                    <a:pt x="1562" y="2507"/>
                    <a:pt x="1594" y="2505"/>
                  </a:cubicBezTo>
                  <a:cubicBezTo>
                    <a:pt x="1930" y="2490"/>
                    <a:pt x="2118" y="2449"/>
                    <a:pt x="2301" y="2449"/>
                  </a:cubicBezTo>
                  <a:cubicBezTo>
                    <a:pt x="2514" y="2449"/>
                    <a:pt x="2720" y="2505"/>
                    <a:pt x="3145" y="2727"/>
                  </a:cubicBezTo>
                  <a:cubicBezTo>
                    <a:pt x="3367" y="2853"/>
                    <a:pt x="3494" y="2980"/>
                    <a:pt x="3779" y="2980"/>
                  </a:cubicBezTo>
                  <a:cubicBezTo>
                    <a:pt x="4222" y="2980"/>
                    <a:pt x="4602" y="2663"/>
                    <a:pt x="4792" y="2315"/>
                  </a:cubicBezTo>
                  <a:cubicBezTo>
                    <a:pt x="5267" y="1301"/>
                    <a:pt x="4286" y="320"/>
                    <a:pt x="3430" y="98"/>
                  </a:cubicBezTo>
                  <a:cubicBezTo>
                    <a:pt x="3193" y="33"/>
                    <a:pt x="2954" y="1"/>
                    <a:pt x="2717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8279318" y="3959718"/>
              <a:ext cx="121839" cy="77237"/>
            </a:xfrm>
            <a:custGeom>
              <a:avLst/>
              <a:gdLst/>
              <a:ahLst/>
              <a:cxnLst/>
              <a:rect l="l" t="t" r="r" b="b"/>
              <a:pathLst>
                <a:path w="3879" h="2459" extrusionOk="0">
                  <a:moveTo>
                    <a:pt x="2080" y="0"/>
                  </a:moveTo>
                  <a:cubicBezTo>
                    <a:pt x="1371" y="0"/>
                    <a:pt x="599" y="283"/>
                    <a:pt x="79" y="685"/>
                  </a:cubicBezTo>
                  <a:cubicBezTo>
                    <a:pt x="0" y="1520"/>
                    <a:pt x="202" y="1947"/>
                    <a:pt x="665" y="1947"/>
                  </a:cubicBezTo>
                  <a:cubicBezTo>
                    <a:pt x="764" y="1947"/>
                    <a:pt x="875" y="1927"/>
                    <a:pt x="997" y="1888"/>
                  </a:cubicBezTo>
                  <a:cubicBezTo>
                    <a:pt x="1092" y="1888"/>
                    <a:pt x="1187" y="1856"/>
                    <a:pt x="1314" y="1856"/>
                  </a:cubicBezTo>
                  <a:cubicBezTo>
                    <a:pt x="1419" y="1856"/>
                    <a:pt x="1514" y="1853"/>
                    <a:pt x="1605" y="1853"/>
                  </a:cubicBezTo>
                  <a:cubicBezTo>
                    <a:pt x="1785" y="1853"/>
                    <a:pt x="1947" y="1867"/>
                    <a:pt x="2137" y="1952"/>
                  </a:cubicBezTo>
                  <a:cubicBezTo>
                    <a:pt x="2200" y="1983"/>
                    <a:pt x="2295" y="2015"/>
                    <a:pt x="2359" y="2110"/>
                  </a:cubicBezTo>
                  <a:cubicBezTo>
                    <a:pt x="2517" y="2332"/>
                    <a:pt x="2739" y="2395"/>
                    <a:pt x="2961" y="2458"/>
                  </a:cubicBezTo>
                  <a:cubicBezTo>
                    <a:pt x="3594" y="2332"/>
                    <a:pt x="3879" y="1983"/>
                    <a:pt x="3784" y="1318"/>
                  </a:cubicBezTo>
                  <a:cubicBezTo>
                    <a:pt x="3599" y="361"/>
                    <a:pt x="2880" y="0"/>
                    <a:pt x="2080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8057971" y="3911472"/>
              <a:ext cx="441687" cy="289380"/>
            </a:xfrm>
            <a:custGeom>
              <a:avLst/>
              <a:gdLst/>
              <a:ahLst/>
              <a:cxnLst/>
              <a:rect l="l" t="t" r="r" b="b"/>
              <a:pathLst>
                <a:path w="14062" h="9213" extrusionOk="0">
                  <a:moveTo>
                    <a:pt x="8969" y="1314"/>
                  </a:moveTo>
                  <a:cubicBezTo>
                    <a:pt x="9198" y="1314"/>
                    <a:pt x="9430" y="1342"/>
                    <a:pt x="9659" y="1397"/>
                  </a:cubicBezTo>
                  <a:cubicBezTo>
                    <a:pt x="10514" y="1651"/>
                    <a:pt x="11528" y="2632"/>
                    <a:pt x="11053" y="3646"/>
                  </a:cubicBezTo>
                  <a:cubicBezTo>
                    <a:pt x="10831" y="3994"/>
                    <a:pt x="10451" y="4311"/>
                    <a:pt x="10039" y="4311"/>
                  </a:cubicBezTo>
                  <a:cubicBezTo>
                    <a:pt x="9786" y="4311"/>
                    <a:pt x="9659" y="4184"/>
                    <a:pt x="9406" y="4058"/>
                  </a:cubicBezTo>
                  <a:cubicBezTo>
                    <a:pt x="8967" y="3830"/>
                    <a:pt x="8762" y="3767"/>
                    <a:pt x="8548" y="3767"/>
                  </a:cubicBezTo>
                  <a:cubicBezTo>
                    <a:pt x="8375" y="3767"/>
                    <a:pt x="8197" y="3808"/>
                    <a:pt x="7886" y="3836"/>
                  </a:cubicBezTo>
                  <a:cubicBezTo>
                    <a:pt x="7854" y="3838"/>
                    <a:pt x="7823" y="3839"/>
                    <a:pt x="7793" y="3839"/>
                  </a:cubicBezTo>
                  <a:cubicBezTo>
                    <a:pt x="6775" y="3839"/>
                    <a:pt x="6230" y="2831"/>
                    <a:pt x="6999" y="2062"/>
                  </a:cubicBezTo>
                  <a:cubicBezTo>
                    <a:pt x="7015" y="2031"/>
                    <a:pt x="7039" y="2015"/>
                    <a:pt x="7062" y="2015"/>
                  </a:cubicBezTo>
                  <a:cubicBezTo>
                    <a:pt x="7086" y="2015"/>
                    <a:pt x="7110" y="2031"/>
                    <a:pt x="7126" y="2062"/>
                  </a:cubicBezTo>
                  <a:cubicBezTo>
                    <a:pt x="7624" y="1564"/>
                    <a:pt x="8284" y="1314"/>
                    <a:pt x="8969" y="1314"/>
                  </a:cubicBezTo>
                  <a:close/>
                  <a:moveTo>
                    <a:pt x="8805" y="0"/>
                  </a:moveTo>
                  <a:cubicBezTo>
                    <a:pt x="7030" y="0"/>
                    <a:pt x="5836" y="1831"/>
                    <a:pt x="4560" y="3107"/>
                  </a:cubicBezTo>
                  <a:cubicBezTo>
                    <a:pt x="4085" y="3583"/>
                    <a:pt x="3515" y="4026"/>
                    <a:pt x="2882" y="4248"/>
                  </a:cubicBezTo>
                  <a:cubicBezTo>
                    <a:pt x="2407" y="4438"/>
                    <a:pt x="1869" y="4343"/>
                    <a:pt x="1394" y="4501"/>
                  </a:cubicBezTo>
                  <a:cubicBezTo>
                    <a:pt x="127" y="4881"/>
                    <a:pt x="0" y="5768"/>
                    <a:pt x="317" y="6591"/>
                  </a:cubicBezTo>
                  <a:cubicBezTo>
                    <a:pt x="538" y="6971"/>
                    <a:pt x="823" y="7351"/>
                    <a:pt x="1077" y="7699"/>
                  </a:cubicBezTo>
                  <a:cubicBezTo>
                    <a:pt x="1330" y="7953"/>
                    <a:pt x="1615" y="8143"/>
                    <a:pt x="1869" y="8396"/>
                  </a:cubicBezTo>
                  <a:cubicBezTo>
                    <a:pt x="2688" y="8964"/>
                    <a:pt x="3650" y="9213"/>
                    <a:pt x="4646" y="9213"/>
                  </a:cubicBezTo>
                  <a:cubicBezTo>
                    <a:pt x="6036" y="9213"/>
                    <a:pt x="7491" y="8728"/>
                    <a:pt x="8709" y="7953"/>
                  </a:cubicBezTo>
                  <a:cubicBezTo>
                    <a:pt x="11084" y="6433"/>
                    <a:pt x="14061" y="2157"/>
                    <a:pt x="10198" y="352"/>
                  </a:cubicBezTo>
                  <a:cubicBezTo>
                    <a:pt x="9693" y="106"/>
                    <a:pt x="9232" y="0"/>
                    <a:pt x="8805" y="0"/>
                  </a:cubicBezTo>
                  <a:close/>
                </a:path>
              </a:pathLst>
            </a:custGeom>
            <a:solidFill>
              <a:srgbClr val="5BC0C7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7679952" y="3743931"/>
              <a:ext cx="363100" cy="242642"/>
            </a:xfrm>
            <a:custGeom>
              <a:avLst/>
              <a:gdLst/>
              <a:ahLst/>
              <a:cxnLst/>
              <a:rect l="l" t="t" r="r" b="b"/>
              <a:pathLst>
                <a:path w="11560" h="7725" extrusionOk="0">
                  <a:moveTo>
                    <a:pt x="4380" y="424"/>
                  </a:moveTo>
                  <a:cubicBezTo>
                    <a:pt x="7340" y="424"/>
                    <a:pt x="10790" y="2279"/>
                    <a:pt x="10768" y="4926"/>
                  </a:cubicBezTo>
                  <a:cubicBezTo>
                    <a:pt x="10768" y="6208"/>
                    <a:pt x="9750" y="7397"/>
                    <a:pt x="8475" y="7397"/>
                  </a:cubicBezTo>
                  <a:cubicBezTo>
                    <a:pt x="8458" y="7397"/>
                    <a:pt x="8442" y="7397"/>
                    <a:pt x="8425" y="7396"/>
                  </a:cubicBezTo>
                  <a:cubicBezTo>
                    <a:pt x="7158" y="7301"/>
                    <a:pt x="6683" y="6193"/>
                    <a:pt x="5765" y="5560"/>
                  </a:cubicBezTo>
                  <a:cubicBezTo>
                    <a:pt x="5385" y="5275"/>
                    <a:pt x="4973" y="5148"/>
                    <a:pt x="4498" y="5085"/>
                  </a:cubicBezTo>
                  <a:cubicBezTo>
                    <a:pt x="4368" y="5061"/>
                    <a:pt x="4189" y="5054"/>
                    <a:pt x="3979" y="5054"/>
                  </a:cubicBezTo>
                  <a:cubicBezTo>
                    <a:pt x="3676" y="5054"/>
                    <a:pt x="3307" y="5069"/>
                    <a:pt x="2924" y="5069"/>
                  </a:cubicBezTo>
                  <a:cubicBezTo>
                    <a:pt x="1762" y="5069"/>
                    <a:pt x="465" y="4938"/>
                    <a:pt x="444" y="3881"/>
                  </a:cubicBezTo>
                  <a:lnTo>
                    <a:pt x="349" y="3881"/>
                  </a:lnTo>
                  <a:cubicBezTo>
                    <a:pt x="444" y="3216"/>
                    <a:pt x="603" y="2583"/>
                    <a:pt x="824" y="1918"/>
                  </a:cubicBezTo>
                  <a:cubicBezTo>
                    <a:pt x="1569" y="879"/>
                    <a:pt x="2915" y="424"/>
                    <a:pt x="4380" y="424"/>
                  </a:cubicBezTo>
                  <a:close/>
                  <a:moveTo>
                    <a:pt x="4472" y="1"/>
                  </a:moveTo>
                  <a:cubicBezTo>
                    <a:pt x="2847" y="1"/>
                    <a:pt x="1019" y="566"/>
                    <a:pt x="286" y="1886"/>
                  </a:cubicBezTo>
                  <a:cubicBezTo>
                    <a:pt x="318" y="1918"/>
                    <a:pt x="318" y="1918"/>
                    <a:pt x="349" y="1918"/>
                  </a:cubicBezTo>
                  <a:cubicBezTo>
                    <a:pt x="349" y="1981"/>
                    <a:pt x="318" y="2044"/>
                    <a:pt x="318" y="2076"/>
                  </a:cubicBezTo>
                  <a:cubicBezTo>
                    <a:pt x="33" y="2424"/>
                    <a:pt x="1" y="3026"/>
                    <a:pt x="1" y="3406"/>
                  </a:cubicBezTo>
                  <a:cubicBezTo>
                    <a:pt x="1" y="3564"/>
                    <a:pt x="33" y="3786"/>
                    <a:pt x="64" y="3944"/>
                  </a:cubicBezTo>
                  <a:cubicBezTo>
                    <a:pt x="64" y="4008"/>
                    <a:pt x="128" y="4039"/>
                    <a:pt x="128" y="4135"/>
                  </a:cubicBezTo>
                  <a:cubicBezTo>
                    <a:pt x="128" y="4166"/>
                    <a:pt x="159" y="4261"/>
                    <a:pt x="159" y="4293"/>
                  </a:cubicBezTo>
                  <a:cubicBezTo>
                    <a:pt x="159" y="4325"/>
                    <a:pt x="191" y="4325"/>
                    <a:pt x="191" y="4325"/>
                  </a:cubicBezTo>
                  <a:lnTo>
                    <a:pt x="318" y="4578"/>
                  </a:lnTo>
                  <a:cubicBezTo>
                    <a:pt x="444" y="4800"/>
                    <a:pt x="539" y="4958"/>
                    <a:pt x="698" y="5148"/>
                  </a:cubicBezTo>
                  <a:cubicBezTo>
                    <a:pt x="745" y="5195"/>
                    <a:pt x="785" y="5219"/>
                    <a:pt x="820" y="5219"/>
                  </a:cubicBezTo>
                  <a:cubicBezTo>
                    <a:pt x="856" y="5219"/>
                    <a:pt x="888" y="5195"/>
                    <a:pt x="919" y="5148"/>
                  </a:cubicBezTo>
                  <a:lnTo>
                    <a:pt x="1394" y="5401"/>
                  </a:lnTo>
                  <a:cubicBezTo>
                    <a:pt x="1743" y="5528"/>
                    <a:pt x="2107" y="5560"/>
                    <a:pt x="2479" y="5560"/>
                  </a:cubicBezTo>
                  <a:cubicBezTo>
                    <a:pt x="2851" y="5560"/>
                    <a:pt x="3231" y="5528"/>
                    <a:pt x="3611" y="5528"/>
                  </a:cubicBezTo>
                  <a:cubicBezTo>
                    <a:pt x="4910" y="5528"/>
                    <a:pt x="5543" y="6003"/>
                    <a:pt x="6461" y="6858"/>
                  </a:cubicBezTo>
                  <a:cubicBezTo>
                    <a:pt x="7069" y="7442"/>
                    <a:pt x="7831" y="7724"/>
                    <a:pt x="8567" y="7724"/>
                  </a:cubicBezTo>
                  <a:cubicBezTo>
                    <a:pt x="9828" y="7724"/>
                    <a:pt x="11012" y="6897"/>
                    <a:pt x="11212" y="5338"/>
                  </a:cubicBezTo>
                  <a:cubicBezTo>
                    <a:pt x="11560" y="2393"/>
                    <a:pt x="8235" y="651"/>
                    <a:pt x="5828" y="144"/>
                  </a:cubicBezTo>
                  <a:cubicBezTo>
                    <a:pt x="5416" y="50"/>
                    <a:pt x="4953" y="1"/>
                    <a:pt x="4472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7689909" y="3757249"/>
              <a:ext cx="333260" cy="217200"/>
            </a:xfrm>
            <a:custGeom>
              <a:avLst/>
              <a:gdLst/>
              <a:ahLst/>
              <a:cxnLst/>
              <a:rect l="l" t="t" r="r" b="b"/>
              <a:pathLst>
                <a:path w="10610" h="6915" extrusionOk="0">
                  <a:moveTo>
                    <a:pt x="7625" y="1612"/>
                  </a:moveTo>
                  <a:cubicBezTo>
                    <a:pt x="8111" y="1612"/>
                    <a:pt x="8625" y="1756"/>
                    <a:pt x="8931" y="1937"/>
                  </a:cubicBezTo>
                  <a:cubicBezTo>
                    <a:pt x="10198" y="2665"/>
                    <a:pt x="10610" y="4376"/>
                    <a:pt x="9786" y="5579"/>
                  </a:cubicBezTo>
                  <a:cubicBezTo>
                    <a:pt x="9425" y="6092"/>
                    <a:pt x="8848" y="6400"/>
                    <a:pt x="8272" y="6400"/>
                  </a:cubicBezTo>
                  <a:cubicBezTo>
                    <a:pt x="7889" y="6400"/>
                    <a:pt x="7506" y="6263"/>
                    <a:pt x="7189" y="5959"/>
                  </a:cubicBezTo>
                  <a:cubicBezTo>
                    <a:pt x="7158" y="5959"/>
                    <a:pt x="7126" y="5959"/>
                    <a:pt x="7094" y="5927"/>
                  </a:cubicBezTo>
                  <a:cubicBezTo>
                    <a:pt x="6619" y="5421"/>
                    <a:pt x="7094" y="4851"/>
                    <a:pt x="7126" y="4249"/>
                  </a:cubicBezTo>
                  <a:cubicBezTo>
                    <a:pt x="7189" y="3615"/>
                    <a:pt x="6873" y="3552"/>
                    <a:pt x="6619" y="3077"/>
                  </a:cubicBezTo>
                  <a:cubicBezTo>
                    <a:pt x="6493" y="2887"/>
                    <a:pt x="6398" y="2729"/>
                    <a:pt x="6398" y="2539"/>
                  </a:cubicBezTo>
                  <a:cubicBezTo>
                    <a:pt x="6433" y="1846"/>
                    <a:pt x="7006" y="1612"/>
                    <a:pt x="7625" y="1612"/>
                  </a:cubicBezTo>
                  <a:close/>
                  <a:moveTo>
                    <a:pt x="4092" y="0"/>
                  </a:moveTo>
                  <a:cubicBezTo>
                    <a:pt x="2626" y="0"/>
                    <a:pt x="1273" y="455"/>
                    <a:pt x="507" y="1494"/>
                  </a:cubicBezTo>
                  <a:cubicBezTo>
                    <a:pt x="222" y="2159"/>
                    <a:pt x="127" y="2792"/>
                    <a:pt x="1" y="3425"/>
                  </a:cubicBezTo>
                  <a:lnTo>
                    <a:pt x="64" y="3425"/>
                  </a:lnTo>
                  <a:cubicBezTo>
                    <a:pt x="84" y="4486"/>
                    <a:pt x="1391" y="4627"/>
                    <a:pt x="2564" y="4627"/>
                  </a:cubicBezTo>
                  <a:cubicBezTo>
                    <a:pt x="2991" y="4627"/>
                    <a:pt x="3400" y="4608"/>
                    <a:pt x="3723" y="4608"/>
                  </a:cubicBezTo>
                  <a:cubicBezTo>
                    <a:pt x="3892" y="4608"/>
                    <a:pt x="4037" y="4613"/>
                    <a:pt x="4149" y="4629"/>
                  </a:cubicBezTo>
                  <a:cubicBezTo>
                    <a:pt x="4624" y="4692"/>
                    <a:pt x="5004" y="4819"/>
                    <a:pt x="5416" y="5104"/>
                  </a:cubicBezTo>
                  <a:cubicBezTo>
                    <a:pt x="6334" y="5737"/>
                    <a:pt x="6809" y="6877"/>
                    <a:pt x="8076" y="6909"/>
                  </a:cubicBezTo>
                  <a:cubicBezTo>
                    <a:pt x="8126" y="6913"/>
                    <a:pt x="8175" y="6914"/>
                    <a:pt x="8223" y="6914"/>
                  </a:cubicBezTo>
                  <a:cubicBezTo>
                    <a:pt x="9483" y="6914"/>
                    <a:pt x="10451" y="5752"/>
                    <a:pt x="10451" y="4502"/>
                  </a:cubicBezTo>
                  <a:cubicBezTo>
                    <a:pt x="10473" y="1855"/>
                    <a:pt x="7052" y="0"/>
                    <a:pt x="4092" y="0"/>
                  </a:cubicBezTo>
                  <a:close/>
                </a:path>
              </a:pathLst>
            </a:custGeom>
            <a:solidFill>
              <a:srgbClr val="5BC0C7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7899791" y="3816237"/>
              <a:ext cx="108207" cy="135471"/>
            </a:xfrm>
            <a:custGeom>
              <a:avLst/>
              <a:gdLst/>
              <a:ahLst/>
              <a:cxnLst/>
              <a:rect l="l" t="t" r="r" b="b"/>
              <a:pathLst>
                <a:path w="3445" h="4313" extrusionOk="0">
                  <a:moveTo>
                    <a:pt x="1160" y="0"/>
                  </a:moveTo>
                  <a:cubicBezTo>
                    <a:pt x="1018" y="0"/>
                    <a:pt x="874" y="19"/>
                    <a:pt x="729" y="59"/>
                  </a:cubicBezTo>
                  <a:cubicBezTo>
                    <a:pt x="254" y="122"/>
                    <a:pt x="1" y="756"/>
                    <a:pt x="191" y="1167"/>
                  </a:cubicBezTo>
                  <a:cubicBezTo>
                    <a:pt x="286" y="1326"/>
                    <a:pt x="444" y="1452"/>
                    <a:pt x="507" y="1547"/>
                  </a:cubicBezTo>
                  <a:cubicBezTo>
                    <a:pt x="602" y="1706"/>
                    <a:pt x="761" y="1833"/>
                    <a:pt x="792" y="2023"/>
                  </a:cubicBezTo>
                  <a:cubicBezTo>
                    <a:pt x="887" y="2244"/>
                    <a:pt x="887" y="2339"/>
                    <a:pt x="824" y="2561"/>
                  </a:cubicBezTo>
                  <a:cubicBezTo>
                    <a:pt x="824" y="2624"/>
                    <a:pt x="761" y="2719"/>
                    <a:pt x="761" y="2783"/>
                  </a:cubicBezTo>
                  <a:cubicBezTo>
                    <a:pt x="666" y="3068"/>
                    <a:pt x="444" y="3701"/>
                    <a:pt x="602" y="3923"/>
                  </a:cubicBezTo>
                  <a:cubicBezTo>
                    <a:pt x="904" y="4196"/>
                    <a:pt x="1219" y="4312"/>
                    <a:pt x="1522" y="4312"/>
                  </a:cubicBezTo>
                  <a:cubicBezTo>
                    <a:pt x="2553" y="4312"/>
                    <a:pt x="3444" y="2959"/>
                    <a:pt x="3199" y="1833"/>
                  </a:cubicBezTo>
                  <a:cubicBezTo>
                    <a:pt x="3033" y="892"/>
                    <a:pt x="2143" y="0"/>
                    <a:pt x="1160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7893823" y="3807850"/>
              <a:ext cx="130351" cy="150014"/>
            </a:xfrm>
            <a:custGeom>
              <a:avLst/>
              <a:gdLst/>
              <a:ahLst/>
              <a:cxnLst/>
              <a:rect l="l" t="t" r="r" b="b"/>
              <a:pathLst>
                <a:path w="4150" h="4776" extrusionOk="0">
                  <a:moveTo>
                    <a:pt x="1278" y="223"/>
                  </a:moveTo>
                  <a:cubicBezTo>
                    <a:pt x="2283" y="223"/>
                    <a:pt x="3191" y="1133"/>
                    <a:pt x="3389" y="2068"/>
                  </a:cubicBezTo>
                  <a:cubicBezTo>
                    <a:pt x="3633" y="3215"/>
                    <a:pt x="2748" y="4551"/>
                    <a:pt x="1720" y="4551"/>
                  </a:cubicBezTo>
                  <a:cubicBezTo>
                    <a:pt x="1415" y="4551"/>
                    <a:pt x="1097" y="4434"/>
                    <a:pt x="792" y="4158"/>
                  </a:cubicBezTo>
                  <a:cubicBezTo>
                    <a:pt x="666" y="3936"/>
                    <a:pt x="919" y="3303"/>
                    <a:pt x="951" y="3018"/>
                  </a:cubicBezTo>
                  <a:cubicBezTo>
                    <a:pt x="951" y="2923"/>
                    <a:pt x="1014" y="2860"/>
                    <a:pt x="1014" y="2765"/>
                  </a:cubicBezTo>
                  <a:cubicBezTo>
                    <a:pt x="1077" y="2575"/>
                    <a:pt x="1014" y="2416"/>
                    <a:pt x="982" y="2258"/>
                  </a:cubicBezTo>
                  <a:cubicBezTo>
                    <a:pt x="951" y="2068"/>
                    <a:pt x="824" y="1941"/>
                    <a:pt x="697" y="1783"/>
                  </a:cubicBezTo>
                  <a:cubicBezTo>
                    <a:pt x="634" y="1656"/>
                    <a:pt x="476" y="1529"/>
                    <a:pt x="381" y="1403"/>
                  </a:cubicBezTo>
                  <a:cubicBezTo>
                    <a:pt x="191" y="991"/>
                    <a:pt x="444" y="389"/>
                    <a:pt x="919" y="263"/>
                  </a:cubicBezTo>
                  <a:cubicBezTo>
                    <a:pt x="1039" y="236"/>
                    <a:pt x="1159" y="223"/>
                    <a:pt x="1278" y="223"/>
                  </a:cubicBezTo>
                  <a:close/>
                  <a:moveTo>
                    <a:pt x="1176" y="1"/>
                  </a:moveTo>
                  <a:cubicBezTo>
                    <a:pt x="558" y="1"/>
                    <a:pt x="1" y="235"/>
                    <a:pt x="1" y="928"/>
                  </a:cubicBezTo>
                  <a:cubicBezTo>
                    <a:pt x="1" y="1118"/>
                    <a:pt x="64" y="1308"/>
                    <a:pt x="191" y="1466"/>
                  </a:cubicBezTo>
                  <a:cubicBezTo>
                    <a:pt x="412" y="1941"/>
                    <a:pt x="792" y="2004"/>
                    <a:pt x="697" y="2638"/>
                  </a:cubicBezTo>
                  <a:cubicBezTo>
                    <a:pt x="634" y="3240"/>
                    <a:pt x="191" y="3810"/>
                    <a:pt x="666" y="4316"/>
                  </a:cubicBezTo>
                  <a:cubicBezTo>
                    <a:pt x="697" y="4348"/>
                    <a:pt x="761" y="4348"/>
                    <a:pt x="792" y="4348"/>
                  </a:cubicBezTo>
                  <a:cubicBezTo>
                    <a:pt x="1073" y="4641"/>
                    <a:pt x="1440" y="4775"/>
                    <a:pt x="1818" y="4775"/>
                  </a:cubicBezTo>
                  <a:cubicBezTo>
                    <a:pt x="2380" y="4775"/>
                    <a:pt x="2966" y="4479"/>
                    <a:pt x="3326" y="3968"/>
                  </a:cubicBezTo>
                  <a:cubicBezTo>
                    <a:pt x="4149" y="2765"/>
                    <a:pt x="3706" y="1023"/>
                    <a:pt x="2503" y="326"/>
                  </a:cubicBezTo>
                  <a:cubicBezTo>
                    <a:pt x="2182" y="145"/>
                    <a:pt x="1660" y="1"/>
                    <a:pt x="1176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7678978" y="4077945"/>
              <a:ext cx="528222" cy="458963"/>
            </a:xfrm>
            <a:custGeom>
              <a:avLst/>
              <a:gdLst/>
              <a:ahLst/>
              <a:cxnLst/>
              <a:rect l="l" t="t" r="r" b="b"/>
              <a:pathLst>
                <a:path w="16817" h="14612" extrusionOk="0">
                  <a:moveTo>
                    <a:pt x="4539" y="466"/>
                  </a:moveTo>
                  <a:cubicBezTo>
                    <a:pt x="5772" y="466"/>
                    <a:pt x="7018" y="1008"/>
                    <a:pt x="7696" y="2178"/>
                  </a:cubicBezTo>
                  <a:cubicBezTo>
                    <a:pt x="8361" y="3318"/>
                    <a:pt x="8582" y="4363"/>
                    <a:pt x="9723" y="5155"/>
                  </a:cubicBezTo>
                  <a:cubicBezTo>
                    <a:pt x="10958" y="5978"/>
                    <a:pt x="12414" y="6326"/>
                    <a:pt x="13650" y="7118"/>
                  </a:cubicBezTo>
                  <a:cubicBezTo>
                    <a:pt x="15550" y="8353"/>
                    <a:pt x="16816" y="10823"/>
                    <a:pt x="14916" y="12660"/>
                  </a:cubicBezTo>
                  <a:cubicBezTo>
                    <a:pt x="13798" y="13744"/>
                    <a:pt x="12442" y="14187"/>
                    <a:pt x="11044" y="14187"/>
                  </a:cubicBezTo>
                  <a:cubicBezTo>
                    <a:pt x="8562" y="14187"/>
                    <a:pt x="5948" y="12790"/>
                    <a:pt x="4307" y="11108"/>
                  </a:cubicBezTo>
                  <a:cubicBezTo>
                    <a:pt x="1932" y="8733"/>
                    <a:pt x="0" y="4680"/>
                    <a:pt x="1995" y="1861"/>
                  </a:cubicBezTo>
                  <a:cubicBezTo>
                    <a:pt x="2692" y="1228"/>
                    <a:pt x="3389" y="753"/>
                    <a:pt x="4307" y="499"/>
                  </a:cubicBezTo>
                  <a:cubicBezTo>
                    <a:pt x="4307" y="468"/>
                    <a:pt x="4339" y="468"/>
                    <a:pt x="4371" y="468"/>
                  </a:cubicBezTo>
                  <a:lnTo>
                    <a:pt x="4434" y="468"/>
                  </a:lnTo>
                  <a:cubicBezTo>
                    <a:pt x="4469" y="467"/>
                    <a:pt x="4504" y="466"/>
                    <a:pt x="4539" y="466"/>
                  </a:cubicBezTo>
                  <a:close/>
                  <a:moveTo>
                    <a:pt x="4590" y="0"/>
                  </a:moveTo>
                  <a:cubicBezTo>
                    <a:pt x="4217" y="0"/>
                    <a:pt x="3844" y="50"/>
                    <a:pt x="3484" y="151"/>
                  </a:cubicBezTo>
                  <a:cubicBezTo>
                    <a:pt x="3484" y="183"/>
                    <a:pt x="3515" y="183"/>
                    <a:pt x="3547" y="183"/>
                  </a:cubicBezTo>
                  <a:cubicBezTo>
                    <a:pt x="3167" y="278"/>
                    <a:pt x="2850" y="468"/>
                    <a:pt x="2534" y="721"/>
                  </a:cubicBezTo>
                  <a:cubicBezTo>
                    <a:pt x="2482" y="747"/>
                    <a:pt x="2514" y="793"/>
                    <a:pt x="2545" y="793"/>
                  </a:cubicBezTo>
                  <a:cubicBezTo>
                    <a:pt x="2552" y="793"/>
                    <a:pt x="2559" y="790"/>
                    <a:pt x="2565" y="784"/>
                  </a:cubicBezTo>
                  <a:cubicBezTo>
                    <a:pt x="2629" y="721"/>
                    <a:pt x="2755" y="658"/>
                    <a:pt x="2850" y="626"/>
                  </a:cubicBezTo>
                  <a:lnTo>
                    <a:pt x="2850" y="626"/>
                  </a:lnTo>
                  <a:cubicBezTo>
                    <a:pt x="2629" y="753"/>
                    <a:pt x="2439" y="911"/>
                    <a:pt x="2280" y="1069"/>
                  </a:cubicBezTo>
                  <a:cubicBezTo>
                    <a:pt x="2090" y="1228"/>
                    <a:pt x="1932" y="1418"/>
                    <a:pt x="1774" y="1608"/>
                  </a:cubicBezTo>
                  <a:lnTo>
                    <a:pt x="1742" y="1576"/>
                  </a:lnTo>
                  <a:cubicBezTo>
                    <a:pt x="349" y="3350"/>
                    <a:pt x="570" y="6168"/>
                    <a:pt x="1584" y="8163"/>
                  </a:cubicBezTo>
                  <a:cubicBezTo>
                    <a:pt x="3167" y="11330"/>
                    <a:pt x="6239" y="14117"/>
                    <a:pt x="9849" y="14560"/>
                  </a:cubicBezTo>
                  <a:cubicBezTo>
                    <a:pt x="10119" y="14594"/>
                    <a:pt x="10406" y="14611"/>
                    <a:pt x="10702" y="14611"/>
                  </a:cubicBezTo>
                  <a:cubicBezTo>
                    <a:pt x="13182" y="14611"/>
                    <a:pt x="16345" y="13403"/>
                    <a:pt x="16373" y="10602"/>
                  </a:cubicBezTo>
                  <a:cubicBezTo>
                    <a:pt x="16436" y="6896"/>
                    <a:pt x="12193" y="6358"/>
                    <a:pt x="9881" y="4616"/>
                  </a:cubicBezTo>
                  <a:cubicBezTo>
                    <a:pt x="8329" y="3445"/>
                    <a:pt x="8329" y="1386"/>
                    <a:pt x="6556" y="468"/>
                  </a:cubicBezTo>
                  <a:cubicBezTo>
                    <a:pt x="5944" y="162"/>
                    <a:pt x="5266" y="0"/>
                    <a:pt x="4590" y="0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7676968" y="4092582"/>
              <a:ext cx="529227" cy="430977"/>
            </a:xfrm>
            <a:custGeom>
              <a:avLst/>
              <a:gdLst/>
              <a:ahLst/>
              <a:cxnLst/>
              <a:rect l="l" t="t" r="r" b="b"/>
              <a:pathLst>
                <a:path w="16849" h="13721" extrusionOk="0">
                  <a:moveTo>
                    <a:pt x="5116" y="792"/>
                  </a:moveTo>
                  <a:cubicBezTo>
                    <a:pt x="5859" y="792"/>
                    <a:pt x="6579" y="1080"/>
                    <a:pt x="7095" y="1743"/>
                  </a:cubicBezTo>
                  <a:cubicBezTo>
                    <a:pt x="7601" y="2440"/>
                    <a:pt x="7696" y="3960"/>
                    <a:pt x="6588" y="4087"/>
                  </a:cubicBezTo>
                  <a:cubicBezTo>
                    <a:pt x="6507" y="4087"/>
                    <a:pt x="6429" y="4087"/>
                    <a:pt x="6354" y="4087"/>
                  </a:cubicBezTo>
                  <a:cubicBezTo>
                    <a:pt x="5597" y="4087"/>
                    <a:pt x="5068" y="4113"/>
                    <a:pt x="4435" y="4689"/>
                  </a:cubicBezTo>
                  <a:cubicBezTo>
                    <a:pt x="4213" y="4910"/>
                    <a:pt x="3991" y="5195"/>
                    <a:pt x="3674" y="5354"/>
                  </a:cubicBezTo>
                  <a:cubicBezTo>
                    <a:pt x="3525" y="5419"/>
                    <a:pt x="3361" y="5451"/>
                    <a:pt x="3198" y="5451"/>
                  </a:cubicBezTo>
                  <a:cubicBezTo>
                    <a:pt x="2808" y="5451"/>
                    <a:pt x="2419" y="5267"/>
                    <a:pt x="2218" y="4910"/>
                  </a:cubicBezTo>
                  <a:cubicBezTo>
                    <a:pt x="2186" y="4879"/>
                    <a:pt x="2186" y="4879"/>
                    <a:pt x="2186" y="4847"/>
                  </a:cubicBezTo>
                  <a:cubicBezTo>
                    <a:pt x="1774" y="4404"/>
                    <a:pt x="1743" y="3580"/>
                    <a:pt x="1869" y="2979"/>
                  </a:cubicBezTo>
                  <a:cubicBezTo>
                    <a:pt x="2028" y="2155"/>
                    <a:pt x="2629" y="1268"/>
                    <a:pt x="3548" y="1205"/>
                  </a:cubicBezTo>
                  <a:cubicBezTo>
                    <a:pt x="4038" y="940"/>
                    <a:pt x="4583" y="792"/>
                    <a:pt x="5116" y="792"/>
                  </a:cubicBezTo>
                  <a:close/>
                  <a:moveTo>
                    <a:pt x="4542" y="0"/>
                  </a:moveTo>
                  <a:cubicBezTo>
                    <a:pt x="4506" y="0"/>
                    <a:pt x="4470" y="1"/>
                    <a:pt x="4435" y="2"/>
                  </a:cubicBezTo>
                  <a:lnTo>
                    <a:pt x="4403" y="2"/>
                  </a:lnTo>
                  <a:cubicBezTo>
                    <a:pt x="4403" y="33"/>
                    <a:pt x="4371" y="33"/>
                    <a:pt x="4340" y="33"/>
                  </a:cubicBezTo>
                  <a:cubicBezTo>
                    <a:pt x="3421" y="318"/>
                    <a:pt x="2661" y="762"/>
                    <a:pt x="2028" y="1395"/>
                  </a:cubicBezTo>
                  <a:cubicBezTo>
                    <a:pt x="1" y="4245"/>
                    <a:pt x="1996" y="8267"/>
                    <a:pt x="4340" y="10642"/>
                  </a:cubicBezTo>
                  <a:cubicBezTo>
                    <a:pt x="6001" y="12324"/>
                    <a:pt x="8622" y="13721"/>
                    <a:pt x="11107" y="13721"/>
                  </a:cubicBezTo>
                  <a:cubicBezTo>
                    <a:pt x="12506" y="13721"/>
                    <a:pt x="13862" y="13278"/>
                    <a:pt x="14980" y="12194"/>
                  </a:cubicBezTo>
                  <a:cubicBezTo>
                    <a:pt x="16849" y="10357"/>
                    <a:pt x="15614" y="7887"/>
                    <a:pt x="13714" y="6652"/>
                  </a:cubicBezTo>
                  <a:cubicBezTo>
                    <a:pt x="12478" y="5860"/>
                    <a:pt x="11022" y="5512"/>
                    <a:pt x="9755" y="4689"/>
                  </a:cubicBezTo>
                  <a:cubicBezTo>
                    <a:pt x="8646" y="3834"/>
                    <a:pt x="8393" y="2820"/>
                    <a:pt x="7728" y="1712"/>
                  </a:cubicBezTo>
                  <a:cubicBezTo>
                    <a:pt x="7020" y="542"/>
                    <a:pt x="5803" y="0"/>
                    <a:pt x="4542" y="0"/>
                  </a:cubicBezTo>
                  <a:close/>
                </a:path>
              </a:pathLst>
            </a:custGeom>
            <a:solidFill>
              <a:srgbClr val="5BC0C7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7730679" y="4116925"/>
              <a:ext cx="192041" cy="147313"/>
            </a:xfrm>
            <a:custGeom>
              <a:avLst/>
              <a:gdLst/>
              <a:ahLst/>
              <a:cxnLst/>
              <a:rect l="l" t="t" r="r" b="b"/>
              <a:pathLst>
                <a:path w="6114" h="4690" extrusionOk="0">
                  <a:moveTo>
                    <a:pt x="3334" y="303"/>
                  </a:moveTo>
                  <a:cubicBezTo>
                    <a:pt x="3706" y="303"/>
                    <a:pt x="4070" y="383"/>
                    <a:pt x="4403" y="588"/>
                  </a:cubicBezTo>
                  <a:cubicBezTo>
                    <a:pt x="5163" y="1000"/>
                    <a:pt x="6113" y="2742"/>
                    <a:pt x="4720" y="3027"/>
                  </a:cubicBezTo>
                  <a:cubicBezTo>
                    <a:pt x="4401" y="2992"/>
                    <a:pt x="4083" y="2946"/>
                    <a:pt x="3765" y="2946"/>
                  </a:cubicBezTo>
                  <a:cubicBezTo>
                    <a:pt x="3513" y="2946"/>
                    <a:pt x="3261" y="2975"/>
                    <a:pt x="3010" y="3059"/>
                  </a:cubicBezTo>
                  <a:cubicBezTo>
                    <a:pt x="2507" y="3323"/>
                    <a:pt x="1961" y="4294"/>
                    <a:pt x="1352" y="4294"/>
                  </a:cubicBezTo>
                  <a:cubicBezTo>
                    <a:pt x="1231" y="4294"/>
                    <a:pt x="1108" y="4256"/>
                    <a:pt x="983" y="4167"/>
                  </a:cubicBezTo>
                  <a:cubicBezTo>
                    <a:pt x="413" y="3692"/>
                    <a:pt x="349" y="2805"/>
                    <a:pt x="508" y="2109"/>
                  </a:cubicBezTo>
                  <a:cubicBezTo>
                    <a:pt x="666" y="1285"/>
                    <a:pt x="1236" y="715"/>
                    <a:pt x="2091" y="652"/>
                  </a:cubicBezTo>
                  <a:cubicBezTo>
                    <a:pt x="2186" y="652"/>
                    <a:pt x="2218" y="588"/>
                    <a:pt x="2218" y="493"/>
                  </a:cubicBezTo>
                  <a:cubicBezTo>
                    <a:pt x="2582" y="383"/>
                    <a:pt x="2962" y="303"/>
                    <a:pt x="3334" y="303"/>
                  </a:cubicBezTo>
                  <a:close/>
                  <a:moveTo>
                    <a:pt x="3401" y="1"/>
                  </a:moveTo>
                  <a:cubicBezTo>
                    <a:pt x="2855" y="1"/>
                    <a:pt x="2290" y="147"/>
                    <a:pt x="1774" y="398"/>
                  </a:cubicBezTo>
                  <a:cubicBezTo>
                    <a:pt x="919" y="462"/>
                    <a:pt x="286" y="1317"/>
                    <a:pt x="128" y="2204"/>
                  </a:cubicBezTo>
                  <a:cubicBezTo>
                    <a:pt x="1" y="2805"/>
                    <a:pt x="1" y="3597"/>
                    <a:pt x="444" y="4040"/>
                  </a:cubicBezTo>
                  <a:cubicBezTo>
                    <a:pt x="444" y="4104"/>
                    <a:pt x="476" y="4104"/>
                    <a:pt x="476" y="4135"/>
                  </a:cubicBezTo>
                  <a:cubicBezTo>
                    <a:pt x="669" y="4521"/>
                    <a:pt x="1021" y="4689"/>
                    <a:pt x="1395" y="4689"/>
                  </a:cubicBezTo>
                  <a:cubicBezTo>
                    <a:pt x="1574" y="4689"/>
                    <a:pt x="1758" y="4650"/>
                    <a:pt x="1933" y="4579"/>
                  </a:cubicBezTo>
                  <a:cubicBezTo>
                    <a:pt x="2249" y="4420"/>
                    <a:pt x="2471" y="4135"/>
                    <a:pt x="2693" y="3914"/>
                  </a:cubicBezTo>
                  <a:cubicBezTo>
                    <a:pt x="3251" y="3355"/>
                    <a:pt x="3765" y="3310"/>
                    <a:pt x="4441" y="3310"/>
                  </a:cubicBezTo>
                  <a:cubicBezTo>
                    <a:pt x="4570" y="3310"/>
                    <a:pt x="4704" y="3312"/>
                    <a:pt x="4846" y="3312"/>
                  </a:cubicBezTo>
                  <a:lnTo>
                    <a:pt x="4878" y="3312"/>
                  </a:lnTo>
                  <a:cubicBezTo>
                    <a:pt x="5986" y="3185"/>
                    <a:pt x="5891" y="1697"/>
                    <a:pt x="5385" y="968"/>
                  </a:cubicBezTo>
                  <a:cubicBezTo>
                    <a:pt x="4887" y="286"/>
                    <a:pt x="4163" y="1"/>
                    <a:pt x="3401" y="1"/>
                  </a:cubicBezTo>
                  <a:close/>
                </a:path>
              </a:pathLst>
            </a:custGeom>
            <a:solidFill>
              <a:srgbClr val="565555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7744625" y="4127667"/>
              <a:ext cx="179068" cy="126394"/>
            </a:xfrm>
            <a:custGeom>
              <a:avLst/>
              <a:gdLst/>
              <a:ahLst/>
              <a:cxnLst/>
              <a:rect l="l" t="t" r="r" b="b"/>
              <a:pathLst>
                <a:path w="5701" h="4024" extrusionOk="0">
                  <a:moveTo>
                    <a:pt x="2966" y="0"/>
                  </a:moveTo>
                  <a:cubicBezTo>
                    <a:pt x="2590" y="0"/>
                    <a:pt x="2216" y="98"/>
                    <a:pt x="1869" y="246"/>
                  </a:cubicBezTo>
                  <a:cubicBezTo>
                    <a:pt x="1900" y="310"/>
                    <a:pt x="1869" y="405"/>
                    <a:pt x="1742" y="405"/>
                  </a:cubicBezTo>
                  <a:cubicBezTo>
                    <a:pt x="855" y="468"/>
                    <a:pt x="349" y="1038"/>
                    <a:pt x="159" y="1862"/>
                  </a:cubicBezTo>
                  <a:cubicBezTo>
                    <a:pt x="0" y="2527"/>
                    <a:pt x="0" y="3445"/>
                    <a:pt x="634" y="3920"/>
                  </a:cubicBezTo>
                  <a:cubicBezTo>
                    <a:pt x="740" y="3992"/>
                    <a:pt x="846" y="4023"/>
                    <a:pt x="953" y="4023"/>
                  </a:cubicBezTo>
                  <a:cubicBezTo>
                    <a:pt x="1549" y="4023"/>
                    <a:pt x="2150" y="3053"/>
                    <a:pt x="2661" y="2812"/>
                  </a:cubicBezTo>
                  <a:cubicBezTo>
                    <a:pt x="2926" y="2679"/>
                    <a:pt x="3199" y="2633"/>
                    <a:pt x="3482" y="2633"/>
                  </a:cubicBezTo>
                  <a:cubicBezTo>
                    <a:pt x="3739" y="2633"/>
                    <a:pt x="4004" y="2671"/>
                    <a:pt x="4276" y="2717"/>
                  </a:cubicBezTo>
                  <a:lnTo>
                    <a:pt x="4307" y="2717"/>
                  </a:lnTo>
                  <a:cubicBezTo>
                    <a:pt x="5701" y="2463"/>
                    <a:pt x="4751" y="658"/>
                    <a:pt x="3991" y="278"/>
                  </a:cubicBezTo>
                  <a:cubicBezTo>
                    <a:pt x="3658" y="82"/>
                    <a:pt x="3311" y="0"/>
                    <a:pt x="2966" y="0"/>
                  </a:cubicBezTo>
                  <a:close/>
                </a:path>
              </a:pathLst>
            </a:custGeom>
            <a:solidFill>
              <a:srgbClr val="FFF8CD"/>
            </a:solidFill>
            <a:ln w="4750" cap="flat" cmpd="sng">
              <a:solidFill>
                <a:srgbClr val="55555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51"/>
          <p:cNvGrpSpPr/>
          <p:nvPr/>
        </p:nvGrpSpPr>
        <p:grpSpPr>
          <a:xfrm rot="-763861">
            <a:off x="7494518" y="3191825"/>
            <a:ext cx="795764" cy="402152"/>
            <a:chOff x="3614294" y="722875"/>
            <a:chExt cx="1961588" cy="991320"/>
          </a:xfrm>
        </p:grpSpPr>
        <p:sp>
          <p:nvSpPr>
            <p:cNvPr id="1812" name="Google Shape;1812;p51"/>
            <p:cNvSpPr/>
            <p:nvPr/>
          </p:nvSpPr>
          <p:spPr>
            <a:xfrm>
              <a:off x="4638156" y="741552"/>
              <a:ext cx="903729" cy="937731"/>
            </a:xfrm>
            <a:custGeom>
              <a:avLst/>
              <a:gdLst/>
              <a:ahLst/>
              <a:cxnLst/>
              <a:rect l="l" t="t" r="r" b="b"/>
              <a:pathLst>
                <a:path w="27775" h="28820" extrusionOk="0">
                  <a:moveTo>
                    <a:pt x="1" y="1"/>
                  </a:moveTo>
                  <a:cubicBezTo>
                    <a:pt x="10927" y="2724"/>
                    <a:pt x="15772" y="21377"/>
                    <a:pt x="5226" y="28819"/>
                  </a:cubicBezTo>
                  <a:cubicBezTo>
                    <a:pt x="11972" y="27648"/>
                    <a:pt x="21631" y="21757"/>
                    <a:pt x="27489" y="17355"/>
                  </a:cubicBezTo>
                  <a:lnTo>
                    <a:pt x="27775" y="16690"/>
                  </a:lnTo>
                  <a:cubicBezTo>
                    <a:pt x="18527" y="7253"/>
                    <a:pt x="9090" y="224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3614294" y="722875"/>
              <a:ext cx="1961588" cy="991320"/>
            </a:xfrm>
            <a:custGeom>
              <a:avLst/>
              <a:gdLst/>
              <a:ahLst/>
              <a:cxnLst/>
              <a:rect l="l" t="t" r="r" b="b"/>
              <a:pathLst>
                <a:path w="60287" h="30467" extrusionOk="0">
                  <a:moveTo>
                    <a:pt x="29176" y="3062"/>
                  </a:moveTo>
                  <a:cubicBezTo>
                    <a:pt x="29422" y="3062"/>
                    <a:pt x="29669" y="3067"/>
                    <a:pt x="29916" y="3077"/>
                  </a:cubicBezTo>
                  <a:cubicBezTo>
                    <a:pt x="43059" y="4185"/>
                    <a:pt x="48157" y="21634"/>
                    <a:pt x="35110" y="28222"/>
                  </a:cubicBezTo>
                  <a:cubicBezTo>
                    <a:pt x="34951" y="28317"/>
                    <a:pt x="34825" y="28443"/>
                    <a:pt x="34793" y="28538"/>
                  </a:cubicBezTo>
                  <a:cubicBezTo>
                    <a:pt x="33825" y="28635"/>
                    <a:pt x="32876" y="28676"/>
                    <a:pt x="31903" y="28676"/>
                  </a:cubicBezTo>
                  <a:cubicBezTo>
                    <a:pt x="31602" y="28676"/>
                    <a:pt x="31299" y="28672"/>
                    <a:pt x="30993" y="28665"/>
                  </a:cubicBezTo>
                  <a:cubicBezTo>
                    <a:pt x="28649" y="28633"/>
                    <a:pt x="26147" y="28443"/>
                    <a:pt x="23709" y="28063"/>
                  </a:cubicBezTo>
                  <a:cubicBezTo>
                    <a:pt x="17787" y="25371"/>
                    <a:pt x="13258" y="19481"/>
                    <a:pt x="15095" y="12609"/>
                  </a:cubicBezTo>
                  <a:cubicBezTo>
                    <a:pt x="16861" y="6122"/>
                    <a:pt x="22991" y="3062"/>
                    <a:pt x="29176" y="3062"/>
                  </a:cubicBezTo>
                  <a:close/>
                  <a:moveTo>
                    <a:pt x="32259" y="1240"/>
                  </a:moveTo>
                  <a:lnTo>
                    <a:pt x="32259" y="1240"/>
                  </a:lnTo>
                  <a:cubicBezTo>
                    <a:pt x="41349" y="3172"/>
                    <a:pt x="50057" y="8429"/>
                    <a:pt x="57690" y="16187"/>
                  </a:cubicBezTo>
                  <a:cubicBezTo>
                    <a:pt x="57816" y="16314"/>
                    <a:pt x="58545" y="16821"/>
                    <a:pt x="58608" y="16947"/>
                  </a:cubicBezTo>
                  <a:cubicBezTo>
                    <a:pt x="58893" y="17328"/>
                    <a:pt x="58798" y="17708"/>
                    <a:pt x="58798" y="17708"/>
                  </a:cubicBezTo>
                  <a:cubicBezTo>
                    <a:pt x="52939" y="22110"/>
                    <a:pt x="43882" y="28190"/>
                    <a:pt x="37105" y="29045"/>
                  </a:cubicBezTo>
                  <a:cubicBezTo>
                    <a:pt x="50026" y="20051"/>
                    <a:pt x="42774" y="3488"/>
                    <a:pt x="32259" y="1240"/>
                  </a:cubicBezTo>
                  <a:close/>
                  <a:moveTo>
                    <a:pt x="27280" y="0"/>
                  </a:moveTo>
                  <a:cubicBezTo>
                    <a:pt x="27104" y="0"/>
                    <a:pt x="26926" y="2"/>
                    <a:pt x="26749" y="5"/>
                  </a:cubicBezTo>
                  <a:cubicBezTo>
                    <a:pt x="16140" y="258"/>
                    <a:pt x="5531" y="5705"/>
                    <a:pt x="590" y="15206"/>
                  </a:cubicBezTo>
                  <a:cubicBezTo>
                    <a:pt x="337" y="15681"/>
                    <a:pt x="717" y="16029"/>
                    <a:pt x="1065" y="16029"/>
                  </a:cubicBezTo>
                  <a:cubicBezTo>
                    <a:pt x="1224" y="16029"/>
                    <a:pt x="1414" y="15966"/>
                    <a:pt x="1540" y="15807"/>
                  </a:cubicBezTo>
                  <a:cubicBezTo>
                    <a:pt x="6988" y="8492"/>
                    <a:pt x="14651" y="3045"/>
                    <a:pt x="23614" y="1841"/>
                  </a:cubicBezTo>
                  <a:lnTo>
                    <a:pt x="23614" y="1841"/>
                  </a:lnTo>
                  <a:cubicBezTo>
                    <a:pt x="18357" y="3425"/>
                    <a:pt x="13860" y="7922"/>
                    <a:pt x="12973" y="13464"/>
                  </a:cubicBezTo>
                  <a:cubicBezTo>
                    <a:pt x="12150" y="18658"/>
                    <a:pt x="14525" y="23883"/>
                    <a:pt x="18483" y="27050"/>
                  </a:cubicBezTo>
                  <a:cubicBezTo>
                    <a:pt x="17312" y="26765"/>
                    <a:pt x="16267" y="26416"/>
                    <a:pt x="15190" y="26005"/>
                  </a:cubicBezTo>
                  <a:cubicBezTo>
                    <a:pt x="9838" y="24010"/>
                    <a:pt x="6132" y="21064"/>
                    <a:pt x="1889" y="17454"/>
                  </a:cubicBezTo>
                  <a:cubicBezTo>
                    <a:pt x="1730" y="17359"/>
                    <a:pt x="1160" y="16282"/>
                    <a:pt x="1002" y="16282"/>
                  </a:cubicBezTo>
                  <a:cubicBezTo>
                    <a:pt x="990" y="16282"/>
                    <a:pt x="978" y="16281"/>
                    <a:pt x="965" y="16281"/>
                  </a:cubicBezTo>
                  <a:cubicBezTo>
                    <a:pt x="472" y="16281"/>
                    <a:pt x="1" y="16896"/>
                    <a:pt x="495" y="17391"/>
                  </a:cubicBezTo>
                  <a:cubicBezTo>
                    <a:pt x="7621" y="24516"/>
                    <a:pt x="14905" y="28285"/>
                    <a:pt x="24184" y="29773"/>
                  </a:cubicBezTo>
                  <a:cubicBezTo>
                    <a:pt x="24596" y="29868"/>
                    <a:pt x="25007" y="29932"/>
                    <a:pt x="25451" y="29963"/>
                  </a:cubicBezTo>
                  <a:cubicBezTo>
                    <a:pt x="26907" y="30185"/>
                    <a:pt x="28396" y="30343"/>
                    <a:pt x="29948" y="30407"/>
                  </a:cubicBezTo>
                  <a:cubicBezTo>
                    <a:pt x="30602" y="30447"/>
                    <a:pt x="31248" y="30467"/>
                    <a:pt x="31886" y="30467"/>
                  </a:cubicBezTo>
                  <a:cubicBezTo>
                    <a:pt x="42728" y="30467"/>
                    <a:pt x="51221" y="24764"/>
                    <a:pt x="59685" y="18214"/>
                  </a:cubicBezTo>
                  <a:cubicBezTo>
                    <a:pt x="60287" y="17739"/>
                    <a:pt x="59875" y="16884"/>
                    <a:pt x="59273" y="16662"/>
                  </a:cubicBezTo>
                  <a:cubicBezTo>
                    <a:pt x="59273" y="16504"/>
                    <a:pt x="59210" y="16282"/>
                    <a:pt x="59051" y="16092"/>
                  </a:cubicBezTo>
                  <a:cubicBezTo>
                    <a:pt x="50463" y="7723"/>
                    <a:pt x="39842" y="0"/>
                    <a:pt x="27280" y="0"/>
                  </a:cubicBezTo>
                  <a:close/>
                </a:path>
              </a:pathLst>
            </a:custGeom>
            <a:solidFill>
              <a:srgbClr val="56555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3648947" y="753916"/>
              <a:ext cx="863513" cy="886191"/>
            </a:xfrm>
            <a:custGeom>
              <a:avLst/>
              <a:gdLst/>
              <a:ahLst/>
              <a:cxnLst/>
              <a:rect l="l" t="t" r="r" b="b"/>
              <a:pathLst>
                <a:path w="26539" h="27236" extrusionOk="0">
                  <a:moveTo>
                    <a:pt x="26539" y="1"/>
                  </a:moveTo>
                  <a:cubicBezTo>
                    <a:pt x="14727" y="1"/>
                    <a:pt x="5828" y="5733"/>
                    <a:pt x="665" y="13777"/>
                  </a:cubicBezTo>
                  <a:cubicBezTo>
                    <a:pt x="539" y="13967"/>
                    <a:pt x="190" y="15075"/>
                    <a:pt x="32" y="15075"/>
                  </a:cubicBezTo>
                  <a:lnTo>
                    <a:pt x="0" y="15328"/>
                  </a:lnTo>
                  <a:cubicBezTo>
                    <a:pt x="159" y="15328"/>
                    <a:pt x="285" y="16405"/>
                    <a:pt x="380" y="16500"/>
                  </a:cubicBezTo>
                  <a:cubicBezTo>
                    <a:pt x="4624" y="20110"/>
                    <a:pt x="9026" y="23214"/>
                    <a:pt x="14188" y="25336"/>
                  </a:cubicBezTo>
                  <a:cubicBezTo>
                    <a:pt x="15233" y="25779"/>
                    <a:pt x="18559" y="26951"/>
                    <a:pt x="19699" y="27236"/>
                  </a:cubicBezTo>
                  <a:cubicBezTo>
                    <a:pt x="14283" y="23752"/>
                    <a:pt x="11243" y="17767"/>
                    <a:pt x="12066" y="12605"/>
                  </a:cubicBezTo>
                  <a:cubicBezTo>
                    <a:pt x="12985" y="7063"/>
                    <a:pt x="17988" y="887"/>
                    <a:pt x="265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4058043" y="778059"/>
              <a:ext cx="972741" cy="907568"/>
            </a:xfrm>
            <a:custGeom>
              <a:avLst/>
              <a:gdLst/>
              <a:ahLst/>
              <a:cxnLst/>
              <a:rect l="l" t="t" r="r" b="b"/>
              <a:pathLst>
                <a:path w="29896" h="27893" extrusionOk="0">
                  <a:moveTo>
                    <a:pt x="11097" y="7430"/>
                  </a:moveTo>
                  <a:cubicBezTo>
                    <a:pt x="11240" y="7430"/>
                    <a:pt x="11384" y="7440"/>
                    <a:pt x="11528" y="7461"/>
                  </a:cubicBezTo>
                  <a:cubicBezTo>
                    <a:pt x="12034" y="7524"/>
                    <a:pt x="11813" y="8253"/>
                    <a:pt x="11401" y="8284"/>
                  </a:cubicBezTo>
                  <a:cubicBezTo>
                    <a:pt x="9342" y="8569"/>
                    <a:pt x="8012" y="9899"/>
                    <a:pt x="7886" y="12021"/>
                  </a:cubicBezTo>
                  <a:cubicBezTo>
                    <a:pt x="7886" y="12195"/>
                    <a:pt x="7742" y="12293"/>
                    <a:pt x="7597" y="12293"/>
                  </a:cubicBezTo>
                  <a:cubicBezTo>
                    <a:pt x="7478" y="12293"/>
                    <a:pt x="7358" y="12227"/>
                    <a:pt x="7316" y="12085"/>
                  </a:cubicBezTo>
                  <a:cubicBezTo>
                    <a:pt x="6810" y="9883"/>
                    <a:pt x="8876" y="7430"/>
                    <a:pt x="11097" y="7430"/>
                  </a:cubicBezTo>
                  <a:close/>
                  <a:moveTo>
                    <a:pt x="16034" y="9107"/>
                  </a:moveTo>
                  <a:cubicBezTo>
                    <a:pt x="18567" y="9107"/>
                    <a:pt x="21133" y="10554"/>
                    <a:pt x="21820" y="13320"/>
                  </a:cubicBezTo>
                  <a:cubicBezTo>
                    <a:pt x="22851" y="17444"/>
                    <a:pt x="19752" y="20959"/>
                    <a:pt x="16094" y="20959"/>
                  </a:cubicBezTo>
                  <a:cubicBezTo>
                    <a:pt x="15033" y="20959"/>
                    <a:pt x="13926" y="20664"/>
                    <a:pt x="12858" y="20002"/>
                  </a:cubicBezTo>
                  <a:cubicBezTo>
                    <a:pt x="10388" y="18450"/>
                    <a:pt x="9754" y="15695"/>
                    <a:pt x="10514" y="13320"/>
                  </a:cubicBezTo>
                  <a:cubicBezTo>
                    <a:pt x="10546" y="13225"/>
                    <a:pt x="10546" y="13098"/>
                    <a:pt x="10578" y="13003"/>
                  </a:cubicBezTo>
                  <a:cubicBezTo>
                    <a:pt x="11327" y="10371"/>
                    <a:pt x="13667" y="9107"/>
                    <a:pt x="16034" y="9107"/>
                  </a:cubicBezTo>
                  <a:close/>
                  <a:moveTo>
                    <a:pt x="15639" y="1"/>
                  </a:moveTo>
                  <a:cubicBezTo>
                    <a:pt x="9083" y="1"/>
                    <a:pt x="2589" y="3896"/>
                    <a:pt x="760" y="10755"/>
                  </a:cubicBezTo>
                  <a:cubicBezTo>
                    <a:pt x="0" y="13446"/>
                    <a:pt x="222" y="16328"/>
                    <a:pt x="1362" y="18893"/>
                  </a:cubicBezTo>
                  <a:cubicBezTo>
                    <a:pt x="2154" y="20667"/>
                    <a:pt x="3294" y="22250"/>
                    <a:pt x="4719" y="23612"/>
                  </a:cubicBezTo>
                  <a:cubicBezTo>
                    <a:pt x="6112" y="24911"/>
                    <a:pt x="7981" y="26431"/>
                    <a:pt x="9817" y="26969"/>
                  </a:cubicBezTo>
                  <a:cubicBezTo>
                    <a:pt x="10989" y="27317"/>
                    <a:pt x="12351" y="27602"/>
                    <a:pt x="13586" y="27697"/>
                  </a:cubicBezTo>
                  <a:cubicBezTo>
                    <a:pt x="15011" y="27792"/>
                    <a:pt x="15961" y="27856"/>
                    <a:pt x="17260" y="27887"/>
                  </a:cubicBezTo>
                  <a:cubicBezTo>
                    <a:pt x="17383" y="27891"/>
                    <a:pt x="17509" y="27892"/>
                    <a:pt x="17639" y="27892"/>
                  </a:cubicBezTo>
                  <a:cubicBezTo>
                    <a:pt x="18782" y="27892"/>
                    <a:pt x="20166" y="27770"/>
                    <a:pt x="21218" y="27571"/>
                  </a:cubicBezTo>
                  <a:cubicBezTo>
                    <a:pt x="22263" y="27412"/>
                    <a:pt x="23340" y="26684"/>
                    <a:pt x="24164" y="26051"/>
                  </a:cubicBezTo>
                  <a:cubicBezTo>
                    <a:pt x="26507" y="24277"/>
                    <a:pt x="28281" y="21775"/>
                    <a:pt x="29104" y="18988"/>
                  </a:cubicBezTo>
                  <a:cubicBezTo>
                    <a:pt x="29896" y="16328"/>
                    <a:pt x="29864" y="13446"/>
                    <a:pt x="29104" y="10755"/>
                  </a:cubicBezTo>
                  <a:cubicBezTo>
                    <a:pt x="28344" y="8063"/>
                    <a:pt x="26824" y="5592"/>
                    <a:pt x="24702" y="3724"/>
                  </a:cubicBezTo>
                  <a:cubicBezTo>
                    <a:pt x="22485" y="1792"/>
                    <a:pt x="19382" y="145"/>
                    <a:pt x="16405" y="19"/>
                  </a:cubicBezTo>
                  <a:cubicBezTo>
                    <a:pt x="16149" y="7"/>
                    <a:pt x="15894" y="1"/>
                    <a:pt x="15639" y="1"/>
                  </a:cubicBezTo>
                  <a:close/>
                </a:path>
              </a:pathLst>
            </a:custGeom>
            <a:solidFill>
              <a:srgbClr val="FFF8C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4372324" y="1071418"/>
              <a:ext cx="429235" cy="389018"/>
            </a:xfrm>
            <a:custGeom>
              <a:avLst/>
              <a:gdLst/>
              <a:ahLst/>
              <a:cxnLst/>
              <a:rect l="l" t="t" r="r" b="b"/>
              <a:pathLst>
                <a:path w="13192" h="11956" extrusionOk="0">
                  <a:moveTo>
                    <a:pt x="6300" y="0"/>
                  </a:moveTo>
                  <a:cubicBezTo>
                    <a:pt x="3905" y="0"/>
                    <a:pt x="1543" y="1288"/>
                    <a:pt x="792" y="3955"/>
                  </a:cubicBezTo>
                  <a:cubicBezTo>
                    <a:pt x="760" y="4019"/>
                    <a:pt x="760" y="4145"/>
                    <a:pt x="729" y="4272"/>
                  </a:cubicBezTo>
                  <a:cubicBezTo>
                    <a:pt x="0" y="6647"/>
                    <a:pt x="634" y="9434"/>
                    <a:pt x="3135" y="10986"/>
                  </a:cubicBezTo>
                  <a:cubicBezTo>
                    <a:pt x="4213" y="11657"/>
                    <a:pt x="5331" y="11956"/>
                    <a:pt x="6401" y="11956"/>
                  </a:cubicBezTo>
                  <a:cubicBezTo>
                    <a:pt x="10079" y="11956"/>
                    <a:pt x="13191" y="8418"/>
                    <a:pt x="12161" y="4272"/>
                  </a:cubicBezTo>
                  <a:cubicBezTo>
                    <a:pt x="11442" y="1462"/>
                    <a:pt x="8852" y="0"/>
                    <a:pt x="6300" y="0"/>
                  </a:cubicBezTo>
                  <a:close/>
                </a:path>
              </a:pathLst>
            </a:custGeom>
            <a:solidFill>
              <a:srgbClr val="56555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4281609" y="1020952"/>
              <a:ext cx="168024" cy="155659"/>
            </a:xfrm>
            <a:custGeom>
              <a:avLst/>
              <a:gdLst/>
              <a:ahLst/>
              <a:cxnLst/>
              <a:rect l="l" t="t" r="r" b="b"/>
              <a:pathLst>
                <a:path w="5164" h="4784" extrusionOk="0">
                  <a:moveTo>
                    <a:pt x="4259" y="1"/>
                  </a:moveTo>
                  <a:cubicBezTo>
                    <a:pt x="2057" y="1"/>
                    <a:pt x="0" y="2407"/>
                    <a:pt x="508" y="4588"/>
                  </a:cubicBezTo>
                  <a:cubicBezTo>
                    <a:pt x="535" y="4723"/>
                    <a:pt x="637" y="4783"/>
                    <a:pt x="745" y="4783"/>
                  </a:cubicBezTo>
                  <a:cubicBezTo>
                    <a:pt x="890" y="4783"/>
                    <a:pt x="1046" y="4675"/>
                    <a:pt x="1046" y="4493"/>
                  </a:cubicBezTo>
                  <a:cubicBezTo>
                    <a:pt x="1173" y="2403"/>
                    <a:pt x="2503" y="1104"/>
                    <a:pt x="4530" y="819"/>
                  </a:cubicBezTo>
                  <a:cubicBezTo>
                    <a:pt x="4942" y="788"/>
                    <a:pt x="5163" y="123"/>
                    <a:pt x="4657" y="28"/>
                  </a:cubicBezTo>
                  <a:cubicBezTo>
                    <a:pt x="4524" y="10"/>
                    <a:pt x="4391" y="1"/>
                    <a:pt x="4259" y="1"/>
                  </a:cubicBezTo>
                  <a:close/>
                </a:path>
              </a:pathLst>
            </a:custGeom>
            <a:solidFill>
              <a:srgbClr val="56555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4432713" y="1130441"/>
              <a:ext cx="117883" cy="108708"/>
            </a:xfrm>
            <a:custGeom>
              <a:avLst/>
              <a:gdLst/>
              <a:ahLst/>
              <a:cxnLst/>
              <a:rect l="l" t="t" r="r" b="b"/>
              <a:pathLst>
                <a:path w="3623" h="3341" extrusionOk="0">
                  <a:moveTo>
                    <a:pt x="2965" y="1"/>
                  </a:moveTo>
                  <a:cubicBezTo>
                    <a:pt x="1420" y="1"/>
                    <a:pt x="1" y="1692"/>
                    <a:pt x="329" y="3186"/>
                  </a:cubicBezTo>
                  <a:cubicBezTo>
                    <a:pt x="357" y="3296"/>
                    <a:pt x="437" y="3340"/>
                    <a:pt x="519" y="3340"/>
                  </a:cubicBezTo>
                  <a:cubicBezTo>
                    <a:pt x="628" y="3340"/>
                    <a:pt x="741" y="3263"/>
                    <a:pt x="741" y="3155"/>
                  </a:cubicBezTo>
                  <a:cubicBezTo>
                    <a:pt x="804" y="1698"/>
                    <a:pt x="1754" y="780"/>
                    <a:pt x="3180" y="590"/>
                  </a:cubicBezTo>
                  <a:cubicBezTo>
                    <a:pt x="3465" y="558"/>
                    <a:pt x="3623" y="83"/>
                    <a:pt x="3243" y="20"/>
                  </a:cubicBezTo>
                  <a:cubicBezTo>
                    <a:pt x="3150" y="7"/>
                    <a:pt x="3057" y="1"/>
                    <a:pt x="296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9" name="Google Shape;1819;p51"/>
          <p:cNvSpPr txBox="1">
            <a:spLocks noGrp="1"/>
          </p:cNvSpPr>
          <p:nvPr>
            <p:ph type="title"/>
          </p:nvPr>
        </p:nvSpPr>
        <p:spPr>
          <a:xfrm>
            <a:off x="1551975" y="2255102"/>
            <a:ext cx="60363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</a:t>
            </a:r>
            <a:r>
              <a:rPr lang="en" dirty="0"/>
              <a:t>ara entender mejor se dara un ejemplo aplicativo.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3650" y="784423"/>
            <a:ext cx="7916700" cy="116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/>
              <a:t>Todo programa en GAMS esta constituido por un conjunto de bloques que especifican diferentes características del modelo que estemos interesados en simular: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548;p29">
            <a:extLst>
              <a:ext uri="{FF2B5EF4-FFF2-40B4-BE49-F238E27FC236}">
                <a16:creationId xmlns:a16="http://schemas.microsoft.com/office/drawing/2014/main" id="{54F385E7-1B8F-4545-9DD6-E79058E03CAB}"/>
              </a:ext>
            </a:extLst>
          </p:cNvPr>
          <p:cNvSpPr txBox="1">
            <a:spLocks/>
          </p:cNvSpPr>
          <p:nvPr/>
        </p:nvSpPr>
        <p:spPr>
          <a:xfrm>
            <a:off x="425809" y="1840592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/>
              <a:t>*los bloques básicos obligatorios son: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Font typeface="Open Sans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sp>
        <p:nvSpPr>
          <p:cNvPr id="5" name="Google Shape;548;p29">
            <a:extLst>
              <a:ext uri="{FF2B5EF4-FFF2-40B4-BE49-F238E27FC236}">
                <a16:creationId xmlns:a16="http://schemas.microsoft.com/office/drawing/2014/main" id="{8DF69FA7-2770-414A-8C6C-02253F81448D}"/>
              </a:ext>
            </a:extLst>
          </p:cNvPr>
          <p:cNvSpPr txBox="1">
            <a:spLocks/>
          </p:cNvSpPr>
          <p:nvPr/>
        </p:nvSpPr>
        <p:spPr>
          <a:xfrm>
            <a:off x="4880346" y="1840592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/>
              <a:t>*los bloques opcionales son: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Font typeface="Open Sans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14B5B6-4F8C-417D-A6D8-F748C04D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1" y="2604847"/>
            <a:ext cx="4003683" cy="12760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4D4E10-9B16-48A0-9A2C-EDBCA081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747" y="2604847"/>
            <a:ext cx="3687506" cy="1276028"/>
          </a:xfrm>
          <a:prstGeom prst="rect">
            <a:avLst/>
          </a:prstGeom>
        </p:spPr>
      </p:pic>
      <p:sp>
        <p:nvSpPr>
          <p:cNvPr id="11" name="Google Shape;548;p29">
            <a:extLst>
              <a:ext uri="{FF2B5EF4-FFF2-40B4-BE49-F238E27FC236}">
                <a16:creationId xmlns:a16="http://schemas.microsoft.com/office/drawing/2014/main" id="{289A0454-C374-4EB3-B201-2B3E726AF34F}"/>
              </a:ext>
            </a:extLst>
          </p:cNvPr>
          <p:cNvSpPr txBox="1">
            <a:spLocks/>
          </p:cNvSpPr>
          <p:nvPr/>
        </p:nvSpPr>
        <p:spPr>
          <a:xfrm>
            <a:off x="310401" y="2308865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Tabla 1</a:t>
            </a:r>
            <a:r>
              <a:rPr lang="es-CO" sz="1200" dirty="0"/>
              <a:t>. Bloques básicos .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sp>
        <p:nvSpPr>
          <p:cNvPr id="12" name="Google Shape;548;p29">
            <a:extLst>
              <a:ext uri="{FF2B5EF4-FFF2-40B4-BE49-F238E27FC236}">
                <a16:creationId xmlns:a16="http://schemas.microsoft.com/office/drawing/2014/main" id="{FB76374F-527E-43F6-A13A-DC2779A012C2}"/>
              </a:ext>
            </a:extLst>
          </p:cNvPr>
          <p:cNvSpPr txBox="1">
            <a:spLocks/>
          </p:cNvSpPr>
          <p:nvPr/>
        </p:nvSpPr>
        <p:spPr>
          <a:xfrm>
            <a:off x="4692503" y="2290566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Tabla 2</a:t>
            </a:r>
            <a:r>
              <a:rPr lang="es-CO" sz="1200" dirty="0"/>
              <a:t>. bloques opcionales.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b="1" dirty="0"/>
              <a:t>*VARIABLES: </a:t>
            </a:r>
            <a:r>
              <a:rPr lang="es-CO" sz="1600" dirty="0"/>
              <a:t>En este bloque se definen las variables que se van a usar en el modelo, estas son las variables que GAMS con base en los parámetros  y las ecuaciones especificadas. El bloque debe comenzar con la palabra VARIABLE y se define solo el nombre de las variables, separadas con coma y al final se pone </a:t>
            </a:r>
            <a:r>
              <a:rPr lang="es-CO" sz="1600" b="1" dirty="0"/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b="1" dirty="0"/>
              <a:t>Gran variedad de tipos de variables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Como definir la formulación de modelo (variables, formulación optimo y restricciones)</a:t>
            </a:r>
            <a:endParaRPr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DE822E-0DCB-4AE6-B32E-DA7E2CCA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07" y="2571750"/>
            <a:ext cx="1058322" cy="6585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5C992C-9017-4C6D-ADE0-37610AC5D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7" y="3210881"/>
            <a:ext cx="4410073" cy="1363301"/>
          </a:xfrm>
          <a:prstGeom prst="rect">
            <a:avLst/>
          </a:prstGeom>
        </p:spPr>
      </p:pic>
      <p:sp>
        <p:nvSpPr>
          <p:cNvPr id="8" name="Google Shape;548;p29">
            <a:extLst>
              <a:ext uri="{FF2B5EF4-FFF2-40B4-BE49-F238E27FC236}">
                <a16:creationId xmlns:a16="http://schemas.microsoft.com/office/drawing/2014/main" id="{CAD42171-B5F3-42DA-AF61-262DAE01D814}"/>
              </a:ext>
            </a:extLst>
          </p:cNvPr>
          <p:cNvSpPr txBox="1">
            <a:spLocks/>
          </p:cNvSpPr>
          <p:nvPr/>
        </p:nvSpPr>
        <p:spPr>
          <a:xfrm>
            <a:off x="5020573" y="3377801"/>
            <a:ext cx="4123427" cy="79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Estas se definen con la instrucción </a:t>
            </a:r>
            <a:r>
              <a:rPr lang="es-MX" sz="1600" b="1" dirty="0"/>
              <a:t>Tipo variables</a:t>
            </a:r>
            <a:r>
              <a:rPr lang="es-MX" sz="1600" dirty="0"/>
              <a:t>, por ejemplo: </a:t>
            </a:r>
            <a:endParaRPr lang="es-MX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MX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75FE77-3875-474A-9F11-E47F879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885" y="4084163"/>
            <a:ext cx="1872366" cy="669588"/>
          </a:xfrm>
          <a:prstGeom prst="rect">
            <a:avLst/>
          </a:prstGeom>
        </p:spPr>
      </p:pic>
      <p:sp>
        <p:nvSpPr>
          <p:cNvPr id="13" name="Google Shape;548;p29">
            <a:extLst>
              <a:ext uri="{FF2B5EF4-FFF2-40B4-BE49-F238E27FC236}">
                <a16:creationId xmlns:a16="http://schemas.microsoft.com/office/drawing/2014/main" id="{9F4DD80B-2CFF-4E5A-B466-DCF719EB7791}"/>
              </a:ext>
            </a:extLst>
          </p:cNvPr>
          <p:cNvSpPr txBox="1">
            <a:spLocks/>
          </p:cNvSpPr>
          <p:nvPr/>
        </p:nvSpPr>
        <p:spPr>
          <a:xfrm>
            <a:off x="415425" y="2949077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Tabla 3</a:t>
            </a:r>
            <a:r>
              <a:rPr lang="es-CO" sz="1200" dirty="0"/>
              <a:t>. Tipos de variables.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sp>
        <p:nvSpPr>
          <p:cNvPr id="14" name="Google Shape;548;p29">
            <a:extLst>
              <a:ext uri="{FF2B5EF4-FFF2-40B4-BE49-F238E27FC236}">
                <a16:creationId xmlns:a16="http://schemas.microsoft.com/office/drawing/2014/main" id="{056BA55E-0D17-4973-BF10-42D373D79EDF}"/>
              </a:ext>
            </a:extLst>
          </p:cNvPr>
          <p:cNvSpPr txBox="1">
            <a:spLocks/>
          </p:cNvSpPr>
          <p:nvPr/>
        </p:nvSpPr>
        <p:spPr>
          <a:xfrm>
            <a:off x="5645218" y="3137153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1</a:t>
            </a:r>
            <a:r>
              <a:rPr lang="es-CO" sz="1200" dirty="0"/>
              <a:t>. ejemplo de variable.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sp>
        <p:nvSpPr>
          <p:cNvPr id="15" name="Google Shape;548;p29">
            <a:extLst>
              <a:ext uri="{FF2B5EF4-FFF2-40B4-BE49-F238E27FC236}">
                <a16:creationId xmlns:a16="http://schemas.microsoft.com/office/drawing/2014/main" id="{0145F280-B4C2-48FC-87B2-A5DB65C69315}"/>
              </a:ext>
            </a:extLst>
          </p:cNvPr>
          <p:cNvSpPr txBox="1">
            <a:spLocks/>
          </p:cNvSpPr>
          <p:nvPr/>
        </p:nvSpPr>
        <p:spPr>
          <a:xfrm>
            <a:off x="5645218" y="4643464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2</a:t>
            </a:r>
            <a:r>
              <a:rPr lang="es-CO" sz="1200" dirty="0"/>
              <a:t>. ejemplo de tipo de variable especifica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b="1" dirty="0"/>
              <a:t>*ECUACIONES: </a:t>
            </a:r>
            <a:r>
              <a:rPr lang="es-CO" sz="1600" dirty="0"/>
              <a:t>Ecuaciones del modelo, es decir, las restricciones y la función objetivo. Primero se coloca el nombre de la ecuación seguido de dos puntos (..), luego se coloca la ecuación, utilizando convenciones propias del lenguaje de programación para las desigualdades o la igualdad, estas son: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O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O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Como definir la formulación de modelo (variables, formulación optimo y restricciones)</a:t>
            </a:r>
            <a:endParaRPr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6C0651-777E-4C5F-BCA7-66EB6B8B8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79" y="2893520"/>
            <a:ext cx="4992441" cy="1436939"/>
          </a:xfrm>
          <a:prstGeom prst="rect">
            <a:avLst/>
          </a:prstGeom>
        </p:spPr>
      </p:pic>
      <p:sp>
        <p:nvSpPr>
          <p:cNvPr id="10" name="Google Shape;548;p29">
            <a:extLst>
              <a:ext uri="{FF2B5EF4-FFF2-40B4-BE49-F238E27FC236}">
                <a16:creationId xmlns:a16="http://schemas.microsoft.com/office/drawing/2014/main" id="{87F2232C-F919-475D-AFE0-D0E7B67F6B53}"/>
              </a:ext>
            </a:extLst>
          </p:cNvPr>
          <p:cNvSpPr txBox="1">
            <a:spLocks/>
          </p:cNvSpPr>
          <p:nvPr/>
        </p:nvSpPr>
        <p:spPr>
          <a:xfrm>
            <a:off x="1923823" y="4260921"/>
            <a:ext cx="4700261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3</a:t>
            </a:r>
            <a:r>
              <a:rPr lang="es-CO" sz="1200" dirty="0"/>
              <a:t>. Convenciones propias del lenguaje de programación.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062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b="1" dirty="0"/>
              <a:t>*ECUACIONES:</a:t>
            </a:r>
            <a:endParaRPr lang="es-CO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A parte de los signos de relación, en esta parte usamos los operadores básicos como suma (+), resta (-), multiplicación (*), división (/) y exponenciación (**).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 dirty="0"/>
              <a:t>Para definir este bloque escribimos la palabra EQUATIONS, escribimos las ecuaciones y finalizamos cada una con un punto y coma (;).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Como definir la formulación de modelo (variables, formulación optimo y restricciones)</a:t>
            </a:r>
            <a:endParaRPr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18859A-FFB6-4377-93B8-18E98648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805" y="3170003"/>
            <a:ext cx="3669017" cy="1583748"/>
          </a:xfrm>
          <a:prstGeom prst="rect">
            <a:avLst/>
          </a:prstGeom>
        </p:spPr>
      </p:pic>
      <p:sp>
        <p:nvSpPr>
          <p:cNvPr id="6" name="Google Shape;548;p29">
            <a:extLst>
              <a:ext uri="{FF2B5EF4-FFF2-40B4-BE49-F238E27FC236}">
                <a16:creationId xmlns:a16="http://schemas.microsoft.com/office/drawing/2014/main" id="{49C748AE-1B83-4A82-A251-06E3197E5B94}"/>
              </a:ext>
            </a:extLst>
          </p:cNvPr>
          <p:cNvSpPr txBox="1">
            <a:spLocks/>
          </p:cNvSpPr>
          <p:nvPr/>
        </p:nvSpPr>
        <p:spPr>
          <a:xfrm>
            <a:off x="2785389" y="4660643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4</a:t>
            </a:r>
            <a:r>
              <a:rPr lang="es-CO" sz="1200" dirty="0"/>
              <a:t>. sintaxis para las ecuaciones.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57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738" y="852900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es-MX" sz="1600" dirty="0"/>
              <a:t>Los conjuntos (Sets) corresponden a los índices de la escritura algebraica.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26892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Como definir indices (Sets)</a:t>
            </a:r>
            <a:endParaRPr sz="3200" dirty="0"/>
          </a:p>
        </p:txBody>
      </p:sp>
      <p:sp>
        <p:nvSpPr>
          <p:cNvPr id="5" name="Google Shape;548;p29">
            <a:extLst>
              <a:ext uri="{FF2B5EF4-FFF2-40B4-BE49-F238E27FC236}">
                <a16:creationId xmlns:a16="http://schemas.microsoft.com/office/drawing/2014/main" id="{15B74603-69BD-4558-B106-4877437591C8}"/>
              </a:ext>
            </a:extLst>
          </p:cNvPr>
          <p:cNvSpPr txBox="1">
            <a:spLocks/>
          </p:cNvSpPr>
          <p:nvPr/>
        </p:nvSpPr>
        <p:spPr>
          <a:xfrm>
            <a:off x="403705" y="1616350"/>
            <a:ext cx="3826115" cy="28866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s-MX" sz="1600" b="1" dirty="0"/>
              <a:t>*Conjuntos simples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La definición de un conjunto consiste en: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*comenzar con la palabra </a:t>
            </a:r>
            <a:r>
              <a:rPr lang="es-MX" sz="1600" b="1" dirty="0"/>
              <a:t>set (sets) </a:t>
            </a:r>
            <a:r>
              <a:rPr lang="es-MX" sz="1600" dirty="0"/>
              <a:t>para indicar que se van a introducir uno o varios conjuntos.</a:t>
            </a:r>
          </a:p>
          <a:p>
            <a:pPr marL="0" indent="0">
              <a:buFont typeface="Open Sans"/>
              <a:buNone/>
            </a:pPr>
            <a:r>
              <a:rPr lang="es-MX" sz="1600" b="1" dirty="0"/>
              <a:t>*</a:t>
            </a:r>
            <a:r>
              <a:rPr lang="es-MX" sz="1600" dirty="0"/>
              <a:t>Dar un nombre diferente a cada set-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*Asignar los elementos (etiquetas) de cada conjunto entre signo </a:t>
            </a:r>
            <a:r>
              <a:rPr lang="es-MX" sz="1600" dirty="0" err="1"/>
              <a:t>slash</a:t>
            </a:r>
            <a:r>
              <a:rPr lang="es-MX" sz="1600" dirty="0"/>
              <a:t> </a:t>
            </a:r>
            <a:r>
              <a:rPr lang="es-MX" sz="1600" b="1" dirty="0"/>
              <a:t>(/).</a:t>
            </a:r>
          </a:p>
          <a:p>
            <a:pPr marL="0" indent="0">
              <a:buFont typeface="Open Sans"/>
              <a:buNone/>
            </a:pPr>
            <a:r>
              <a:rPr lang="es-MX" sz="1600" b="1" dirty="0"/>
              <a:t>*</a:t>
            </a:r>
            <a:r>
              <a:rPr lang="es-MX" sz="1600" dirty="0"/>
              <a:t>Terminar el enunciado con un </a:t>
            </a:r>
            <a:r>
              <a:rPr lang="es-MX" sz="1600" b="1" dirty="0"/>
              <a:t>(;).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2AE28A-251C-44BF-B28E-B4967AF4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76" y="2119594"/>
            <a:ext cx="4639410" cy="1598307"/>
          </a:xfrm>
          <a:prstGeom prst="rect">
            <a:avLst/>
          </a:prstGeom>
        </p:spPr>
      </p:pic>
      <p:sp>
        <p:nvSpPr>
          <p:cNvPr id="9" name="Google Shape;548;p29">
            <a:extLst>
              <a:ext uri="{FF2B5EF4-FFF2-40B4-BE49-F238E27FC236}">
                <a16:creationId xmlns:a16="http://schemas.microsoft.com/office/drawing/2014/main" id="{510D5081-BB35-421D-9150-378055667C85}"/>
              </a:ext>
            </a:extLst>
          </p:cNvPr>
          <p:cNvSpPr txBox="1">
            <a:spLocks/>
          </p:cNvSpPr>
          <p:nvPr/>
        </p:nvSpPr>
        <p:spPr>
          <a:xfrm>
            <a:off x="4229820" y="3717901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5</a:t>
            </a:r>
            <a:r>
              <a:rPr lang="es-CO" sz="1200" dirty="0"/>
              <a:t>. sintaxis para la entrada de set.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812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738" y="852900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es-MX" sz="1600" dirty="0"/>
              <a:t>Los conjuntos (Sets) corresponden a los índices de la escritura algebraica.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26892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Como definir indices (Sets)</a:t>
            </a:r>
            <a:endParaRPr sz="3200" dirty="0"/>
          </a:p>
        </p:txBody>
      </p:sp>
      <p:sp>
        <p:nvSpPr>
          <p:cNvPr id="5" name="Google Shape;548;p29">
            <a:extLst>
              <a:ext uri="{FF2B5EF4-FFF2-40B4-BE49-F238E27FC236}">
                <a16:creationId xmlns:a16="http://schemas.microsoft.com/office/drawing/2014/main" id="{15B74603-69BD-4558-B106-4877437591C8}"/>
              </a:ext>
            </a:extLst>
          </p:cNvPr>
          <p:cNvSpPr txBox="1">
            <a:spLocks/>
          </p:cNvSpPr>
          <p:nvPr/>
        </p:nvSpPr>
        <p:spPr>
          <a:xfrm>
            <a:off x="403705" y="1616350"/>
            <a:ext cx="3826115" cy="28866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s-MX" sz="1600" b="1" dirty="0"/>
              <a:t>*Alias</a:t>
            </a:r>
          </a:p>
          <a:p>
            <a:pPr marL="0" indent="0" algn="just">
              <a:buFont typeface="Open Sans"/>
              <a:buNone/>
            </a:pPr>
            <a:r>
              <a:rPr lang="es-MX" sz="1600" dirty="0"/>
              <a:t>A veces resulta dar dos nombres diferentes al mismo conjunto de elementos. La palabra que permite esto es </a:t>
            </a:r>
            <a:r>
              <a:rPr lang="es-MX" sz="1600" b="1" dirty="0"/>
              <a:t>alias.</a:t>
            </a:r>
          </a:p>
          <a:p>
            <a:pPr marL="0" indent="0" algn="just">
              <a:buFont typeface="Open Sans"/>
              <a:buNone/>
            </a:pPr>
            <a:r>
              <a:rPr lang="es-MX" sz="1600" dirty="0"/>
              <a:t>Para ello, una vez que hayamos declarado un conjunto, por ejemplo </a:t>
            </a:r>
            <a:r>
              <a:rPr lang="es-MX" sz="1600" dirty="0" err="1"/>
              <a:t>set_a</a:t>
            </a:r>
            <a:r>
              <a:rPr lang="es-MX" sz="1600" dirty="0"/>
              <a:t>, y le hayamos asignado los elementos correspondientes, la instrucción a escribir es:</a:t>
            </a:r>
          </a:p>
          <a:p>
            <a:pPr marL="0" indent="0" algn="just">
              <a:buFont typeface="Open Sans"/>
              <a:buNone/>
            </a:pPr>
            <a:endParaRPr lang="es-MX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1FA82E-F8D4-48A3-A8D0-B2D8FD6F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4162012"/>
            <a:ext cx="1628775" cy="257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1DC2F3-9D24-49C4-8CE0-FB2DE5EA2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088" y="2444780"/>
            <a:ext cx="4343400" cy="771525"/>
          </a:xfrm>
          <a:prstGeom prst="rect">
            <a:avLst/>
          </a:prstGeom>
        </p:spPr>
      </p:pic>
      <p:sp>
        <p:nvSpPr>
          <p:cNvPr id="10" name="Google Shape;548;p29">
            <a:extLst>
              <a:ext uri="{FF2B5EF4-FFF2-40B4-BE49-F238E27FC236}">
                <a16:creationId xmlns:a16="http://schemas.microsoft.com/office/drawing/2014/main" id="{F3E4D75A-935C-4917-B4B1-4C4896668F70}"/>
              </a:ext>
            </a:extLst>
          </p:cNvPr>
          <p:cNvSpPr txBox="1">
            <a:spLocks/>
          </p:cNvSpPr>
          <p:nvPr/>
        </p:nvSpPr>
        <p:spPr>
          <a:xfrm>
            <a:off x="4463737" y="3216305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6</a:t>
            </a:r>
            <a:r>
              <a:rPr lang="es-CO" sz="1200" dirty="0"/>
              <a:t>. sintaxis para la entrada de set (Alias).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740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1600" dirty="0"/>
              <a:t>Las palabras clave utilizadas para introducir datos son </a:t>
            </a:r>
            <a:r>
              <a:rPr lang="es-MX" sz="1600" b="1" dirty="0" err="1"/>
              <a:t>scalar</a:t>
            </a:r>
            <a:r>
              <a:rPr lang="es-MX" sz="1600" b="1" dirty="0"/>
              <a:t>, </a:t>
            </a:r>
            <a:r>
              <a:rPr lang="es-MX" sz="1600" b="1" dirty="0" err="1"/>
              <a:t>parameter</a:t>
            </a:r>
            <a:r>
              <a:rPr lang="es-MX" sz="1600" b="1" dirty="0"/>
              <a:t> y table</a:t>
            </a:r>
            <a:r>
              <a:rPr lang="es-MX" sz="1600" dirty="0"/>
              <a:t>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1600" dirty="0"/>
              <a:t>* </a:t>
            </a:r>
            <a:r>
              <a:rPr lang="es-MX" sz="1600" b="1" dirty="0" err="1"/>
              <a:t>scalar</a:t>
            </a:r>
            <a:r>
              <a:rPr lang="es-MX" sz="1600" b="1" dirty="0"/>
              <a:t> </a:t>
            </a:r>
            <a:r>
              <a:rPr lang="es-MX" sz="1600" dirty="0"/>
              <a:t>permite introducir escalares, es decir datos que no tienen un dominio de referencia o parámetros sin dimensiones.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1600" dirty="0"/>
              <a:t>* </a:t>
            </a:r>
            <a:r>
              <a:rPr lang="es-MX" sz="1600" b="1" dirty="0" err="1"/>
              <a:t>parameter</a:t>
            </a:r>
            <a:r>
              <a:rPr lang="es-MX" sz="1600" dirty="0"/>
              <a:t> permite introducir, en forma de lista, datos de una o más dimensiones.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sz="1600" b="1" dirty="0"/>
              <a:t>*table </a:t>
            </a:r>
            <a:r>
              <a:rPr lang="es-MX" sz="1600" dirty="0"/>
              <a:t>permite introducir, en forma de tabla, datos de dos o más dimensiones.</a:t>
            </a:r>
            <a:endParaRPr sz="1600"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Como definir datos (escalares y parámetros)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10579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8;p29">
            <a:extLst>
              <a:ext uri="{FF2B5EF4-FFF2-40B4-BE49-F238E27FC236}">
                <a16:creationId xmlns:a16="http://schemas.microsoft.com/office/drawing/2014/main" id="{15B74603-69BD-4558-B106-4877437591C8}"/>
              </a:ext>
            </a:extLst>
          </p:cNvPr>
          <p:cNvSpPr txBox="1">
            <a:spLocks/>
          </p:cNvSpPr>
          <p:nvPr/>
        </p:nvSpPr>
        <p:spPr>
          <a:xfrm>
            <a:off x="418082" y="1403962"/>
            <a:ext cx="4153918" cy="32683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es-MX" sz="1600" b="1" dirty="0"/>
              <a:t>*Escalares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Para definir un </a:t>
            </a:r>
            <a:r>
              <a:rPr lang="es-MX" sz="1600" b="1" dirty="0" err="1"/>
              <a:t>scalar</a:t>
            </a:r>
            <a:r>
              <a:rPr lang="es-MX" sz="1600" dirty="0"/>
              <a:t> seguimos las siguientes reglas: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1. comenzar con la palabra clave </a:t>
            </a:r>
            <a:r>
              <a:rPr lang="es-MX" sz="1600" dirty="0" err="1"/>
              <a:t>scalar</a:t>
            </a:r>
            <a:r>
              <a:rPr lang="es-MX" sz="1600" dirty="0"/>
              <a:t> (</a:t>
            </a:r>
            <a:r>
              <a:rPr lang="es-MX" sz="1600" dirty="0" err="1"/>
              <a:t>scalars</a:t>
            </a:r>
            <a:r>
              <a:rPr lang="es-MX" sz="1600" dirty="0"/>
              <a:t>) para indicar que vamos a introducir datos simples,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2. dar un nombre específico (identificador) a cada escalar y añadir un comentario si se desea,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4. asignar el valor entre signos </a:t>
            </a:r>
            <a:r>
              <a:rPr lang="es-MX" sz="1600" dirty="0" err="1"/>
              <a:t>slash</a:t>
            </a:r>
            <a:r>
              <a:rPr lang="es-MX" sz="1600" dirty="0"/>
              <a:t> </a:t>
            </a:r>
            <a:r>
              <a:rPr lang="es-MX" sz="1600" b="1" dirty="0"/>
              <a:t>(/)</a:t>
            </a:r>
            <a:r>
              <a:rPr lang="es-MX" sz="1600" dirty="0"/>
              <a:t>,</a:t>
            </a:r>
          </a:p>
          <a:p>
            <a:pPr marL="0" indent="0">
              <a:buFont typeface="Open Sans"/>
              <a:buNone/>
            </a:pPr>
            <a:r>
              <a:rPr lang="es-MX" sz="1600" dirty="0"/>
              <a:t>5. terminar el enunciado con un punto y coma</a:t>
            </a:r>
            <a:r>
              <a:rPr lang="es-MX" sz="1600" b="1" dirty="0"/>
              <a:t> (;).</a:t>
            </a:r>
          </a:p>
        </p:txBody>
      </p:sp>
      <p:sp>
        <p:nvSpPr>
          <p:cNvPr id="9" name="Google Shape;549;p29">
            <a:extLst>
              <a:ext uri="{FF2B5EF4-FFF2-40B4-BE49-F238E27FC236}">
                <a16:creationId xmlns:a16="http://schemas.microsoft.com/office/drawing/2014/main" id="{46D6F218-077B-4B04-9622-0E31448383B0}"/>
              </a:ext>
            </a:extLst>
          </p:cNvPr>
          <p:cNvSpPr txBox="1">
            <a:spLocks/>
          </p:cNvSpPr>
          <p:nvPr/>
        </p:nvSpPr>
        <p:spPr>
          <a:xfrm>
            <a:off x="826933" y="471175"/>
            <a:ext cx="79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3200" dirty="0"/>
              <a:t>Como definir datos (escalares y parámetros)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FDD84F4-0DC0-470F-B847-CE813F85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282" y="1780483"/>
            <a:ext cx="3958351" cy="10667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938CB86-7916-4F8D-A63E-ED6D04C0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82" y="3288606"/>
            <a:ext cx="4324350" cy="590550"/>
          </a:xfrm>
          <a:prstGeom prst="rect">
            <a:avLst/>
          </a:prstGeom>
        </p:spPr>
      </p:pic>
      <p:sp>
        <p:nvSpPr>
          <p:cNvPr id="16" name="Google Shape;548;p29">
            <a:extLst>
              <a:ext uri="{FF2B5EF4-FFF2-40B4-BE49-F238E27FC236}">
                <a16:creationId xmlns:a16="http://schemas.microsoft.com/office/drawing/2014/main" id="{51CD5695-D2EA-4434-98EA-6A3BB822ACD5}"/>
              </a:ext>
            </a:extLst>
          </p:cNvPr>
          <p:cNvSpPr txBox="1">
            <a:spLocks/>
          </p:cNvSpPr>
          <p:nvPr/>
        </p:nvSpPr>
        <p:spPr>
          <a:xfrm>
            <a:off x="4690566" y="2745775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7. </a:t>
            </a:r>
            <a:r>
              <a:rPr lang="es-CO" sz="1200" dirty="0"/>
              <a:t>Sintaxis de escalares 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  <p:sp>
        <p:nvSpPr>
          <p:cNvPr id="17" name="Google Shape;548;p29">
            <a:extLst>
              <a:ext uri="{FF2B5EF4-FFF2-40B4-BE49-F238E27FC236}">
                <a16:creationId xmlns:a16="http://schemas.microsoft.com/office/drawing/2014/main" id="{EB2B2E61-4692-4004-B980-F45262192DB9}"/>
              </a:ext>
            </a:extLst>
          </p:cNvPr>
          <p:cNvSpPr txBox="1">
            <a:spLocks/>
          </p:cNvSpPr>
          <p:nvPr/>
        </p:nvSpPr>
        <p:spPr>
          <a:xfrm>
            <a:off x="4690566" y="3812565"/>
            <a:ext cx="3837847" cy="56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/>
              <a:t>Figura 8. </a:t>
            </a:r>
            <a:r>
              <a:rPr lang="es-CO" sz="1200" dirty="0"/>
              <a:t>ejemplo</a:t>
            </a:r>
            <a:r>
              <a:rPr lang="es-CO" sz="1200" b="1" dirty="0"/>
              <a:t>.</a:t>
            </a:r>
            <a:endParaRPr lang="es-CO" sz="1200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Open Sans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821036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767</Words>
  <Application>Microsoft Office PowerPoint</Application>
  <PresentationFormat>Presentación en pantalla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Indie Flower</vt:lpstr>
      <vt:lpstr>Open Sans</vt:lpstr>
      <vt:lpstr>Montserrat</vt:lpstr>
      <vt:lpstr>Arial</vt:lpstr>
      <vt:lpstr>Science Education Center by Slidesgo</vt:lpstr>
      <vt:lpstr>Entradas en GAMS</vt:lpstr>
      <vt:lpstr>Presentación de PowerPoint</vt:lpstr>
      <vt:lpstr>Como definir la formulación de modelo (variables, formulación optimo y restricciones)</vt:lpstr>
      <vt:lpstr>Como definir la formulación de modelo (variables, formulación optimo y restricciones)</vt:lpstr>
      <vt:lpstr>Como definir la formulación de modelo (variables, formulación optimo y restricciones)</vt:lpstr>
      <vt:lpstr>Como definir indices (Sets)</vt:lpstr>
      <vt:lpstr>Como definir indices (Sets)</vt:lpstr>
      <vt:lpstr>Como definir datos (escalares y parámetros)</vt:lpstr>
      <vt:lpstr>Presentación de PowerPoint</vt:lpstr>
      <vt:lpstr>Presentación de PowerPoint</vt:lpstr>
      <vt:lpstr>Para entender mejor se dara un ejemplo aplicativo.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Entradas en GAMS</dc:title>
  <dc:creator>Diana Alexandra</dc:creator>
  <cp:lastModifiedBy>Diana Alexandra Ortiz Florez</cp:lastModifiedBy>
  <cp:revision>16</cp:revision>
  <dcterms:modified xsi:type="dcterms:W3CDTF">2021-04-20T23:41:16Z</dcterms:modified>
</cp:coreProperties>
</file>