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8"/>
  </p:notesMasterIdLst>
  <p:sldIdLst>
    <p:sldId id="1716" r:id="rId2"/>
    <p:sldId id="363" r:id="rId3"/>
    <p:sldId id="416" r:id="rId4"/>
    <p:sldId id="1627" r:id="rId5"/>
    <p:sldId id="358" r:id="rId6"/>
    <p:sldId id="257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EE"/>
    <a:srgbClr val="F1B447"/>
    <a:srgbClr val="FFA938"/>
    <a:srgbClr val="5054A2"/>
    <a:srgbClr val="36396E"/>
    <a:srgbClr val="7F82BF"/>
    <a:srgbClr val="FFD69F"/>
    <a:srgbClr val="444444"/>
    <a:srgbClr val="AE5464"/>
    <a:srgbClr val="262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 autoAdjust="0"/>
    <p:restoredTop sz="96204" autoAdjust="0"/>
  </p:normalViewPr>
  <p:slideViewPr>
    <p:cSldViewPr snapToGrid="0">
      <p:cViewPr varScale="1">
        <p:scale>
          <a:sx n="75" d="100"/>
          <a:sy n="75" d="100"/>
        </p:scale>
        <p:origin x="80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7B51-B48F-4BE8-BEC0-37F9640360A8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D2AA-57B2-4BB2-96F7-E360260A1CA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3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/>
            <a:r>
              <a:rPr lang="en-US" altLang="zh-CN" sz="1200" dirty="0">
                <a:solidFill>
                  <a:srgbClr val="505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slidesppt.net</a:t>
            </a:r>
            <a:endParaRPr lang="zh-CN" altLang="en-US" sz="1200" dirty="0">
              <a:solidFill>
                <a:srgbClr val="5054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AFE4437-3B3E-425A-829C-84CB7B2782B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54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D2AA-57B2-4BB2-96F7-E360260A1C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0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图；</a:t>
            </a:r>
            <a:r>
              <a:rPr lang="en-US" altLang="zh-CN" dirty="0"/>
              <a:t>6</a:t>
            </a:r>
            <a:r>
              <a:rPr lang="zh-CN" altLang="en-US" dirty="0"/>
              <a:t>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0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505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slidesppt.net</a:t>
            </a:r>
            <a:endParaRPr lang="zh-CN" altLang="en-US" sz="1200" dirty="0">
              <a:solidFill>
                <a:srgbClr val="5054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D2AA-57B2-4BB2-96F7-E360260A1C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4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505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slidesppt.net</a:t>
            </a:r>
            <a:endParaRPr lang="zh-CN" altLang="en-US" sz="1200" dirty="0">
              <a:solidFill>
                <a:srgbClr val="5054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D2AA-57B2-4BB2-96F7-E360260A1C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6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0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rgbClr val="505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3635896" y="4559"/>
            <a:ext cx="5508104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0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6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9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1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5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87B0-F7A4-4998-BC03-397E8487D2D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460-D969-43B7-827E-6E2508B14C5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6.png"/><Relationship Id="rId5" Type="http://schemas.openxmlformats.org/officeDocument/2006/relationships/tags" Target="../tags/tag12.xml"/><Relationship Id="rId10" Type="http://schemas.microsoft.com/office/2007/relationships/hdphoto" Target="../media/hdphoto2.wdp"/><Relationship Id="rId4" Type="http://schemas.openxmlformats.org/officeDocument/2006/relationships/tags" Target="../tags/tag1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C8F9091-7E5C-49B2-AE20-88DCAA87332B}"/>
              </a:ext>
            </a:extLst>
          </p:cNvPr>
          <p:cNvGrpSpPr/>
          <p:nvPr/>
        </p:nvGrpSpPr>
        <p:grpSpPr>
          <a:xfrm>
            <a:off x="5521348" y="4773115"/>
            <a:ext cx="1855913" cy="317921"/>
            <a:chOff x="909320" y="2128157"/>
            <a:chExt cx="4119880" cy="14986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5F72BB-DAC4-4DDB-A4AF-BD9A5F4381CE}"/>
                </a:ext>
              </a:extLst>
            </p:cNvPr>
            <p:cNvCxnSpPr/>
            <p:nvPr/>
          </p:nvCxnSpPr>
          <p:spPr>
            <a:xfrm>
              <a:off x="909320" y="2128157"/>
              <a:ext cx="4119880" cy="0"/>
            </a:xfrm>
            <a:prstGeom prst="line">
              <a:avLst/>
            </a:prstGeom>
            <a:ln w="19050">
              <a:solidFill>
                <a:srgbClr val="FFA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DA7893E-A28E-4D44-9C48-931F81501013}"/>
                </a:ext>
              </a:extLst>
            </p:cNvPr>
            <p:cNvCxnSpPr/>
            <p:nvPr/>
          </p:nvCxnSpPr>
          <p:spPr>
            <a:xfrm>
              <a:off x="909320" y="3626757"/>
              <a:ext cx="4119880" cy="0"/>
            </a:xfrm>
            <a:prstGeom prst="line">
              <a:avLst/>
            </a:prstGeom>
            <a:ln w="19050">
              <a:solidFill>
                <a:srgbClr val="FFA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13B9A4C-9AAA-4D89-907A-8948141C8AF6}"/>
              </a:ext>
            </a:extLst>
          </p:cNvPr>
          <p:cNvSpPr txBox="1"/>
          <p:nvPr/>
        </p:nvSpPr>
        <p:spPr>
          <a:xfrm>
            <a:off x="4128473" y="2960256"/>
            <a:ext cx="4794454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A938"/>
                </a:solidFill>
                <a:latin typeface="Akzidenz-Grotesk BQ Extra" pitchFamily="50" charset="0"/>
                <a:ea typeface="微软雅黑" panose="020B0503020204020204" pitchFamily="34" charset="-122"/>
              </a:rPr>
              <a:t>Evolution of</a:t>
            </a:r>
            <a:endParaRPr lang="zh-CN" altLang="en-US" sz="7200" b="1" dirty="0">
              <a:solidFill>
                <a:srgbClr val="FFA938"/>
              </a:solidFill>
              <a:latin typeface="Akzidenz-Grotesk BQ Extra" pitchFamily="50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B69026-2AFC-40FA-B4E2-81DE85011655}"/>
              </a:ext>
            </a:extLst>
          </p:cNvPr>
          <p:cNvSpPr txBox="1"/>
          <p:nvPr/>
        </p:nvSpPr>
        <p:spPr>
          <a:xfrm>
            <a:off x="4349555" y="3954285"/>
            <a:ext cx="439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505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Certified Mass Messaging through Technology</a:t>
            </a:r>
            <a:endParaRPr lang="zh-CN" altLang="en-US" sz="2400" b="1" dirty="0">
              <a:solidFill>
                <a:srgbClr val="5054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7BDD187-6E84-403F-B8B1-95C5506C9138}"/>
              </a:ext>
            </a:extLst>
          </p:cNvPr>
          <p:cNvGrpSpPr/>
          <p:nvPr/>
        </p:nvGrpSpPr>
        <p:grpSpPr>
          <a:xfrm>
            <a:off x="2025915" y="0"/>
            <a:ext cx="3577934" cy="1385857"/>
            <a:chOff x="2670353" y="0"/>
            <a:chExt cx="6198736" cy="2400984"/>
          </a:xfrm>
        </p:grpSpPr>
        <p:sp>
          <p:nvSpPr>
            <p:cNvPr id="23" name="MH_Other_1">
              <a:extLst>
                <a:ext uri="{FF2B5EF4-FFF2-40B4-BE49-F238E27FC236}">
                  <a16:creationId xmlns:a16="http://schemas.microsoft.com/office/drawing/2014/main" id="{E1E3DEF8-D437-446C-8623-0967278B82D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20527204">
              <a:off x="3571537" y="787902"/>
              <a:ext cx="5297552" cy="1613082"/>
            </a:xfrm>
            <a:custGeom>
              <a:avLst/>
              <a:gdLst>
                <a:gd name="T0" fmla="*/ 0 w 1618706"/>
                <a:gd name="T1" fmla="*/ 0 h 1562748"/>
                <a:gd name="T2" fmla="*/ 1625792 w 1618706"/>
                <a:gd name="T3" fmla="*/ 0 h 1562748"/>
                <a:gd name="T4" fmla="*/ 56205 w 1618706"/>
                <a:gd name="T5" fmla="*/ 1533941 h 1562748"/>
                <a:gd name="T6" fmla="*/ 0 w 1618706"/>
                <a:gd name="T7" fmla="*/ 0 h 15627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8706" h="1562748">
                  <a:moveTo>
                    <a:pt x="0" y="0"/>
                  </a:moveTo>
                  <a:lnTo>
                    <a:pt x="1618706" y="0"/>
                  </a:lnTo>
                  <a:lnTo>
                    <a:pt x="55958" y="1562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96E"/>
            </a:solidFill>
            <a:ln>
              <a:noFill/>
            </a:ln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5122" name="MH_Other_1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670353" y="0"/>
              <a:ext cx="5124909" cy="1560513"/>
            </a:xfrm>
            <a:custGeom>
              <a:avLst/>
              <a:gdLst>
                <a:gd name="T0" fmla="*/ 0 w 1618706"/>
                <a:gd name="T1" fmla="*/ 0 h 1562748"/>
                <a:gd name="T2" fmla="*/ 1625792 w 1618706"/>
                <a:gd name="T3" fmla="*/ 0 h 1562748"/>
                <a:gd name="T4" fmla="*/ 56205 w 1618706"/>
                <a:gd name="T5" fmla="*/ 1533941 h 1562748"/>
                <a:gd name="T6" fmla="*/ 0 w 1618706"/>
                <a:gd name="T7" fmla="*/ 0 h 15627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8706" h="1562748">
                  <a:moveTo>
                    <a:pt x="0" y="0"/>
                  </a:moveTo>
                  <a:lnTo>
                    <a:pt x="1618706" y="0"/>
                  </a:lnTo>
                  <a:lnTo>
                    <a:pt x="55958" y="1562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5123" name="MH_Picture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30" y="320"/>
            <a:ext cx="4483417" cy="6849819"/>
          </a:xfrm>
          <a:custGeom>
            <a:avLst/>
            <a:gdLst>
              <a:gd name="T0" fmla="*/ 2330975 w 7102344"/>
              <a:gd name="T1" fmla="*/ 0 h 6867200"/>
              <a:gd name="T2" fmla="*/ 3262876 w 7102344"/>
              <a:gd name="T3" fmla="*/ 0 h 6867200"/>
              <a:gd name="T4" fmla="*/ 7083439 w 7102344"/>
              <a:gd name="T5" fmla="*/ 6850812 h 6867200"/>
              <a:gd name="T6" fmla="*/ 10039 w 7102344"/>
              <a:gd name="T7" fmla="*/ 6850812 h 6867200"/>
              <a:gd name="T8" fmla="*/ 0 w 7102344"/>
              <a:gd name="T9" fmla="*/ 517 h 6867200"/>
              <a:gd name="T10" fmla="*/ 2293332 w 7102344"/>
              <a:gd name="T11" fmla="*/ 517 h 6867200"/>
              <a:gd name="T12" fmla="*/ 2330975 w 7102344"/>
              <a:gd name="T13" fmla="*/ 0 h 6867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02344" h="6867200">
                <a:moveTo>
                  <a:pt x="2337196" y="0"/>
                </a:moveTo>
                <a:lnTo>
                  <a:pt x="3271584" y="0"/>
                </a:lnTo>
                <a:lnTo>
                  <a:pt x="7102344" y="6867200"/>
                </a:lnTo>
                <a:lnTo>
                  <a:pt x="10065" y="6867200"/>
                </a:lnTo>
                <a:lnTo>
                  <a:pt x="0" y="517"/>
                </a:lnTo>
                <a:lnTo>
                  <a:pt x="2299452" y="517"/>
                </a:lnTo>
                <a:lnTo>
                  <a:pt x="2337196" y="0"/>
                </a:lnTo>
                <a:close/>
              </a:path>
            </a:pathLst>
          </a:custGeom>
          <a:blipFill dpi="0"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30E89BD-BFED-4CEC-BC60-B9CDAF6FC778}"/>
              </a:ext>
            </a:extLst>
          </p:cNvPr>
          <p:cNvGrpSpPr/>
          <p:nvPr/>
        </p:nvGrpSpPr>
        <p:grpSpPr>
          <a:xfrm>
            <a:off x="5845992" y="1959993"/>
            <a:ext cx="1017074" cy="857400"/>
            <a:chOff x="7727768" y="864308"/>
            <a:chExt cx="2039215" cy="1719072"/>
          </a:xfrm>
          <a:solidFill>
            <a:srgbClr val="5054A2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A86D8E5-618A-4C86-A362-F3B0925DFAB3}"/>
                </a:ext>
              </a:extLst>
            </p:cNvPr>
            <p:cNvSpPr/>
            <p:nvPr/>
          </p:nvSpPr>
          <p:spPr>
            <a:xfrm>
              <a:off x="7727768" y="1702303"/>
              <a:ext cx="1952584" cy="881077"/>
            </a:xfrm>
            <a:custGeom>
              <a:avLst/>
              <a:gdLst>
                <a:gd name="connsiteX0" fmla="*/ 0 w 1952584"/>
                <a:gd name="connsiteY0" fmla="*/ 451252 h 881077"/>
                <a:gd name="connsiteX1" fmla="*/ 8010 w 1952584"/>
                <a:gd name="connsiteY1" fmla="*/ 274520 h 881077"/>
                <a:gd name="connsiteX2" fmla="*/ 143401 w 1952584"/>
                <a:gd name="connsiteY2" fmla="*/ 113807 h 881077"/>
                <a:gd name="connsiteX3" fmla="*/ 1052643 w 1952584"/>
                <a:gd name="connsiteY3" fmla="*/ 22340 h 881077"/>
                <a:gd name="connsiteX4" fmla="*/ 1274851 w 1952584"/>
                <a:gd name="connsiteY4" fmla="*/ 156957 h 881077"/>
                <a:gd name="connsiteX5" fmla="*/ 1038174 w 1952584"/>
                <a:gd name="connsiteY5" fmla="*/ 261084 h 881077"/>
                <a:gd name="connsiteX6" fmla="*/ 829144 w 1952584"/>
                <a:gd name="connsiteY6" fmla="*/ 318961 h 881077"/>
                <a:gd name="connsiteX7" fmla="*/ 1012594 w 1952584"/>
                <a:gd name="connsiteY7" fmla="*/ 456937 h 881077"/>
                <a:gd name="connsiteX8" fmla="*/ 1630383 w 1952584"/>
                <a:gd name="connsiteY8" fmla="*/ 439108 h 881077"/>
                <a:gd name="connsiteX9" fmla="*/ 1844839 w 1952584"/>
                <a:gd name="connsiteY9" fmla="*/ 407069 h 881077"/>
                <a:gd name="connsiteX10" fmla="*/ 1920027 w 1952584"/>
                <a:gd name="connsiteY10" fmla="*/ 597754 h 881077"/>
                <a:gd name="connsiteX11" fmla="*/ 1846131 w 1952584"/>
                <a:gd name="connsiteY11" fmla="*/ 668292 h 881077"/>
                <a:gd name="connsiteX12" fmla="*/ 893739 w 1952584"/>
                <a:gd name="connsiteY12" fmla="*/ 855101 h 881077"/>
                <a:gd name="connsiteX13" fmla="*/ 101802 w 1952584"/>
                <a:gd name="connsiteY13" fmla="*/ 701365 h 881077"/>
                <a:gd name="connsiteX14" fmla="*/ 17828 w 1952584"/>
                <a:gd name="connsiteY14" fmla="*/ 621525 h 881077"/>
                <a:gd name="connsiteX15" fmla="*/ 0 w 1952584"/>
                <a:gd name="connsiteY15" fmla="*/ 451252 h 88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2584" h="881077">
                  <a:moveTo>
                    <a:pt x="0" y="451252"/>
                  </a:moveTo>
                  <a:cubicBezTo>
                    <a:pt x="3359" y="377614"/>
                    <a:pt x="5168" y="326196"/>
                    <a:pt x="8010" y="274520"/>
                  </a:cubicBezTo>
                  <a:cubicBezTo>
                    <a:pt x="12919" y="186670"/>
                    <a:pt x="64854" y="154373"/>
                    <a:pt x="143401" y="113807"/>
                  </a:cubicBezTo>
                  <a:cubicBezTo>
                    <a:pt x="437697" y="-37863"/>
                    <a:pt x="745170" y="-2723"/>
                    <a:pt x="1052643" y="22340"/>
                  </a:cubicBezTo>
                  <a:cubicBezTo>
                    <a:pt x="1144110" y="29833"/>
                    <a:pt x="1284411" y="16914"/>
                    <a:pt x="1274851" y="156957"/>
                  </a:cubicBezTo>
                  <a:cubicBezTo>
                    <a:pt x="1265291" y="295449"/>
                    <a:pt x="1132483" y="257467"/>
                    <a:pt x="1038174" y="261084"/>
                  </a:cubicBezTo>
                  <a:cubicBezTo>
                    <a:pt x="962210" y="263926"/>
                    <a:pt x="847747" y="209408"/>
                    <a:pt x="829144" y="318961"/>
                  </a:cubicBezTo>
                  <a:cubicBezTo>
                    <a:pt x="810024" y="431099"/>
                    <a:pt x="934563" y="433424"/>
                    <a:pt x="1012594" y="456937"/>
                  </a:cubicBezTo>
                  <a:cubicBezTo>
                    <a:pt x="1219816" y="518948"/>
                    <a:pt x="1426003" y="529800"/>
                    <a:pt x="1630383" y="439108"/>
                  </a:cubicBezTo>
                  <a:cubicBezTo>
                    <a:pt x="1697303" y="409395"/>
                    <a:pt x="1770167" y="393117"/>
                    <a:pt x="1844839" y="407069"/>
                  </a:cubicBezTo>
                  <a:cubicBezTo>
                    <a:pt x="1950775" y="427223"/>
                    <a:pt x="1984106" y="510421"/>
                    <a:pt x="1920027" y="597754"/>
                  </a:cubicBezTo>
                  <a:cubicBezTo>
                    <a:pt x="1900132" y="624884"/>
                    <a:pt x="1875069" y="652789"/>
                    <a:pt x="1846131" y="668292"/>
                  </a:cubicBezTo>
                  <a:cubicBezTo>
                    <a:pt x="1548218" y="828488"/>
                    <a:pt x="1236094" y="932099"/>
                    <a:pt x="893739" y="855101"/>
                  </a:cubicBezTo>
                  <a:cubicBezTo>
                    <a:pt x="631224" y="795932"/>
                    <a:pt x="381887" y="671651"/>
                    <a:pt x="101802" y="701365"/>
                  </a:cubicBezTo>
                  <a:cubicBezTo>
                    <a:pt x="48059" y="707049"/>
                    <a:pt x="24805" y="667000"/>
                    <a:pt x="17828" y="621525"/>
                  </a:cubicBezTo>
                  <a:cubicBezTo>
                    <a:pt x="8010" y="557963"/>
                    <a:pt x="4134" y="493627"/>
                    <a:pt x="0" y="451252"/>
                  </a:cubicBezTo>
                  <a:close/>
                </a:path>
              </a:pathLst>
            </a:custGeom>
            <a:grpFill/>
            <a:ln w="258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 sz="135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BD8C578-54A9-4D45-8997-2D5B2732659D}"/>
                </a:ext>
              </a:extLst>
            </p:cNvPr>
            <p:cNvSpPr/>
            <p:nvPr/>
          </p:nvSpPr>
          <p:spPr>
            <a:xfrm>
              <a:off x="8323304" y="864308"/>
              <a:ext cx="1443679" cy="1192643"/>
            </a:xfrm>
            <a:custGeom>
              <a:avLst/>
              <a:gdLst>
                <a:gd name="connsiteX0" fmla="*/ 715746 w 1443679"/>
                <a:gd name="connsiteY0" fmla="*/ 961 h 1192643"/>
                <a:gd name="connsiteX1" fmla="*/ 1219330 w 1443679"/>
                <a:gd name="connsiteY1" fmla="*/ 961 h 1192643"/>
                <a:gd name="connsiteX2" fmla="*/ 1437662 w 1443679"/>
                <a:gd name="connsiteY2" fmla="*/ 225752 h 1192643"/>
                <a:gd name="connsiteX3" fmla="*/ 1435595 w 1443679"/>
                <a:gd name="connsiteY3" fmla="*/ 1051796 h 1192643"/>
                <a:gd name="connsiteX4" fmla="*/ 1392187 w 1443679"/>
                <a:gd name="connsiteY4" fmla="*/ 1192096 h 1192643"/>
                <a:gd name="connsiteX5" fmla="*/ 1219072 w 1443679"/>
                <a:gd name="connsiteY5" fmla="*/ 1028800 h 1192643"/>
                <a:gd name="connsiteX6" fmla="*/ 1220364 w 1443679"/>
                <a:gd name="connsiteY6" fmla="*/ 409203 h 1192643"/>
                <a:gd name="connsiteX7" fmla="*/ 1181090 w 1443679"/>
                <a:gd name="connsiteY7" fmla="*/ 232470 h 1192643"/>
                <a:gd name="connsiteX8" fmla="*/ 877234 w 1443679"/>
                <a:gd name="connsiteY8" fmla="*/ 223685 h 1192643"/>
                <a:gd name="connsiteX9" fmla="*/ 846745 w 1443679"/>
                <a:gd name="connsiteY9" fmla="*/ 374063 h 1192643"/>
                <a:gd name="connsiteX10" fmla="*/ 708770 w 1443679"/>
                <a:gd name="connsiteY10" fmla="*/ 511005 h 1192643"/>
                <a:gd name="connsiteX11" fmla="*/ 593015 w 1443679"/>
                <a:gd name="connsiteY11" fmla="*/ 383623 h 1192643"/>
                <a:gd name="connsiteX12" fmla="*/ 547024 w 1443679"/>
                <a:gd name="connsiteY12" fmla="*/ 226269 h 1192643"/>
                <a:gd name="connsiteX13" fmla="*/ 244718 w 1443679"/>
                <a:gd name="connsiteY13" fmla="*/ 239188 h 1192643"/>
                <a:gd name="connsiteX14" fmla="*/ 216555 w 1443679"/>
                <a:gd name="connsiteY14" fmla="*/ 346416 h 1192643"/>
                <a:gd name="connsiteX15" fmla="*/ 214746 w 1443679"/>
                <a:gd name="connsiteY15" fmla="*/ 643296 h 1192643"/>
                <a:gd name="connsiteX16" fmla="*/ 97183 w 1443679"/>
                <a:gd name="connsiteY16" fmla="*/ 740964 h 1192643"/>
                <a:gd name="connsiteX17" fmla="*/ 31 w 1443679"/>
                <a:gd name="connsiteY17" fmla="*/ 640712 h 1192643"/>
                <a:gd name="connsiteX18" fmla="*/ 548 w 1443679"/>
                <a:gd name="connsiteY18" fmla="*/ 150305 h 1192643"/>
                <a:gd name="connsiteX19" fmla="*/ 160744 w 1443679"/>
                <a:gd name="connsiteY19" fmla="*/ 186 h 1192643"/>
                <a:gd name="connsiteX20" fmla="*/ 444705 w 1443679"/>
                <a:gd name="connsiteY20" fmla="*/ 703 h 1192643"/>
                <a:gd name="connsiteX21" fmla="*/ 715746 w 1443679"/>
                <a:gd name="connsiteY21" fmla="*/ 703 h 11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3679" h="1192643">
                  <a:moveTo>
                    <a:pt x="715746" y="961"/>
                  </a:moveTo>
                  <a:cubicBezTo>
                    <a:pt x="883694" y="961"/>
                    <a:pt x="1051383" y="703"/>
                    <a:pt x="1219330" y="961"/>
                  </a:cubicBezTo>
                  <a:cubicBezTo>
                    <a:pt x="1418800" y="1478"/>
                    <a:pt x="1437404" y="20340"/>
                    <a:pt x="1437662" y="225752"/>
                  </a:cubicBezTo>
                  <a:cubicBezTo>
                    <a:pt x="1438179" y="501186"/>
                    <a:pt x="1439987" y="776620"/>
                    <a:pt x="1435595" y="1051796"/>
                  </a:cubicBezTo>
                  <a:cubicBezTo>
                    <a:pt x="1434820" y="1101663"/>
                    <a:pt x="1472285" y="1200881"/>
                    <a:pt x="1392187" y="1192096"/>
                  </a:cubicBezTo>
                  <a:cubicBezTo>
                    <a:pt x="1322941" y="1184603"/>
                    <a:pt x="1211837" y="1164450"/>
                    <a:pt x="1219072" y="1028800"/>
                  </a:cubicBezTo>
                  <a:cubicBezTo>
                    <a:pt x="1229924" y="822870"/>
                    <a:pt x="1223723" y="615907"/>
                    <a:pt x="1220364" y="409203"/>
                  </a:cubicBezTo>
                  <a:cubicBezTo>
                    <a:pt x="1219330" y="347966"/>
                    <a:pt x="1251628" y="262959"/>
                    <a:pt x="1181090" y="232470"/>
                  </a:cubicBezTo>
                  <a:cubicBezTo>
                    <a:pt x="1086006" y="191646"/>
                    <a:pt x="974902" y="199914"/>
                    <a:pt x="877234" y="223685"/>
                  </a:cubicBezTo>
                  <a:cubicBezTo>
                    <a:pt x="815223" y="238671"/>
                    <a:pt x="842353" y="323162"/>
                    <a:pt x="846745" y="374063"/>
                  </a:cubicBezTo>
                  <a:cubicBezTo>
                    <a:pt x="856047" y="482324"/>
                    <a:pt x="817031" y="516431"/>
                    <a:pt x="708770" y="511005"/>
                  </a:cubicBezTo>
                  <a:cubicBezTo>
                    <a:pt x="614978" y="506354"/>
                    <a:pt x="592499" y="467338"/>
                    <a:pt x="593015" y="383623"/>
                  </a:cubicBezTo>
                  <a:cubicBezTo>
                    <a:pt x="593532" y="328071"/>
                    <a:pt x="623763" y="244097"/>
                    <a:pt x="547024" y="226269"/>
                  </a:cubicBezTo>
                  <a:cubicBezTo>
                    <a:pt x="448839" y="203790"/>
                    <a:pt x="341352" y="192163"/>
                    <a:pt x="244718" y="239188"/>
                  </a:cubicBezTo>
                  <a:cubicBezTo>
                    <a:pt x="207253" y="257533"/>
                    <a:pt x="217071" y="308176"/>
                    <a:pt x="216555" y="346416"/>
                  </a:cubicBezTo>
                  <a:cubicBezTo>
                    <a:pt x="215004" y="445376"/>
                    <a:pt x="214488" y="544336"/>
                    <a:pt x="214746" y="643296"/>
                  </a:cubicBezTo>
                  <a:cubicBezTo>
                    <a:pt x="214746" y="724427"/>
                    <a:pt x="168754" y="740705"/>
                    <a:pt x="97183" y="740964"/>
                  </a:cubicBezTo>
                  <a:cubicBezTo>
                    <a:pt x="23286" y="740964"/>
                    <a:pt x="-1002" y="710991"/>
                    <a:pt x="31" y="640712"/>
                  </a:cubicBezTo>
                  <a:cubicBezTo>
                    <a:pt x="2874" y="477157"/>
                    <a:pt x="2874" y="313602"/>
                    <a:pt x="548" y="150305"/>
                  </a:cubicBezTo>
                  <a:cubicBezTo>
                    <a:pt x="-1002" y="38685"/>
                    <a:pt x="54550" y="-3173"/>
                    <a:pt x="160744" y="186"/>
                  </a:cubicBezTo>
                  <a:cubicBezTo>
                    <a:pt x="255312" y="3286"/>
                    <a:pt x="350137" y="703"/>
                    <a:pt x="444705" y="703"/>
                  </a:cubicBezTo>
                  <a:cubicBezTo>
                    <a:pt x="535138" y="703"/>
                    <a:pt x="625313" y="703"/>
                    <a:pt x="715746" y="703"/>
                  </a:cubicBezTo>
                  <a:close/>
                </a:path>
              </a:pathLst>
            </a:custGeom>
            <a:grpFill/>
            <a:ln w="258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 sz="135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255985F-E630-4F7C-B7BE-D2E08D276DF3}"/>
              </a:ext>
            </a:extLst>
          </p:cNvPr>
          <p:cNvGrpSpPr/>
          <p:nvPr/>
        </p:nvGrpSpPr>
        <p:grpSpPr>
          <a:xfrm>
            <a:off x="7613779" y="4906016"/>
            <a:ext cx="1530221" cy="1086874"/>
            <a:chOff x="9202358" y="4724058"/>
            <a:chExt cx="2989642" cy="2123461"/>
          </a:xfrm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D64B7596-27D1-4D44-85EF-DA287E7ED19A}"/>
                </a:ext>
              </a:extLst>
            </p:cNvPr>
            <p:cNvSpPr/>
            <p:nvPr/>
          </p:nvSpPr>
          <p:spPr>
            <a:xfrm>
              <a:off x="9202358" y="4724058"/>
              <a:ext cx="2989642" cy="2123461"/>
            </a:xfrm>
            <a:custGeom>
              <a:avLst/>
              <a:gdLst>
                <a:gd name="connsiteX0" fmla="*/ 2989642 w 2989642"/>
                <a:gd name="connsiteY0" fmla="*/ 0 h 2123461"/>
                <a:gd name="connsiteX1" fmla="*/ 2989642 w 2989642"/>
                <a:gd name="connsiteY1" fmla="*/ 1162247 h 2123461"/>
                <a:gd name="connsiteX2" fmla="*/ 10097 w 2989642"/>
                <a:gd name="connsiteY2" fmla="*/ 2123461 h 2123461"/>
                <a:gd name="connsiteX3" fmla="*/ 0 w 2989642"/>
                <a:gd name="connsiteY3" fmla="*/ 2123461 h 2123461"/>
                <a:gd name="connsiteX4" fmla="*/ 2989642 w 2989642"/>
                <a:gd name="connsiteY4" fmla="*/ 0 h 21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42" h="2123461">
                  <a:moveTo>
                    <a:pt x="2989642" y="0"/>
                  </a:moveTo>
                  <a:lnTo>
                    <a:pt x="2989642" y="1162247"/>
                  </a:lnTo>
                  <a:lnTo>
                    <a:pt x="10097" y="2123461"/>
                  </a:lnTo>
                  <a:lnTo>
                    <a:pt x="0" y="2123461"/>
                  </a:lnTo>
                  <a:lnTo>
                    <a:pt x="2989642" y="0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041B8C22-B338-49C3-9C4C-5CD472E8FE1A}"/>
                </a:ext>
              </a:extLst>
            </p:cNvPr>
            <p:cNvSpPr/>
            <p:nvPr/>
          </p:nvSpPr>
          <p:spPr>
            <a:xfrm>
              <a:off x="9804312" y="6094444"/>
              <a:ext cx="2387688" cy="753074"/>
            </a:xfrm>
            <a:custGeom>
              <a:avLst/>
              <a:gdLst>
                <a:gd name="connsiteX0" fmla="*/ 2387688 w 2387688"/>
                <a:gd name="connsiteY0" fmla="*/ 0 h 753074"/>
                <a:gd name="connsiteX1" fmla="*/ 2387688 w 2387688"/>
                <a:gd name="connsiteY1" fmla="*/ 753074 h 753074"/>
                <a:gd name="connsiteX2" fmla="*/ 0 w 2387688"/>
                <a:gd name="connsiteY2" fmla="*/ 753074 h 753074"/>
                <a:gd name="connsiteX3" fmla="*/ 2387688 w 2387688"/>
                <a:gd name="connsiteY3" fmla="*/ 0 h 7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688" h="753074">
                  <a:moveTo>
                    <a:pt x="2387688" y="0"/>
                  </a:moveTo>
                  <a:lnTo>
                    <a:pt x="2387688" y="753074"/>
                  </a:lnTo>
                  <a:lnTo>
                    <a:pt x="0" y="753074"/>
                  </a:lnTo>
                  <a:lnTo>
                    <a:pt x="2387688" y="0"/>
                  </a:lnTo>
                  <a:close/>
                </a:path>
              </a:pathLst>
            </a:custGeom>
            <a:solidFill>
              <a:srgbClr val="3639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EF9B3F7-8F28-441D-90E6-30010941DD3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372" y="457408"/>
            <a:ext cx="4380823" cy="64005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CB65FF6-8C16-4025-BA2A-A6122D29298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60" y="619602"/>
            <a:ext cx="4163557" cy="62383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38">
        <p:fade/>
      </p:transition>
    </mc:Choice>
    <mc:Fallback xmlns="">
      <p:transition spd="med" advTm="64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123" grpId="0" animBg="1"/>
    </p:bldLst>
  </p:timing>
  <p:extLst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863066-59EC-4984-A9BB-8873FDB76456}"/>
              </a:ext>
            </a:extLst>
          </p:cNvPr>
          <p:cNvSpPr/>
          <p:nvPr/>
        </p:nvSpPr>
        <p:spPr>
          <a:xfrm>
            <a:off x="-38307" y="-142862"/>
            <a:ext cx="3558866" cy="7000861"/>
          </a:xfrm>
          <a:prstGeom prst="rect">
            <a:avLst/>
          </a:prstGeom>
          <a:solidFill>
            <a:srgbClr val="3639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dobe Caslon Pro Bold" panose="0205070206050A020403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E84FD6-23F3-4F48-A576-F37F615854C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8279" y="1442881"/>
            <a:ext cx="4085065" cy="53961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EF3F9C-94B8-4262-AF84-B8030071D68B}"/>
              </a:ext>
            </a:extLst>
          </p:cNvPr>
          <p:cNvSpPr/>
          <p:nvPr/>
        </p:nvSpPr>
        <p:spPr>
          <a:xfrm rot="2788303">
            <a:off x="2885524" y="1701518"/>
            <a:ext cx="605209" cy="574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dobe Caslon Pro Bold" panose="0205070206050A020403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E78EDE-D8FA-46A6-B0CB-87CE4C3087C7}"/>
              </a:ext>
            </a:extLst>
          </p:cNvPr>
          <p:cNvSpPr/>
          <p:nvPr/>
        </p:nvSpPr>
        <p:spPr>
          <a:xfrm rot="2788303">
            <a:off x="3005713" y="1815663"/>
            <a:ext cx="364830" cy="346478"/>
          </a:xfrm>
          <a:prstGeom prst="rect">
            <a:avLst/>
          </a:prstGeom>
          <a:solidFill>
            <a:srgbClr val="FFA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dobe Caslon Pro Bold" panose="0205070206050A020403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2D0D46-7C58-42FC-85F8-E8C3B36C5B2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67017" y="4895467"/>
            <a:ext cx="1734472" cy="775125"/>
          </a:xfrm>
          <a:prstGeom prst="ellipse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zh-CN" altLang="en-US" b="1" dirty="0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05879BD-DBF8-4BA9-BCEF-F1BDAE433A2F}"/>
              </a:ext>
            </a:extLst>
          </p:cNvPr>
          <p:cNvGrpSpPr/>
          <p:nvPr/>
        </p:nvGrpSpPr>
        <p:grpSpPr>
          <a:xfrm>
            <a:off x="7747000" y="5000639"/>
            <a:ext cx="1397000" cy="992251"/>
            <a:chOff x="9202358" y="4724058"/>
            <a:chExt cx="2989642" cy="2123461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44E5460-BDBC-43DA-9F1B-217432E37DA9}"/>
                </a:ext>
              </a:extLst>
            </p:cNvPr>
            <p:cNvSpPr/>
            <p:nvPr/>
          </p:nvSpPr>
          <p:spPr>
            <a:xfrm>
              <a:off x="9202358" y="4724058"/>
              <a:ext cx="2989642" cy="2123461"/>
            </a:xfrm>
            <a:custGeom>
              <a:avLst/>
              <a:gdLst>
                <a:gd name="connsiteX0" fmla="*/ 2989642 w 2989642"/>
                <a:gd name="connsiteY0" fmla="*/ 0 h 2123461"/>
                <a:gd name="connsiteX1" fmla="*/ 2989642 w 2989642"/>
                <a:gd name="connsiteY1" fmla="*/ 1162247 h 2123461"/>
                <a:gd name="connsiteX2" fmla="*/ 10097 w 2989642"/>
                <a:gd name="connsiteY2" fmla="*/ 2123461 h 2123461"/>
                <a:gd name="connsiteX3" fmla="*/ 0 w 2989642"/>
                <a:gd name="connsiteY3" fmla="*/ 2123461 h 2123461"/>
                <a:gd name="connsiteX4" fmla="*/ 2989642 w 2989642"/>
                <a:gd name="connsiteY4" fmla="*/ 0 h 21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42" h="2123461">
                  <a:moveTo>
                    <a:pt x="2989642" y="0"/>
                  </a:moveTo>
                  <a:lnTo>
                    <a:pt x="2989642" y="1162247"/>
                  </a:lnTo>
                  <a:lnTo>
                    <a:pt x="10097" y="2123461"/>
                  </a:lnTo>
                  <a:lnTo>
                    <a:pt x="0" y="2123461"/>
                  </a:lnTo>
                  <a:lnTo>
                    <a:pt x="2989642" y="0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AD40C43-2F9F-453D-9533-9DB9DB24AD3C}"/>
                </a:ext>
              </a:extLst>
            </p:cNvPr>
            <p:cNvSpPr/>
            <p:nvPr/>
          </p:nvSpPr>
          <p:spPr>
            <a:xfrm>
              <a:off x="9804312" y="6094444"/>
              <a:ext cx="2387688" cy="753074"/>
            </a:xfrm>
            <a:custGeom>
              <a:avLst/>
              <a:gdLst>
                <a:gd name="connsiteX0" fmla="*/ 2387688 w 2387688"/>
                <a:gd name="connsiteY0" fmla="*/ 0 h 753074"/>
                <a:gd name="connsiteX1" fmla="*/ 2387688 w 2387688"/>
                <a:gd name="connsiteY1" fmla="*/ 753074 h 753074"/>
                <a:gd name="connsiteX2" fmla="*/ 0 w 2387688"/>
                <a:gd name="connsiteY2" fmla="*/ 753074 h 753074"/>
                <a:gd name="connsiteX3" fmla="*/ 2387688 w 2387688"/>
                <a:gd name="connsiteY3" fmla="*/ 0 h 7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688" h="753074">
                  <a:moveTo>
                    <a:pt x="2387688" y="0"/>
                  </a:moveTo>
                  <a:lnTo>
                    <a:pt x="2387688" y="753074"/>
                  </a:lnTo>
                  <a:lnTo>
                    <a:pt x="0" y="753074"/>
                  </a:lnTo>
                  <a:lnTo>
                    <a:pt x="2387688" y="0"/>
                  </a:lnTo>
                  <a:close/>
                </a:path>
              </a:pathLst>
            </a:custGeom>
            <a:solidFill>
              <a:srgbClr val="3639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5FD2D2-EED8-44EA-88FD-F5EBA60A6056}"/>
              </a:ext>
            </a:extLst>
          </p:cNvPr>
          <p:cNvSpPr txBox="1"/>
          <p:nvPr/>
        </p:nvSpPr>
        <p:spPr>
          <a:xfrm>
            <a:off x="3520559" y="1868443"/>
            <a:ext cx="51025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/>
              <a:t>"Constant change is a reality for both organizations and businesses. Mobile technology is a clear example of a rapidly evolving field that directly affects business operations and the offering of products and services."</a:t>
            </a:r>
            <a:endParaRPr lang="es-CO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983312"/>
      </p:ext>
    </p:extLst>
  </p:cSld>
  <p:clrMapOvr>
    <a:masterClrMapping/>
  </p:clrMapOvr>
  <p:transition spd="slow" advTm="82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3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矩形 2">
            <a:extLst>
              <a:ext uri="{FF2B5EF4-FFF2-40B4-BE49-F238E27FC236}">
                <a16:creationId xmlns:a16="http://schemas.microsoft.com/office/drawing/2014/main" id="{EA179D47-FAE2-4D5F-A2C0-33BEBEAE15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1965" y="1994062"/>
            <a:ext cx="2754774" cy="4620235"/>
          </a:xfrm>
          <a:prstGeom prst="rect">
            <a:avLst/>
          </a:prstGeom>
          <a:solidFill>
            <a:schemeClr val="accent5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spc="225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2">
            <a:extLst>
              <a:ext uri="{FF2B5EF4-FFF2-40B4-BE49-F238E27FC236}">
                <a16:creationId xmlns:a16="http://schemas.microsoft.com/office/drawing/2014/main" id="{10415A4D-04FC-4F5C-9923-9895E15FD79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08511" y="1994062"/>
            <a:ext cx="2641825" cy="4620236"/>
          </a:xfrm>
          <a:prstGeom prst="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spc="225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>
            <a:extLst>
              <a:ext uri="{FF2B5EF4-FFF2-40B4-BE49-F238E27FC236}">
                <a16:creationId xmlns:a16="http://schemas.microsoft.com/office/drawing/2014/main" id="{7A4FA3DF-BD91-482E-938F-AA79C5CCEA2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33216" y="1994062"/>
            <a:ext cx="2610939" cy="4654572"/>
          </a:xfrm>
          <a:prstGeom prst="rect">
            <a:avLst/>
          </a:prstGeom>
          <a:solidFill>
            <a:srgbClr val="F1B44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spc="225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A-图片 21">
            <a:extLst>
              <a:ext uri="{FF2B5EF4-FFF2-40B4-BE49-F238E27FC236}">
                <a16:creationId xmlns:a16="http://schemas.microsoft.com/office/drawing/2014/main" id="{38088AC8-4C19-44E0-993E-0DC4F04F7C7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8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55912" y="2145208"/>
            <a:ext cx="1632173" cy="1632204"/>
          </a:xfrm>
          <a:custGeom>
            <a:avLst/>
            <a:gdLst>
              <a:gd name="connsiteX0" fmla="*/ 1088136 w 2176272"/>
              <a:gd name="connsiteY0" fmla="*/ 0 h 2176272"/>
              <a:gd name="connsiteX1" fmla="*/ 2176272 w 2176272"/>
              <a:gd name="connsiteY1" fmla="*/ 1088136 h 2176272"/>
              <a:gd name="connsiteX2" fmla="*/ 1088136 w 2176272"/>
              <a:gd name="connsiteY2" fmla="*/ 2176272 h 2176272"/>
              <a:gd name="connsiteX3" fmla="*/ 0 w 2176272"/>
              <a:gd name="connsiteY3" fmla="*/ 1088136 h 2176272"/>
              <a:gd name="connsiteX4" fmla="*/ 1088136 w 2176272"/>
              <a:gd name="connsiteY4" fmla="*/ 0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72" h="2176272">
                <a:moveTo>
                  <a:pt x="1088136" y="0"/>
                </a:moveTo>
                <a:cubicBezTo>
                  <a:pt x="1689097" y="0"/>
                  <a:pt x="2176272" y="487175"/>
                  <a:pt x="2176272" y="1088136"/>
                </a:cubicBezTo>
                <a:cubicBezTo>
                  <a:pt x="2176272" y="1689097"/>
                  <a:pt x="1689097" y="2176272"/>
                  <a:pt x="1088136" y="2176272"/>
                </a:cubicBezTo>
                <a:cubicBezTo>
                  <a:pt x="487175" y="2176272"/>
                  <a:pt x="0" y="1689097"/>
                  <a:pt x="0" y="1088136"/>
                </a:cubicBezTo>
                <a:cubicBezTo>
                  <a:pt x="0" y="487175"/>
                  <a:pt x="487175" y="0"/>
                  <a:pt x="1088136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grpSp>
        <p:nvGrpSpPr>
          <p:cNvPr id="31" name="Group 56">
            <a:extLst>
              <a:ext uri="{FF2B5EF4-FFF2-40B4-BE49-F238E27FC236}">
                <a16:creationId xmlns:a16="http://schemas.microsoft.com/office/drawing/2014/main" id="{2694F7B3-B45A-49CF-AF2A-11E181613CE8}"/>
              </a:ext>
            </a:extLst>
          </p:cNvPr>
          <p:cNvGrpSpPr/>
          <p:nvPr/>
        </p:nvGrpSpPr>
        <p:grpSpPr>
          <a:xfrm flipH="1">
            <a:off x="457235" y="3883134"/>
            <a:ext cx="2673248" cy="1688528"/>
            <a:chOff x="8485772" y="3582874"/>
            <a:chExt cx="1861332" cy="933703"/>
          </a:xfrm>
        </p:grpSpPr>
        <p:sp>
          <p:nvSpPr>
            <p:cNvPr id="32" name="TextBox 57">
              <a:extLst>
                <a:ext uri="{FF2B5EF4-FFF2-40B4-BE49-F238E27FC236}">
                  <a16:creationId xmlns:a16="http://schemas.microsoft.com/office/drawing/2014/main" id="{30548DBC-0C76-4B28-9C65-8D24ECCF0A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485772" y="3582874"/>
              <a:ext cx="1782170" cy="210568"/>
            </a:xfrm>
            <a:prstGeom prst="rect">
              <a:avLst/>
            </a:prstGeom>
            <a:solidFill>
              <a:schemeClr val="bg1"/>
            </a:solidFill>
            <a:effectLst>
              <a:softEdge rad="31750"/>
            </a:effectLst>
          </p:spPr>
          <p:txBody>
            <a:bodyPr wrap="none" lIns="67500" tIns="35100" rIns="67500" bIns="35100">
              <a:noAutofit/>
            </a:bodyPr>
            <a:lstStyle/>
            <a:p>
              <a:pPr algn="ctr" defTabSz="342900"/>
              <a:r>
                <a:rPr lang="en-US" altLang="zh-CN" sz="1100" b="1" spc="225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Artificial Intelligence (AI) </a:t>
              </a:r>
            </a:p>
            <a:p>
              <a:pPr algn="ctr" defTabSz="342900"/>
              <a:r>
                <a:rPr lang="en-US" altLang="zh-CN" sz="1100" b="1" spc="225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Machine Learning</a:t>
              </a:r>
              <a:endParaRPr lang="zh-CN" altLang="en-US" sz="1100" b="1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58">
              <a:extLst>
                <a:ext uri="{FF2B5EF4-FFF2-40B4-BE49-F238E27FC236}">
                  <a16:creationId xmlns:a16="http://schemas.microsoft.com/office/drawing/2014/main" id="{3B2E78E4-0468-43AB-885B-E7D80FE583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487641" y="3822640"/>
              <a:ext cx="1859463" cy="693937"/>
            </a:xfrm>
            <a:prstGeom prst="rect">
              <a:avLst/>
            </a:prstGeom>
            <a:noFill/>
          </p:spPr>
          <p:txBody>
            <a:bodyPr wrap="square" lIns="67500" tIns="35100" rIns="67500" bIns="35100">
              <a:noAutofit/>
            </a:bodyPr>
            <a:lstStyle/>
            <a:p>
              <a:pPr algn="ctr" defTabSz="342900">
                <a:lnSpc>
                  <a:spcPct val="150000"/>
                </a:lnSpc>
              </a:pPr>
              <a:r>
                <a:rPr lang="en-US" altLang="zh-CN" sz="900" spc="225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"AI can enhance the personalization and segmentation of messages, ensuring that relevant information reaches the right recipients. Machine learning can analyze behavior patterns to optimize send times and improve open rates."</a:t>
              </a:r>
              <a:endParaRPr lang="zh-CN" altLang="en-US" sz="900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56">
            <a:extLst>
              <a:ext uri="{FF2B5EF4-FFF2-40B4-BE49-F238E27FC236}">
                <a16:creationId xmlns:a16="http://schemas.microsoft.com/office/drawing/2014/main" id="{BD56D150-1B82-46B3-9182-891664D694BA}"/>
              </a:ext>
            </a:extLst>
          </p:cNvPr>
          <p:cNvGrpSpPr/>
          <p:nvPr/>
        </p:nvGrpSpPr>
        <p:grpSpPr>
          <a:xfrm flipH="1">
            <a:off x="3423501" y="3883136"/>
            <a:ext cx="2296997" cy="941330"/>
            <a:chOff x="8805570" y="3582876"/>
            <a:chExt cx="1599355" cy="520526"/>
          </a:xfrm>
        </p:grpSpPr>
        <p:sp>
          <p:nvSpPr>
            <p:cNvPr id="35" name="TextBox 57">
              <a:extLst>
                <a:ext uri="{FF2B5EF4-FFF2-40B4-BE49-F238E27FC236}">
                  <a16:creationId xmlns:a16="http://schemas.microsoft.com/office/drawing/2014/main" id="{B91032D3-599F-4F61-BFE3-35B2E8C01B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77899" y="3582876"/>
              <a:ext cx="872809" cy="1674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7500" tIns="35100" rIns="67500" bIns="35100">
              <a:noAutofit/>
            </a:bodyPr>
            <a:lstStyle/>
            <a:p>
              <a:pPr defTabSz="342900"/>
              <a:r>
                <a:rPr lang="en-US" altLang="zh-CN" sz="1350" b="1" spc="225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Blockchain</a:t>
              </a:r>
              <a:endParaRPr lang="zh-CN" altLang="en-US" sz="1350" b="1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58">
              <a:extLst>
                <a:ext uri="{FF2B5EF4-FFF2-40B4-BE49-F238E27FC236}">
                  <a16:creationId xmlns:a16="http://schemas.microsoft.com/office/drawing/2014/main" id="{84692A16-07FE-4507-97DF-A5CB1364D3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805570" y="3793444"/>
              <a:ext cx="1599355" cy="309958"/>
            </a:xfrm>
            <a:prstGeom prst="rect">
              <a:avLst/>
            </a:prstGeom>
            <a:noFill/>
          </p:spPr>
          <p:txBody>
            <a:bodyPr wrap="square" lIns="67500" tIns="35100" rIns="67500" bIns="35100">
              <a:noAutofit/>
            </a:bodyPr>
            <a:lstStyle/>
            <a:p>
              <a:pPr algn="ctr" defTabSz="342900">
                <a:lnSpc>
                  <a:spcPct val="150000"/>
                </a:lnSpc>
              </a:pPr>
              <a:r>
                <a:rPr lang="en-US" altLang="zh-CN" sz="900" spc="2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"Blockchain offers a secure and transparent solution for the certification and verification of message delivery. This technology can ensure message integrity and provide an immutable record of all interactions."</a:t>
              </a:r>
              <a:endParaRPr lang="zh-CN" altLang="en-US" sz="900" spc="22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58">
            <a:extLst>
              <a:ext uri="{FF2B5EF4-FFF2-40B4-BE49-F238E27FC236}">
                <a16:creationId xmlns:a16="http://schemas.microsoft.com/office/drawing/2014/main" id="{75C1CC78-8464-4D16-A3E7-8885F1268B6C}"/>
              </a:ext>
            </a:extLst>
          </p:cNvPr>
          <p:cNvSpPr txBox="1">
            <a:spLocks/>
          </p:cNvSpPr>
          <p:nvPr/>
        </p:nvSpPr>
        <p:spPr bwMode="auto">
          <a:xfrm flipH="1">
            <a:off x="6167134" y="4292327"/>
            <a:ext cx="2296997" cy="560534"/>
          </a:xfrm>
          <a:prstGeom prst="rect">
            <a:avLst/>
          </a:prstGeom>
          <a:noFill/>
        </p:spPr>
        <p:txBody>
          <a:bodyPr wrap="square" lIns="67500" tIns="35100" rIns="67500" bIns="35100">
            <a:noAutofit/>
          </a:bodyPr>
          <a:lstStyle/>
          <a:p>
            <a:pPr algn="ctr" defTabSz="342900">
              <a:lnSpc>
                <a:spcPct val="150000"/>
              </a:lnSpc>
            </a:pPr>
            <a:r>
              <a:rPr lang="en-US" altLang="zh-CN" sz="900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"Process automation can significantly increase efficiency, reducing human errors and response times. Automated systems can manage large volumes of messages more quickly and accurately."</a:t>
            </a:r>
            <a:endParaRPr lang="zh-CN" altLang="en-US" sz="900" spc="225" dirty="0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SubTitle_1">
            <a:extLst>
              <a:ext uri="{FF2B5EF4-FFF2-40B4-BE49-F238E27FC236}">
                <a16:creationId xmlns:a16="http://schemas.microsoft.com/office/drawing/2014/main" id="{44AA9134-9336-4E9F-8B18-03661753D62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0895" y="965553"/>
            <a:ext cx="7868596" cy="10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342900">
              <a:buNone/>
            </a:pPr>
            <a:r>
              <a:rPr lang="en-US" altLang="zh-CN" sz="1600" b="1" i="1" spc="225" dirty="0">
                <a:latin typeface="+mn-lt"/>
                <a:ea typeface="微软雅黑" panose="020B0503020204020204" pitchFamily="34" charset="-122"/>
              </a:rPr>
              <a:t>"In our sector, certified mass messaging, technology plays a crucial role. From authentication and secure message delivery to improving operational efficiency, technological innovations are changing our approach and capabilities."</a:t>
            </a:r>
            <a:endParaRPr lang="zh-CN" altLang="en-US" sz="1600" b="1" i="1" spc="225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7E9C215-C6C7-45EA-ABA7-2DFBA535A62E}"/>
              </a:ext>
            </a:extLst>
          </p:cNvPr>
          <p:cNvSpPr/>
          <p:nvPr/>
        </p:nvSpPr>
        <p:spPr>
          <a:xfrm flipH="1">
            <a:off x="-3230" y="863024"/>
            <a:ext cx="541110" cy="1000112"/>
          </a:xfrm>
          <a:custGeom>
            <a:avLst/>
            <a:gdLst>
              <a:gd name="connsiteX0" fmla="*/ 2989642 w 2989642"/>
              <a:gd name="connsiteY0" fmla="*/ 0 h 2123461"/>
              <a:gd name="connsiteX1" fmla="*/ 2989642 w 2989642"/>
              <a:gd name="connsiteY1" fmla="*/ 1162247 h 2123461"/>
              <a:gd name="connsiteX2" fmla="*/ 10097 w 2989642"/>
              <a:gd name="connsiteY2" fmla="*/ 2123461 h 2123461"/>
              <a:gd name="connsiteX3" fmla="*/ 0 w 2989642"/>
              <a:gd name="connsiteY3" fmla="*/ 2123461 h 2123461"/>
              <a:gd name="connsiteX4" fmla="*/ 2989642 w 2989642"/>
              <a:gd name="connsiteY4" fmla="*/ 0 h 212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9642" h="2123461">
                <a:moveTo>
                  <a:pt x="2989642" y="0"/>
                </a:moveTo>
                <a:lnTo>
                  <a:pt x="2989642" y="1162247"/>
                </a:lnTo>
                <a:lnTo>
                  <a:pt x="10097" y="2123461"/>
                </a:lnTo>
                <a:lnTo>
                  <a:pt x="0" y="2123461"/>
                </a:lnTo>
                <a:lnTo>
                  <a:pt x="2989642" y="0"/>
                </a:lnTo>
                <a:close/>
              </a:path>
            </a:pathLst>
          </a:custGeom>
          <a:solidFill>
            <a:srgbClr val="FFA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35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8DBE40A-5D20-4EF9-A745-C1AB46A35B99}"/>
              </a:ext>
            </a:extLst>
          </p:cNvPr>
          <p:cNvSpPr/>
          <p:nvPr/>
        </p:nvSpPr>
        <p:spPr>
          <a:xfrm>
            <a:off x="8028280" y="5640993"/>
            <a:ext cx="1115719" cy="351896"/>
          </a:xfrm>
          <a:custGeom>
            <a:avLst/>
            <a:gdLst>
              <a:gd name="connsiteX0" fmla="*/ 2387688 w 2387688"/>
              <a:gd name="connsiteY0" fmla="*/ 0 h 753074"/>
              <a:gd name="connsiteX1" fmla="*/ 2387688 w 2387688"/>
              <a:gd name="connsiteY1" fmla="*/ 753074 h 753074"/>
              <a:gd name="connsiteX2" fmla="*/ 0 w 2387688"/>
              <a:gd name="connsiteY2" fmla="*/ 753074 h 753074"/>
              <a:gd name="connsiteX3" fmla="*/ 2387688 w 2387688"/>
              <a:gd name="connsiteY3" fmla="*/ 0 h 75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7688" h="753074">
                <a:moveTo>
                  <a:pt x="2387688" y="0"/>
                </a:moveTo>
                <a:lnTo>
                  <a:pt x="2387688" y="753074"/>
                </a:lnTo>
                <a:lnTo>
                  <a:pt x="0" y="753074"/>
                </a:lnTo>
                <a:lnTo>
                  <a:pt x="2387688" y="0"/>
                </a:lnTo>
                <a:close/>
              </a:path>
            </a:pathLst>
          </a:custGeom>
          <a:solidFill>
            <a:srgbClr val="3639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35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3471A454-30DB-466A-B891-273B67B8D466}"/>
              </a:ext>
            </a:extLst>
          </p:cNvPr>
          <p:cNvSpPr/>
          <p:nvPr/>
        </p:nvSpPr>
        <p:spPr>
          <a:xfrm flipH="1">
            <a:off x="-14075" y="1470798"/>
            <a:ext cx="541110" cy="1000112"/>
          </a:xfrm>
          <a:custGeom>
            <a:avLst/>
            <a:gdLst>
              <a:gd name="connsiteX0" fmla="*/ 2989642 w 2989642"/>
              <a:gd name="connsiteY0" fmla="*/ 0 h 2123461"/>
              <a:gd name="connsiteX1" fmla="*/ 2989642 w 2989642"/>
              <a:gd name="connsiteY1" fmla="*/ 1162247 h 2123461"/>
              <a:gd name="connsiteX2" fmla="*/ 10097 w 2989642"/>
              <a:gd name="connsiteY2" fmla="*/ 2123461 h 2123461"/>
              <a:gd name="connsiteX3" fmla="*/ 0 w 2989642"/>
              <a:gd name="connsiteY3" fmla="*/ 2123461 h 2123461"/>
              <a:gd name="connsiteX4" fmla="*/ 2989642 w 2989642"/>
              <a:gd name="connsiteY4" fmla="*/ 0 h 212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9642" h="2123461">
                <a:moveTo>
                  <a:pt x="2989642" y="0"/>
                </a:moveTo>
                <a:lnTo>
                  <a:pt x="2989642" y="1162247"/>
                </a:lnTo>
                <a:lnTo>
                  <a:pt x="10097" y="2123461"/>
                </a:lnTo>
                <a:lnTo>
                  <a:pt x="0" y="2123461"/>
                </a:lnTo>
                <a:lnTo>
                  <a:pt x="2989642" y="0"/>
                </a:lnTo>
                <a:close/>
              </a:path>
            </a:pathLst>
          </a:custGeom>
          <a:solidFill>
            <a:srgbClr val="363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35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3C8AF8-1039-4B63-BB2A-7FFD63727042}"/>
              </a:ext>
            </a:extLst>
          </p:cNvPr>
          <p:cNvSpPr txBox="1"/>
          <p:nvPr/>
        </p:nvSpPr>
        <p:spPr>
          <a:xfrm>
            <a:off x="3096236" y="585896"/>
            <a:ext cx="281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Emerging</a:t>
            </a:r>
            <a:r>
              <a:rPr lang="es-CO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Technologies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8F878-10ED-48CF-8F50-2F28C324CD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124" y="2117161"/>
            <a:ext cx="1688298" cy="1688298"/>
          </a:xfrm>
          <a:prstGeom prst="ellipse">
            <a:avLst/>
          </a:prstGeom>
          <a:ln>
            <a:solidFill>
              <a:srgbClr val="002060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25" name="TextBox 57">
            <a:extLst>
              <a:ext uri="{FF2B5EF4-FFF2-40B4-BE49-F238E27FC236}">
                <a16:creationId xmlns:a16="http://schemas.microsoft.com/office/drawing/2014/main" id="{AC865D6F-3A34-490F-AD1F-0B7A5323F4C8}"/>
              </a:ext>
            </a:extLst>
          </p:cNvPr>
          <p:cNvSpPr txBox="1">
            <a:spLocks/>
          </p:cNvSpPr>
          <p:nvPr/>
        </p:nvSpPr>
        <p:spPr bwMode="auto">
          <a:xfrm flipH="1">
            <a:off x="6329282" y="3805459"/>
            <a:ext cx="1972703" cy="458471"/>
          </a:xfrm>
          <a:prstGeom prst="rect">
            <a:avLst/>
          </a:prstGeom>
          <a:solidFill>
            <a:schemeClr val="bg1"/>
          </a:solidFill>
        </p:spPr>
        <p:txBody>
          <a:bodyPr wrap="none" lIns="67500" tIns="35100" rIns="67500" bIns="35100">
            <a:noAutofit/>
          </a:bodyPr>
          <a:lstStyle/>
          <a:p>
            <a:pPr algn="ctr" defTabSz="342900"/>
            <a:r>
              <a:rPr lang="en-US" altLang="zh-CN" sz="1100" b="1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Automation and </a:t>
            </a:r>
          </a:p>
          <a:p>
            <a:pPr algn="ctr" defTabSz="342900"/>
            <a:r>
              <a:rPr lang="en-US" altLang="zh-CN" sz="1100" b="1" spc="225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Robotics</a:t>
            </a:r>
            <a:endParaRPr lang="zh-CN" altLang="en-US" sz="1100" b="1" spc="225" dirty="0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55628-5CD2-42D6-9FB9-4A0DD7B594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835" y="2126329"/>
            <a:ext cx="1697593" cy="1632204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7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9223">
        <p:cut/>
      </p:transition>
    </mc:Choice>
    <mc:Fallback xmlns="">
      <p:transition advTm="922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3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sillero Virtual en España, Beneficios!">
            <a:extLst>
              <a:ext uri="{FF2B5EF4-FFF2-40B4-BE49-F238E27FC236}">
                <a16:creationId xmlns:a16="http://schemas.microsoft.com/office/drawing/2014/main" id="{B2005ABF-7263-4E0E-9E2F-0C27F1DE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2" y="2574782"/>
            <a:ext cx="9189268" cy="433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işļiďè">
            <a:extLst>
              <a:ext uri="{FF2B5EF4-FFF2-40B4-BE49-F238E27FC236}">
                <a16:creationId xmlns:a16="http://schemas.microsoft.com/office/drawing/2014/main" id="{84D598BF-1FB5-465E-A20C-36E3B1FCAD31}"/>
              </a:ext>
            </a:extLst>
          </p:cNvPr>
          <p:cNvGrpSpPr/>
          <p:nvPr/>
        </p:nvGrpSpPr>
        <p:grpSpPr>
          <a:xfrm>
            <a:off x="473669" y="3667463"/>
            <a:ext cx="3398807" cy="2247419"/>
            <a:chOff x="3415146" y="1534797"/>
            <a:chExt cx="3572025" cy="2653332"/>
          </a:xfrm>
        </p:grpSpPr>
        <p:sp>
          <p:nvSpPr>
            <p:cNvPr id="22" name="îş1ïdè">
              <a:extLst>
                <a:ext uri="{FF2B5EF4-FFF2-40B4-BE49-F238E27FC236}">
                  <a16:creationId xmlns:a16="http://schemas.microsoft.com/office/drawing/2014/main" id="{4726759D-FFEC-477F-AC9F-50DA5495939A}"/>
                </a:ext>
              </a:extLst>
            </p:cNvPr>
            <p:cNvSpPr/>
            <p:nvPr/>
          </p:nvSpPr>
          <p:spPr bwMode="auto">
            <a:xfrm>
              <a:off x="3415146" y="1534797"/>
              <a:ext cx="3572025" cy="405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s-CO" altLang="zh-CN" sz="1350" b="1" dirty="0" err="1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Advanced</a:t>
              </a:r>
              <a:r>
                <a:rPr lang="es-CO" altLang="zh-CN" sz="1350" b="1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s-CO" altLang="zh-CN" sz="1350" b="1" dirty="0" err="1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Messaging</a:t>
              </a:r>
              <a:r>
                <a:rPr lang="es-CO" altLang="zh-CN" sz="1350" b="1" dirty="0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s-CO" altLang="zh-CN" sz="1350" b="1" dirty="0" err="1">
                  <a:solidFill>
                    <a:srgbClr val="3639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Platforms</a:t>
              </a:r>
              <a:endParaRPr lang="zh-CN" altLang="en-US" sz="1350" b="1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išľíďê">
              <a:extLst>
                <a:ext uri="{FF2B5EF4-FFF2-40B4-BE49-F238E27FC236}">
                  <a16:creationId xmlns:a16="http://schemas.microsoft.com/office/drawing/2014/main" id="{330B5C9A-E5F8-4C6F-B21E-7AD9A6796BD6}"/>
                </a:ext>
              </a:extLst>
            </p:cNvPr>
            <p:cNvSpPr/>
            <p:nvPr/>
          </p:nvSpPr>
          <p:spPr bwMode="auto">
            <a:xfrm>
              <a:off x="3677746" y="2055714"/>
              <a:ext cx="3020527" cy="213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500" tIns="35100" rIns="67500" bIns="351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342900">
                <a:lnSpc>
                  <a:spcPct val="150000"/>
                </a:lnSpc>
              </a:pPr>
              <a:r>
                <a:rPr lang="en-US" altLang="zh-CN" sz="1350" b="1" dirty="0"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"New messaging platforms integrating these technologies allow better management of mass campaigns, with tools for real-time tracking and analysis."</a:t>
              </a:r>
            </a:p>
          </p:txBody>
        </p:sp>
      </p:grpSp>
      <p:sp>
        <p:nvSpPr>
          <p:cNvPr id="16" name="ïSļíḍé">
            <a:extLst>
              <a:ext uri="{FF2B5EF4-FFF2-40B4-BE49-F238E27FC236}">
                <a16:creationId xmlns:a16="http://schemas.microsoft.com/office/drawing/2014/main" id="{1BD03B8F-959E-4316-8C55-CF53B14392F2}"/>
              </a:ext>
            </a:extLst>
          </p:cNvPr>
          <p:cNvSpPr/>
          <p:nvPr/>
        </p:nvSpPr>
        <p:spPr bwMode="auto">
          <a:xfrm>
            <a:off x="6150850" y="3658504"/>
            <a:ext cx="1825934" cy="3430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en-US" altLang="zh-CN" sz="1350" b="1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Enhanced Security</a:t>
            </a:r>
            <a:endParaRPr lang="zh-CN" altLang="en-US" sz="1350" b="1" dirty="0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16">
            <a:extLst>
              <a:ext uri="{FF2B5EF4-FFF2-40B4-BE49-F238E27FC236}">
                <a16:creationId xmlns:a16="http://schemas.microsoft.com/office/drawing/2014/main" id="{B75BEA5B-308F-4D38-A59A-76DE29466A79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2834818" y="1907645"/>
            <a:ext cx="1098074" cy="2421563"/>
          </a:xfrm>
          <a:prstGeom prst="bentConnector3">
            <a:avLst/>
          </a:prstGeom>
          <a:ln w="19050" cap="rnd">
            <a:solidFill>
              <a:srgbClr val="36396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8">
            <a:extLst>
              <a:ext uri="{FF2B5EF4-FFF2-40B4-BE49-F238E27FC236}">
                <a16:creationId xmlns:a16="http://schemas.microsoft.com/office/drawing/2014/main" id="{CADCE218-B684-4EAE-9555-2EB199F2B7F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5284669" y="1879355"/>
            <a:ext cx="1089115" cy="2469181"/>
          </a:xfrm>
          <a:prstGeom prst="bentConnector3">
            <a:avLst/>
          </a:prstGeom>
          <a:ln w="19050" cap="rnd">
            <a:solidFill>
              <a:srgbClr val="36396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šľíďê">
            <a:extLst>
              <a:ext uri="{FF2B5EF4-FFF2-40B4-BE49-F238E27FC236}">
                <a16:creationId xmlns:a16="http://schemas.microsoft.com/office/drawing/2014/main" id="{807704B1-12F8-48D0-8896-6C96B85F1521}"/>
              </a:ext>
            </a:extLst>
          </p:cNvPr>
          <p:cNvSpPr/>
          <p:nvPr/>
        </p:nvSpPr>
        <p:spPr bwMode="auto">
          <a:xfrm>
            <a:off x="5464812" y="4123047"/>
            <a:ext cx="3094195" cy="17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342900">
              <a:lnSpc>
                <a:spcPct val="150000"/>
              </a:lnSpc>
            </a:pPr>
            <a:r>
              <a:rPr lang="en-US" altLang="zh-CN" sz="1350" b="1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"The use of advanced encryption and authentication technologies can ensure that messages are delivered securely, protecting both the sender and the recipient."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A9981E3-AA17-466E-82DB-C94C4F3F42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"/>
          <a:stretch/>
        </p:blipFill>
        <p:spPr>
          <a:xfrm>
            <a:off x="2" y="548907"/>
            <a:ext cx="9189268" cy="1777478"/>
          </a:xfrm>
          <a:prstGeom prst="rect">
            <a:avLst/>
          </a:prstGeom>
        </p:spPr>
      </p:pic>
      <p:sp>
        <p:nvSpPr>
          <p:cNvPr id="7" name="iṥļïḍè">
            <a:extLst>
              <a:ext uri="{FF2B5EF4-FFF2-40B4-BE49-F238E27FC236}">
                <a16:creationId xmlns:a16="http://schemas.microsoft.com/office/drawing/2014/main" id="{21C3DBCC-D081-45C0-9312-1221F1B137A2}"/>
              </a:ext>
            </a:extLst>
          </p:cNvPr>
          <p:cNvSpPr/>
          <p:nvPr/>
        </p:nvSpPr>
        <p:spPr bwMode="auto">
          <a:xfrm>
            <a:off x="1" y="791911"/>
            <a:ext cx="9189269" cy="1777478"/>
          </a:xfrm>
          <a:prstGeom prst="roundRect">
            <a:avLst>
              <a:gd name="adj" fmla="val 0"/>
            </a:avLst>
          </a:prstGeom>
          <a:solidFill>
            <a:srgbClr val="36396E">
              <a:alpha val="56000"/>
            </a:srgb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064C747F-AF41-487D-ADF9-FA83B1856E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85" t="30311" r="30403" b="19459"/>
          <a:stretch/>
        </p:blipFill>
        <p:spPr>
          <a:xfrm>
            <a:off x="3713914" y="4010505"/>
            <a:ext cx="1854714" cy="1341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93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086">
        <p:cut/>
      </p:transition>
    </mc:Choice>
    <mc:Fallback xmlns="">
      <p:transition advTm="4086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AE15C1BF-B622-4D0F-AA6A-B3D9BDE513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69" r="12469"/>
          <a:stretch>
            <a:fillRect/>
          </a:stretch>
        </p:blipFill>
        <p:spPr>
          <a:xfrm>
            <a:off x="3617518" y="0"/>
            <a:ext cx="5508104" cy="6863603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D9A62BE-FF97-405B-9110-AE9DBDCEA59D}"/>
              </a:ext>
            </a:extLst>
          </p:cNvPr>
          <p:cNvSpPr txBox="1">
            <a:spLocks/>
          </p:cNvSpPr>
          <p:nvPr/>
        </p:nvSpPr>
        <p:spPr>
          <a:xfrm>
            <a:off x="273525" y="2368503"/>
            <a:ext cx="3185795" cy="2252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"Integrating these technologies can reduce costs and operational times, allowing the company to handle larger volumes of messages without increasing the necessary resources."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273525" y="1715235"/>
            <a:ext cx="3171740" cy="507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ln>
                  <a:solidFill>
                    <a:srgbClr val="00B050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+mj-lt"/>
                <a:cs typeface="Arial" pitchFamily="34" charset="0"/>
              </a:rPr>
              <a:t>Operational Efficiency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617518" y="2716788"/>
            <a:ext cx="1903988" cy="1903988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rgbClr val="FFA93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60AA8B7D-8ECE-4109-B6C4-1A3876988CD5}"/>
              </a:ext>
            </a:extLst>
          </p:cNvPr>
          <p:cNvSpPr/>
          <p:nvPr/>
        </p:nvSpPr>
        <p:spPr>
          <a:xfrm>
            <a:off x="3966374" y="3281439"/>
            <a:ext cx="1181186" cy="860741"/>
          </a:xfrm>
          <a:custGeom>
            <a:avLst/>
            <a:gdLst>
              <a:gd name="connsiteX0" fmla="*/ 496772 w 1344186"/>
              <a:gd name="connsiteY0" fmla="*/ 0 h 979521"/>
              <a:gd name="connsiteX1" fmla="*/ 606385 w 1344186"/>
              <a:gd name="connsiteY1" fmla="*/ 74867 h 979521"/>
              <a:gd name="connsiteX2" fmla="*/ 720248 w 1344186"/>
              <a:gd name="connsiteY2" fmla="*/ 76117 h 979521"/>
              <a:gd name="connsiteX3" fmla="*/ 934850 w 1344186"/>
              <a:gd name="connsiteY3" fmla="*/ 11999 h 979521"/>
              <a:gd name="connsiteX4" fmla="*/ 1187199 w 1344186"/>
              <a:gd name="connsiteY4" fmla="*/ 53244 h 979521"/>
              <a:gd name="connsiteX5" fmla="*/ 1219320 w 1344186"/>
              <a:gd name="connsiteY5" fmla="*/ 130236 h 979521"/>
              <a:gd name="connsiteX6" fmla="*/ 1127205 w 1344186"/>
              <a:gd name="connsiteY6" fmla="*/ 240349 h 979521"/>
              <a:gd name="connsiteX7" fmla="*/ 1141079 w 1344186"/>
              <a:gd name="connsiteY7" fmla="*/ 300343 h 979521"/>
              <a:gd name="connsiteX8" fmla="*/ 1307935 w 1344186"/>
              <a:gd name="connsiteY8" fmla="*/ 385709 h 979521"/>
              <a:gd name="connsiteX9" fmla="*/ 1344182 w 1344186"/>
              <a:gd name="connsiteY9" fmla="*/ 424955 h 979521"/>
              <a:gd name="connsiteX10" fmla="*/ 1302436 w 1344186"/>
              <a:gd name="connsiteY10" fmla="*/ 465326 h 979521"/>
              <a:gd name="connsiteX11" fmla="*/ 1097958 w 1344186"/>
              <a:gd name="connsiteY11" fmla="*/ 542443 h 979521"/>
              <a:gd name="connsiteX12" fmla="*/ 1039214 w 1344186"/>
              <a:gd name="connsiteY12" fmla="*/ 620059 h 979521"/>
              <a:gd name="connsiteX13" fmla="*/ 835861 w 1344186"/>
              <a:gd name="connsiteY13" fmla="*/ 919778 h 979521"/>
              <a:gd name="connsiteX14" fmla="*/ 487898 w 1344186"/>
              <a:gd name="connsiteY14" fmla="*/ 913528 h 979521"/>
              <a:gd name="connsiteX15" fmla="*/ 324540 w 1344186"/>
              <a:gd name="connsiteY15" fmla="*/ 822288 h 979521"/>
              <a:gd name="connsiteX16" fmla="*/ 259047 w 1344186"/>
              <a:gd name="connsiteY16" fmla="*/ 719549 h 979521"/>
              <a:gd name="connsiteX17" fmla="*/ 258297 w 1344186"/>
              <a:gd name="connsiteY17" fmla="*/ 707050 h 979521"/>
              <a:gd name="connsiteX18" fmla="*/ 102314 w 1344186"/>
              <a:gd name="connsiteY18" fmla="*/ 506196 h 979521"/>
              <a:gd name="connsiteX19" fmla="*/ 324 w 1344186"/>
              <a:gd name="connsiteY19" fmla="*/ 448077 h 979521"/>
              <a:gd name="connsiteX20" fmla="*/ 85940 w 1344186"/>
              <a:gd name="connsiteY20" fmla="*/ 367336 h 979521"/>
              <a:gd name="connsiteX21" fmla="*/ 209927 w 1344186"/>
              <a:gd name="connsiteY21" fmla="*/ 271721 h 979521"/>
              <a:gd name="connsiteX22" fmla="*/ 109438 w 1344186"/>
              <a:gd name="connsiteY22" fmla="*/ 153859 h 979521"/>
              <a:gd name="connsiteX23" fmla="*/ 72442 w 1344186"/>
              <a:gd name="connsiteY23" fmla="*/ 92865 h 979521"/>
              <a:gd name="connsiteX24" fmla="*/ 139685 w 1344186"/>
              <a:gd name="connsiteY24" fmla="*/ 58869 h 979521"/>
              <a:gd name="connsiteX25" fmla="*/ 497022 w 1344186"/>
              <a:gd name="connsiteY25" fmla="*/ 0 h 979521"/>
              <a:gd name="connsiteX26" fmla="*/ 322415 w 1344186"/>
              <a:gd name="connsiteY26" fmla="*/ 581063 h 979521"/>
              <a:gd name="connsiteX27" fmla="*/ 321915 w 1344186"/>
              <a:gd name="connsiteY27" fmla="*/ 666054 h 979521"/>
              <a:gd name="connsiteX28" fmla="*/ 396782 w 1344186"/>
              <a:gd name="connsiteY28" fmla="*/ 792041 h 979521"/>
              <a:gd name="connsiteX29" fmla="*/ 576763 w 1344186"/>
              <a:gd name="connsiteY29" fmla="*/ 891030 h 979521"/>
              <a:gd name="connsiteX30" fmla="*/ 630633 w 1344186"/>
              <a:gd name="connsiteY30" fmla="*/ 860784 h 979521"/>
              <a:gd name="connsiteX31" fmla="*/ 629882 w 1344186"/>
              <a:gd name="connsiteY31" fmla="*/ 555566 h 979521"/>
              <a:gd name="connsiteX32" fmla="*/ 620009 w 1344186"/>
              <a:gd name="connsiteY32" fmla="*/ 510071 h 979521"/>
              <a:gd name="connsiteX33" fmla="*/ 576513 w 1344186"/>
              <a:gd name="connsiteY33" fmla="*/ 527694 h 979521"/>
              <a:gd name="connsiteX34" fmla="*/ 322540 w 1344186"/>
              <a:gd name="connsiteY34" fmla="*/ 581063 h 979521"/>
              <a:gd name="connsiteX35" fmla="*/ 695001 w 1344186"/>
              <a:gd name="connsiteY35" fmla="*/ 710050 h 979521"/>
              <a:gd name="connsiteX36" fmla="*/ 694751 w 1344186"/>
              <a:gd name="connsiteY36" fmla="*/ 859284 h 979521"/>
              <a:gd name="connsiteX37" fmla="*/ 745245 w 1344186"/>
              <a:gd name="connsiteY37" fmla="*/ 891905 h 979521"/>
              <a:gd name="connsiteX38" fmla="*/ 925601 w 1344186"/>
              <a:gd name="connsiteY38" fmla="*/ 793916 h 979521"/>
              <a:gd name="connsiteX39" fmla="*/ 966222 w 1344186"/>
              <a:gd name="connsiteY39" fmla="*/ 728798 h 979521"/>
              <a:gd name="connsiteX40" fmla="*/ 976971 w 1344186"/>
              <a:gd name="connsiteY40" fmla="*/ 636308 h 979521"/>
              <a:gd name="connsiteX41" fmla="*/ 939225 w 1344186"/>
              <a:gd name="connsiteY41" fmla="*/ 602936 h 979521"/>
              <a:gd name="connsiteX42" fmla="*/ 825862 w 1344186"/>
              <a:gd name="connsiteY42" fmla="*/ 583563 h 979521"/>
              <a:gd name="connsiteX43" fmla="*/ 754994 w 1344186"/>
              <a:gd name="connsiteY43" fmla="*/ 533069 h 979521"/>
              <a:gd name="connsiteX44" fmla="*/ 707499 w 1344186"/>
              <a:gd name="connsiteY44" fmla="*/ 510071 h 979521"/>
              <a:gd name="connsiteX45" fmla="*/ 695500 w 1344186"/>
              <a:gd name="connsiteY45" fmla="*/ 560690 h 979521"/>
              <a:gd name="connsiteX46" fmla="*/ 695251 w 1344186"/>
              <a:gd name="connsiteY46" fmla="*/ 709925 h 979521"/>
              <a:gd name="connsiteX47" fmla="*/ 579888 w 1344186"/>
              <a:gd name="connsiteY47" fmla="*/ 442203 h 979521"/>
              <a:gd name="connsiteX48" fmla="*/ 554016 w 1344186"/>
              <a:gd name="connsiteY48" fmla="*/ 420080 h 979521"/>
              <a:gd name="connsiteX49" fmla="*/ 427779 w 1344186"/>
              <a:gd name="connsiteY49" fmla="*/ 368336 h 979521"/>
              <a:gd name="connsiteX50" fmla="*/ 141559 w 1344186"/>
              <a:gd name="connsiteY50" fmla="*/ 404457 h 979521"/>
              <a:gd name="connsiteX51" fmla="*/ 112437 w 1344186"/>
              <a:gd name="connsiteY51" fmla="*/ 433579 h 979521"/>
              <a:gd name="connsiteX52" fmla="*/ 146059 w 1344186"/>
              <a:gd name="connsiteY52" fmla="*/ 455702 h 979521"/>
              <a:gd name="connsiteX53" fmla="*/ 385908 w 1344186"/>
              <a:gd name="connsiteY53" fmla="*/ 541067 h 979521"/>
              <a:gd name="connsiteX54" fmla="*/ 577388 w 1344186"/>
              <a:gd name="connsiteY54" fmla="*/ 448202 h 979521"/>
              <a:gd name="connsiteX55" fmla="*/ 579763 w 1344186"/>
              <a:gd name="connsiteY55" fmla="*/ 442203 h 979521"/>
              <a:gd name="connsiteX56" fmla="*/ 1243192 w 1344186"/>
              <a:gd name="connsiteY56" fmla="*/ 422705 h 979521"/>
              <a:gd name="connsiteX57" fmla="*/ 1112706 w 1344186"/>
              <a:gd name="connsiteY57" fmla="*/ 353962 h 979521"/>
              <a:gd name="connsiteX58" fmla="*/ 1038589 w 1344186"/>
              <a:gd name="connsiteY58" fmla="*/ 326215 h 979521"/>
              <a:gd name="connsiteX59" fmla="*/ 730747 w 1344186"/>
              <a:gd name="connsiteY59" fmla="*/ 438703 h 979521"/>
              <a:gd name="connsiteX60" fmla="*/ 869357 w 1344186"/>
              <a:gd name="connsiteY60" fmla="*/ 538193 h 979521"/>
              <a:gd name="connsiteX61" fmla="*/ 916602 w 1344186"/>
              <a:gd name="connsiteY61" fmla="*/ 544067 h 979521"/>
              <a:gd name="connsiteX62" fmla="*/ 1243068 w 1344186"/>
              <a:gd name="connsiteY62" fmla="*/ 422705 h 979521"/>
              <a:gd name="connsiteX63" fmla="*/ 927851 w 1344186"/>
              <a:gd name="connsiteY63" fmla="*/ 299343 h 979521"/>
              <a:gd name="connsiteX64" fmla="*/ 401032 w 1344186"/>
              <a:gd name="connsiteY64" fmla="*/ 291469 h 979521"/>
              <a:gd name="connsiteX65" fmla="*/ 594262 w 1344186"/>
              <a:gd name="connsiteY65" fmla="*/ 368086 h 979521"/>
              <a:gd name="connsiteX66" fmla="*/ 677378 w 1344186"/>
              <a:gd name="connsiteY66" fmla="*/ 388584 h 979521"/>
              <a:gd name="connsiteX67" fmla="*/ 927976 w 1344186"/>
              <a:gd name="connsiteY67" fmla="*/ 299343 h 979521"/>
              <a:gd name="connsiteX68" fmla="*/ 1009592 w 1344186"/>
              <a:gd name="connsiteY68" fmla="*/ 247349 h 979521"/>
              <a:gd name="connsiteX69" fmla="*/ 1053588 w 1344186"/>
              <a:gd name="connsiteY69" fmla="*/ 232350 h 979521"/>
              <a:gd name="connsiteX70" fmla="*/ 1126455 w 1344186"/>
              <a:gd name="connsiteY70" fmla="*/ 147484 h 979521"/>
              <a:gd name="connsiteX71" fmla="*/ 1110582 w 1344186"/>
              <a:gd name="connsiteY71" fmla="*/ 104614 h 979521"/>
              <a:gd name="connsiteX72" fmla="*/ 908853 w 1344186"/>
              <a:gd name="connsiteY72" fmla="*/ 69618 h 979521"/>
              <a:gd name="connsiteX73" fmla="*/ 749620 w 1344186"/>
              <a:gd name="connsiteY73" fmla="*/ 133736 h 979521"/>
              <a:gd name="connsiteX74" fmla="*/ 759494 w 1344186"/>
              <a:gd name="connsiteY74" fmla="*/ 172482 h 979521"/>
              <a:gd name="connsiteX75" fmla="*/ 1009592 w 1344186"/>
              <a:gd name="connsiteY75" fmla="*/ 247349 h 979521"/>
              <a:gd name="connsiteX76" fmla="*/ 605760 w 1344186"/>
              <a:gd name="connsiteY76" fmla="*/ 157608 h 979521"/>
              <a:gd name="connsiteX77" fmla="*/ 481773 w 1344186"/>
              <a:gd name="connsiteY77" fmla="*/ 68368 h 979521"/>
              <a:gd name="connsiteX78" fmla="*/ 197928 w 1344186"/>
              <a:gd name="connsiteY78" fmla="*/ 110613 h 979521"/>
              <a:gd name="connsiteX79" fmla="*/ 176681 w 1344186"/>
              <a:gd name="connsiteY79" fmla="*/ 133486 h 979521"/>
              <a:gd name="connsiteX80" fmla="*/ 315541 w 1344186"/>
              <a:gd name="connsiteY80" fmla="*/ 235725 h 979521"/>
              <a:gd name="connsiteX81" fmla="*/ 605885 w 1344186"/>
              <a:gd name="connsiteY81" fmla="*/ 157483 h 97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44186" h="979521">
                <a:moveTo>
                  <a:pt x="496772" y="0"/>
                </a:moveTo>
                <a:cubicBezTo>
                  <a:pt x="550266" y="0"/>
                  <a:pt x="577263" y="42871"/>
                  <a:pt x="606385" y="74867"/>
                </a:cubicBezTo>
                <a:cubicBezTo>
                  <a:pt x="648006" y="120612"/>
                  <a:pt x="680877" y="127362"/>
                  <a:pt x="720248" y="76117"/>
                </a:cubicBezTo>
                <a:cubicBezTo>
                  <a:pt x="776117" y="3375"/>
                  <a:pt x="846485" y="-10999"/>
                  <a:pt x="934850" y="11999"/>
                </a:cubicBezTo>
                <a:cubicBezTo>
                  <a:pt x="1016966" y="33247"/>
                  <a:pt x="1103082" y="39371"/>
                  <a:pt x="1187199" y="53244"/>
                </a:cubicBezTo>
                <a:cubicBezTo>
                  <a:pt x="1248067" y="63368"/>
                  <a:pt x="1256316" y="82866"/>
                  <a:pt x="1219320" y="130236"/>
                </a:cubicBezTo>
                <a:cubicBezTo>
                  <a:pt x="1189948" y="167982"/>
                  <a:pt x="1159326" y="204978"/>
                  <a:pt x="1127205" y="240349"/>
                </a:cubicBezTo>
                <a:cubicBezTo>
                  <a:pt x="1100957" y="269221"/>
                  <a:pt x="1108832" y="284845"/>
                  <a:pt x="1141079" y="300343"/>
                </a:cubicBezTo>
                <a:cubicBezTo>
                  <a:pt x="1197323" y="327340"/>
                  <a:pt x="1252442" y="356837"/>
                  <a:pt x="1307935" y="385709"/>
                </a:cubicBezTo>
                <a:cubicBezTo>
                  <a:pt x="1324559" y="394333"/>
                  <a:pt x="1343807" y="403457"/>
                  <a:pt x="1344182" y="424955"/>
                </a:cubicBezTo>
                <a:cubicBezTo>
                  <a:pt x="1344557" y="450827"/>
                  <a:pt x="1321684" y="457826"/>
                  <a:pt x="1302436" y="465326"/>
                </a:cubicBezTo>
                <a:cubicBezTo>
                  <a:pt x="1234568" y="491698"/>
                  <a:pt x="1166950" y="519070"/>
                  <a:pt x="1097958" y="542443"/>
                </a:cubicBezTo>
                <a:cubicBezTo>
                  <a:pt x="1058587" y="555816"/>
                  <a:pt x="1035465" y="581813"/>
                  <a:pt x="1039214" y="620059"/>
                </a:cubicBezTo>
                <a:cubicBezTo>
                  <a:pt x="1054588" y="778542"/>
                  <a:pt x="961222" y="847035"/>
                  <a:pt x="835861" y="919778"/>
                </a:cubicBezTo>
                <a:cubicBezTo>
                  <a:pt x="706874" y="994644"/>
                  <a:pt x="605010" y="1006268"/>
                  <a:pt x="487898" y="913528"/>
                </a:cubicBezTo>
                <a:cubicBezTo>
                  <a:pt x="439528" y="875282"/>
                  <a:pt x="381034" y="848785"/>
                  <a:pt x="324540" y="822288"/>
                </a:cubicBezTo>
                <a:cubicBezTo>
                  <a:pt x="278545" y="800790"/>
                  <a:pt x="258797" y="767919"/>
                  <a:pt x="259047" y="719549"/>
                </a:cubicBezTo>
                <a:cubicBezTo>
                  <a:pt x="259047" y="715424"/>
                  <a:pt x="258547" y="711300"/>
                  <a:pt x="258297" y="707050"/>
                </a:cubicBezTo>
                <a:cubicBezTo>
                  <a:pt x="248423" y="556691"/>
                  <a:pt x="248173" y="557691"/>
                  <a:pt x="102314" y="506196"/>
                </a:cubicBezTo>
                <a:cubicBezTo>
                  <a:pt x="64693" y="492948"/>
                  <a:pt x="5699" y="493698"/>
                  <a:pt x="324" y="448077"/>
                </a:cubicBezTo>
                <a:cubicBezTo>
                  <a:pt x="-4925" y="402582"/>
                  <a:pt x="54819" y="392584"/>
                  <a:pt x="85940" y="367336"/>
                </a:cubicBezTo>
                <a:cubicBezTo>
                  <a:pt x="127811" y="333465"/>
                  <a:pt x="203678" y="315592"/>
                  <a:pt x="209927" y="271721"/>
                </a:cubicBezTo>
                <a:cubicBezTo>
                  <a:pt x="216302" y="226351"/>
                  <a:pt x="143559" y="194854"/>
                  <a:pt x="109438" y="153859"/>
                </a:cubicBezTo>
                <a:cubicBezTo>
                  <a:pt x="93939" y="135236"/>
                  <a:pt x="65943" y="121612"/>
                  <a:pt x="72442" y="92865"/>
                </a:cubicBezTo>
                <a:cubicBezTo>
                  <a:pt x="80316" y="58369"/>
                  <a:pt x="114937" y="63243"/>
                  <a:pt x="139685" y="58869"/>
                </a:cubicBezTo>
                <a:cubicBezTo>
                  <a:pt x="258547" y="37996"/>
                  <a:pt x="377784" y="19373"/>
                  <a:pt x="497022" y="0"/>
                </a:cubicBezTo>
                <a:close/>
                <a:moveTo>
                  <a:pt x="322415" y="581063"/>
                </a:moveTo>
                <a:cubicBezTo>
                  <a:pt x="322415" y="617309"/>
                  <a:pt x="325040" y="642057"/>
                  <a:pt x="321915" y="666054"/>
                </a:cubicBezTo>
                <a:cubicBezTo>
                  <a:pt x="313791" y="728673"/>
                  <a:pt x="339288" y="766044"/>
                  <a:pt x="396782" y="792041"/>
                </a:cubicBezTo>
                <a:cubicBezTo>
                  <a:pt x="459026" y="820163"/>
                  <a:pt x="518145" y="855659"/>
                  <a:pt x="576763" y="891030"/>
                </a:cubicBezTo>
                <a:cubicBezTo>
                  <a:pt x="616884" y="915153"/>
                  <a:pt x="631257" y="908279"/>
                  <a:pt x="630633" y="860784"/>
                </a:cubicBezTo>
                <a:cubicBezTo>
                  <a:pt x="629133" y="759044"/>
                  <a:pt x="630633" y="657305"/>
                  <a:pt x="629882" y="555566"/>
                </a:cubicBezTo>
                <a:cubicBezTo>
                  <a:pt x="629882" y="539943"/>
                  <a:pt x="637882" y="519070"/>
                  <a:pt x="620009" y="510071"/>
                </a:cubicBezTo>
                <a:cubicBezTo>
                  <a:pt x="602761" y="501447"/>
                  <a:pt x="589762" y="519195"/>
                  <a:pt x="576513" y="527694"/>
                </a:cubicBezTo>
                <a:cubicBezTo>
                  <a:pt x="500021" y="576689"/>
                  <a:pt x="432029" y="657055"/>
                  <a:pt x="322540" y="581063"/>
                </a:cubicBezTo>
                <a:close/>
                <a:moveTo>
                  <a:pt x="695001" y="710050"/>
                </a:moveTo>
                <a:cubicBezTo>
                  <a:pt x="695001" y="759794"/>
                  <a:pt x="695875" y="809539"/>
                  <a:pt x="694751" y="859284"/>
                </a:cubicBezTo>
                <a:cubicBezTo>
                  <a:pt x="693751" y="899530"/>
                  <a:pt x="705249" y="914528"/>
                  <a:pt x="745245" y="891905"/>
                </a:cubicBezTo>
                <a:cubicBezTo>
                  <a:pt x="804864" y="858284"/>
                  <a:pt x="865108" y="826037"/>
                  <a:pt x="925601" y="793916"/>
                </a:cubicBezTo>
                <a:cubicBezTo>
                  <a:pt x="952223" y="779792"/>
                  <a:pt x="963722" y="757794"/>
                  <a:pt x="966222" y="728798"/>
                </a:cubicBezTo>
                <a:cubicBezTo>
                  <a:pt x="968971" y="697926"/>
                  <a:pt x="972596" y="667054"/>
                  <a:pt x="976971" y="636308"/>
                </a:cubicBezTo>
                <a:cubicBezTo>
                  <a:pt x="981470" y="604936"/>
                  <a:pt x="976971" y="583688"/>
                  <a:pt x="939225" y="602936"/>
                </a:cubicBezTo>
                <a:cubicBezTo>
                  <a:pt x="895729" y="625184"/>
                  <a:pt x="860483" y="612935"/>
                  <a:pt x="825862" y="583563"/>
                </a:cubicBezTo>
                <a:cubicBezTo>
                  <a:pt x="803739" y="564940"/>
                  <a:pt x="779367" y="548817"/>
                  <a:pt x="754994" y="533069"/>
                </a:cubicBezTo>
                <a:cubicBezTo>
                  <a:pt x="739996" y="523444"/>
                  <a:pt x="727247" y="501322"/>
                  <a:pt x="707499" y="510071"/>
                </a:cubicBezTo>
                <a:cubicBezTo>
                  <a:pt x="686752" y="519195"/>
                  <a:pt x="696001" y="543192"/>
                  <a:pt x="695500" y="560690"/>
                </a:cubicBezTo>
                <a:cubicBezTo>
                  <a:pt x="694376" y="610435"/>
                  <a:pt x="695126" y="660180"/>
                  <a:pt x="695251" y="709925"/>
                </a:cubicBezTo>
                <a:close/>
                <a:moveTo>
                  <a:pt x="579888" y="442203"/>
                </a:moveTo>
                <a:cubicBezTo>
                  <a:pt x="578888" y="426330"/>
                  <a:pt x="565139" y="424455"/>
                  <a:pt x="554016" y="420080"/>
                </a:cubicBezTo>
                <a:cubicBezTo>
                  <a:pt x="511770" y="403082"/>
                  <a:pt x="465650" y="392333"/>
                  <a:pt x="427779" y="368336"/>
                </a:cubicBezTo>
                <a:cubicBezTo>
                  <a:pt x="320290" y="299968"/>
                  <a:pt x="227675" y="317841"/>
                  <a:pt x="141559" y="404457"/>
                </a:cubicBezTo>
                <a:cubicBezTo>
                  <a:pt x="131810" y="414331"/>
                  <a:pt x="111438" y="416831"/>
                  <a:pt x="112437" y="433579"/>
                </a:cubicBezTo>
                <a:cubicBezTo>
                  <a:pt x="113562" y="451202"/>
                  <a:pt x="133060" y="451077"/>
                  <a:pt x="146059" y="455702"/>
                </a:cubicBezTo>
                <a:cubicBezTo>
                  <a:pt x="225925" y="484449"/>
                  <a:pt x="305792" y="513071"/>
                  <a:pt x="385908" y="541067"/>
                </a:cubicBezTo>
                <a:cubicBezTo>
                  <a:pt x="417655" y="552066"/>
                  <a:pt x="565514" y="479574"/>
                  <a:pt x="577388" y="448202"/>
                </a:cubicBezTo>
                <a:cubicBezTo>
                  <a:pt x="578138" y="446328"/>
                  <a:pt x="578888" y="444453"/>
                  <a:pt x="579763" y="442203"/>
                </a:cubicBezTo>
                <a:close/>
                <a:moveTo>
                  <a:pt x="1243192" y="422705"/>
                </a:moveTo>
                <a:cubicBezTo>
                  <a:pt x="1189198" y="394208"/>
                  <a:pt x="1151452" y="373210"/>
                  <a:pt x="1112706" y="353962"/>
                </a:cubicBezTo>
                <a:cubicBezTo>
                  <a:pt x="1088834" y="342214"/>
                  <a:pt x="1065211" y="317216"/>
                  <a:pt x="1038589" y="326215"/>
                </a:cubicBezTo>
                <a:cubicBezTo>
                  <a:pt x="939225" y="359712"/>
                  <a:pt x="841485" y="397708"/>
                  <a:pt x="730747" y="438703"/>
                </a:cubicBezTo>
                <a:cubicBezTo>
                  <a:pt x="785741" y="478199"/>
                  <a:pt x="827362" y="508446"/>
                  <a:pt x="869357" y="538193"/>
                </a:cubicBezTo>
                <a:cubicBezTo>
                  <a:pt x="883731" y="548442"/>
                  <a:pt x="899354" y="550567"/>
                  <a:pt x="916602" y="544067"/>
                </a:cubicBezTo>
                <a:cubicBezTo>
                  <a:pt x="1019591" y="505447"/>
                  <a:pt x="1122705" y="467325"/>
                  <a:pt x="1243068" y="422705"/>
                </a:cubicBezTo>
                <a:close/>
                <a:moveTo>
                  <a:pt x="927851" y="299343"/>
                </a:moveTo>
                <a:cubicBezTo>
                  <a:pt x="764118" y="203978"/>
                  <a:pt x="531643" y="201729"/>
                  <a:pt x="401032" y="291469"/>
                </a:cubicBezTo>
                <a:cubicBezTo>
                  <a:pt x="467275" y="317716"/>
                  <a:pt x="530643" y="343214"/>
                  <a:pt x="594262" y="368086"/>
                </a:cubicBezTo>
                <a:cubicBezTo>
                  <a:pt x="621134" y="378585"/>
                  <a:pt x="648006" y="398208"/>
                  <a:pt x="677378" y="388584"/>
                </a:cubicBezTo>
                <a:cubicBezTo>
                  <a:pt x="759119" y="361587"/>
                  <a:pt x="839735" y="331090"/>
                  <a:pt x="927976" y="299343"/>
                </a:cubicBezTo>
                <a:close/>
                <a:moveTo>
                  <a:pt x="1009592" y="247349"/>
                </a:moveTo>
                <a:cubicBezTo>
                  <a:pt x="1027715" y="252723"/>
                  <a:pt x="1041839" y="245974"/>
                  <a:pt x="1053588" y="232350"/>
                </a:cubicBezTo>
                <a:cubicBezTo>
                  <a:pt x="1077960" y="204103"/>
                  <a:pt x="1102207" y="175732"/>
                  <a:pt x="1126455" y="147484"/>
                </a:cubicBezTo>
                <a:cubicBezTo>
                  <a:pt x="1146828" y="123612"/>
                  <a:pt x="1146953" y="109739"/>
                  <a:pt x="1110582" y="104614"/>
                </a:cubicBezTo>
                <a:cubicBezTo>
                  <a:pt x="1042964" y="95115"/>
                  <a:pt x="973721" y="89366"/>
                  <a:pt x="908853" y="69618"/>
                </a:cubicBezTo>
                <a:cubicBezTo>
                  <a:pt x="833486" y="46620"/>
                  <a:pt x="793240" y="88241"/>
                  <a:pt x="749620" y="133736"/>
                </a:cubicBezTo>
                <a:cubicBezTo>
                  <a:pt x="729997" y="154234"/>
                  <a:pt x="735121" y="165233"/>
                  <a:pt x="759494" y="172482"/>
                </a:cubicBezTo>
                <a:cubicBezTo>
                  <a:pt x="842860" y="197479"/>
                  <a:pt x="926226" y="222351"/>
                  <a:pt x="1009592" y="247349"/>
                </a:cubicBezTo>
                <a:close/>
                <a:moveTo>
                  <a:pt x="605760" y="157608"/>
                </a:moveTo>
                <a:cubicBezTo>
                  <a:pt x="555390" y="121487"/>
                  <a:pt x="537142" y="62868"/>
                  <a:pt x="481773" y="68368"/>
                </a:cubicBezTo>
                <a:cubicBezTo>
                  <a:pt x="386658" y="77867"/>
                  <a:pt x="292418" y="95740"/>
                  <a:pt x="197928" y="110613"/>
                </a:cubicBezTo>
                <a:cubicBezTo>
                  <a:pt x="186180" y="112488"/>
                  <a:pt x="172306" y="114988"/>
                  <a:pt x="176681" y="133486"/>
                </a:cubicBezTo>
                <a:cubicBezTo>
                  <a:pt x="183430" y="162608"/>
                  <a:pt x="288669" y="242724"/>
                  <a:pt x="315541" y="235725"/>
                </a:cubicBezTo>
                <a:cubicBezTo>
                  <a:pt x="407781" y="212103"/>
                  <a:pt x="499521" y="186355"/>
                  <a:pt x="605885" y="157483"/>
                </a:cubicBezTo>
                <a:close/>
              </a:path>
            </a:pathLst>
          </a:custGeom>
          <a:solidFill>
            <a:schemeClr val="bg1"/>
          </a:solidFill>
          <a:ln w="12485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 sz="1350"/>
          </a:p>
        </p:txBody>
      </p:sp>
      <p:sp>
        <p:nvSpPr>
          <p:cNvPr id="11" name="PA-文本框 15">
            <a:extLst>
              <a:ext uri="{FF2B5EF4-FFF2-40B4-BE49-F238E27FC236}">
                <a16:creationId xmlns:a16="http://schemas.microsoft.com/office/drawing/2014/main" id="{B42CE5CD-1A95-4FF8-A48D-3A357579809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705" y="558811"/>
            <a:ext cx="6512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Benefits for the Company</a:t>
            </a:r>
            <a:endParaRPr lang="zh-CN" altLang="en-US" sz="30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9">
            <a:extLst>
              <a:ext uri="{FF2B5EF4-FFF2-40B4-BE49-F238E27FC236}">
                <a16:creationId xmlns:a16="http://schemas.microsoft.com/office/drawing/2014/main" id="{166281EC-C881-480C-8F40-BA2696A238F0}"/>
              </a:ext>
            </a:extLst>
          </p:cNvPr>
          <p:cNvGrpSpPr/>
          <p:nvPr/>
        </p:nvGrpSpPr>
        <p:grpSpPr>
          <a:xfrm>
            <a:off x="340165" y="672885"/>
            <a:ext cx="522539" cy="325850"/>
            <a:chOff x="527532" y="667011"/>
            <a:chExt cx="513134" cy="319984"/>
          </a:xfrm>
        </p:grpSpPr>
        <p:sp>
          <p:nvSpPr>
            <p:cNvPr id="14" name="菱形 20">
              <a:extLst>
                <a:ext uri="{FF2B5EF4-FFF2-40B4-BE49-F238E27FC236}">
                  <a16:creationId xmlns:a16="http://schemas.microsoft.com/office/drawing/2014/main" id="{42336198-88C6-4184-8A9D-3EC20D0C45DF}"/>
                </a:ext>
              </a:extLst>
            </p:cNvPr>
            <p:cNvSpPr/>
            <p:nvPr/>
          </p:nvSpPr>
          <p:spPr>
            <a:xfrm>
              <a:off x="527532" y="667011"/>
              <a:ext cx="319984" cy="319984"/>
            </a:xfrm>
            <a:prstGeom prst="diamond">
              <a:avLst/>
            </a:prstGeom>
            <a:solidFill>
              <a:srgbClr val="FFA938"/>
            </a:solidFill>
            <a:ln>
              <a:solidFill>
                <a:srgbClr val="FFA9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spc="22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菱形 21">
              <a:extLst>
                <a:ext uri="{FF2B5EF4-FFF2-40B4-BE49-F238E27FC236}">
                  <a16:creationId xmlns:a16="http://schemas.microsoft.com/office/drawing/2014/main" id="{F23DFC75-4B0E-4915-B5F2-4222EF309AC3}"/>
                </a:ext>
              </a:extLst>
            </p:cNvPr>
            <p:cNvSpPr/>
            <p:nvPr/>
          </p:nvSpPr>
          <p:spPr>
            <a:xfrm>
              <a:off x="720682" y="667011"/>
              <a:ext cx="319984" cy="319984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5">
            <a:extLst>
              <a:ext uri="{FF2B5EF4-FFF2-40B4-BE49-F238E27FC236}">
                <a16:creationId xmlns:a16="http://schemas.microsoft.com/office/drawing/2014/main" id="{F72E760C-443D-4CA2-AA53-86FAC913115A}"/>
              </a:ext>
            </a:extLst>
          </p:cNvPr>
          <p:cNvSpPr txBox="1"/>
          <p:nvPr/>
        </p:nvSpPr>
        <p:spPr>
          <a:xfrm flipH="1">
            <a:off x="5521505" y="3841154"/>
            <a:ext cx="349540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+mj-lt"/>
                <a:cs typeface="Arial" pitchFamily="34" charset="0"/>
              </a:rPr>
              <a:t>Improvement in Customer Experience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0E90314-967E-4094-825B-C8A775B75142}"/>
              </a:ext>
            </a:extLst>
          </p:cNvPr>
          <p:cNvSpPr txBox="1">
            <a:spLocks/>
          </p:cNvSpPr>
          <p:nvPr/>
        </p:nvSpPr>
        <p:spPr>
          <a:xfrm>
            <a:off x="5508178" y="4620776"/>
            <a:ext cx="3495406" cy="1903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"Faster and more secure delivery of certified messages improves customer satisfaction, creating greater trust in our services."</a:t>
            </a:r>
            <a:r>
              <a:rPr lang="en-US" altLang="ko-KR" sz="2000" dirty="0" err="1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uier</a:t>
            </a:r>
            <a:r>
              <a:rPr lang="en-US" altLang="ko-KR" sz="2000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pregunta</a:t>
            </a:r>
            <a:r>
              <a:rPr lang="en-US" altLang="ko-KR" sz="2000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que </a:t>
            </a:r>
            <a:r>
              <a:rPr lang="en-US" altLang="ko-KR" sz="2000" dirty="0" err="1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puedan</a:t>
            </a:r>
            <a:r>
              <a:rPr lang="en-US" altLang="ko-KR" sz="2000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tener</a:t>
            </a:r>
            <a:r>
              <a:rPr lang="en-US" altLang="ko-KR" sz="2000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."</a:t>
            </a:r>
            <a:endParaRPr lang="ko-KR" altLang="en-US" sz="2000" dirty="0">
              <a:solidFill>
                <a:schemeClr val="tx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6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AFFD7F4-4528-4FB8-8D25-E2C58ECECC7C}"/>
              </a:ext>
            </a:extLst>
          </p:cNvPr>
          <p:cNvSpPr/>
          <p:nvPr/>
        </p:nvSpPr>
        <p:spPr>
          <a:xfrm>
            <a:off x="2166938" y="1244111"/>
            <a:ext cx="4954192" cy="1916724"/>
          </a:xfrm>
          <a:prstGeom prst="rect">
            <a:avLst/>
          </a:prstGeom>
          <a:solidFill>
            <a:srgbClr val="FFA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350"/>
          </a:p>
        </p:txBody>
      </p:sp>
      <p:sp>
        <p:nvSpPr>
          <p:cNvPr id="3074" name="Rectangle 5">
            <a:extLst>
              <a:ext uri="{FF2B5EF4-FFF2-40B4-BE49-F238E27FC236}">
                <a16:creationId xmlns:a16="http://schemas.microsoft.com/office/drawing/2014/main" id="{623D74E8-3CDE-487A-A0BB-98B8C609B1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65590" y="3167085"/>
            <a:ext cx="4954754" cy="191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450" dirty="0">
                <a:solidFill>
                  <a:srgbClr val="36396E"/>
                </a:solidFill>
                <a:latin typeface="Impact" panose="020B0806030902050204" pitchFamily="34" charset="0"/>
              </a:rPr>
              <a:t>THANKS</a:t>
            </a:r>
            <a:endParaRPr lang="zh-CN" altLang="zh-CN" sz="1350" dirty="0">
              <a:solidFill>
                <a:srgbClr val="36396E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552527-F570-4C7A-87A7-8D2E52C511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250283" y="3961925"/>
            <a:ext cx="4870847" cy="326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300" spc="225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0C4654-9454-41D4-B1C8-9C5FDEAC4B3B}"/>
              </a:ext>
            </a:extLst>
          </p:cNvPr>
          <p:cNvSpPr txBox="1"/>
          <p:nvPr/>
        </p:nvSpPr>
        <p:spPr>
          <a:xfrm>
            <a:off x="2852283" y="3928832"/>
            <a:ext cx="38309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spc="450" dirty="0">
                <a:solidFill>
                  <a:srgbClr val="363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sz="2100" spc="450" dirty="0">
              <a:solidFill>
                <a:srgbClr val="363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3AB3AC0-CB3F-4B1D-8A0C-4393C5AB1E53}"/>
              </a:ext>
            </a:extLst>
          </p:cNvPr>
          <p:cNvGrpSpPr/>
          <p:nvPr/>
        </p:nvGrpSpPr>
        <p:grpSpPr>
          <a:xfrm>
            <a:off x="8028280" y="5002725"/>
            <a:ext cx="1115721" cy="990164"/>
            <a:chOff x="10704373" y="5527299"/>
            <a:chExt cx="1487628" cy="1320219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3AC0C52E-C079-470F-AF1D-FF683C3B5EBE}"/>
                </a:ext>
              </a:extLst>
            </p:cNvPr>
            <p:cNvSpPr/>
            <p:nvPr/>
          </p:nvSpPr>
          <p:spPr>
            <a:xfrm>
              <a:off x="10704373" y="6378323"/>
              <a:ext cx="1487625" cy="469195"/>
            </a:xfrm>
            <a:custGeom>
              <a:avLst/>
              <a:gdLst>
                <a:gd name="connsiteX0" fmla="*/ 2387688 w 2387688"/>
                <a:gd name="connsiteY0" fmla="*/ 0 h 753074"/>
                <a:gd name="connsiteX1" fmla="*/ 2387688 w 2387688"/>
                <a:gd name="connsiteY1" fmla="*/ 753074 h 753074"/>
                <a:gd name="connsiteX2" fmla="*/ 0 w 2387688"/>
                <a:gd name="connsiteY2" fmla="*/ 753074 h 753074"/>
                <a:gd name="connsiteX3" fmla="*/ 2387688 w 2387688"/>
                <a:gd name="connsiteY3" fmla="*/ 0 h 7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688" h="753074">
                  <a:moveTo>
                    <a:pt x="2387688" y="0"/>
                  </a:moveTo>
                  <a:lnTo>
                    <a:pt x="2387688" y="753074"/>
                  </a:lnTo>
                  <a:lnTo>
                    <a:pt x="0" y="753074"/>
                  </a:lnTo>
                  <a:lnTo>
                    <a:pt x="2387688" y="0"/>
                  </a:lnTo>
                  <a:close/>
                </a:path>
              </a:pathLst>
            </a:custGeom>
            <a:solidFill>
              <a:srgbClr val="3639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7808B72-5770-4EDE-9B41-0B46B98AE0EE}"/>
                </a:ext>
              </a:extLst>
            </p:cNvPr>
            <p:cNvSpPr/>
            <p:nvPr/>
          </p:nvSpPr>
          <p:spPr>
            <a:xfrm>
              <a:off x="10713947" y="5527299"/>
              <a:ext cx="1478054" cy="1127501"/>
            </a:xfrm>
            <a:custGeom>
              <a:avLst/>
              <a:gdLst>
                <a:gd name="connsiteX0" fmla="*/ 2989642 w 2989642"/>
                <a:gd name="connsiteY0" fmla="*/ 0 h 2123461"/>
                <a:gd name="connsiteX1" fmla="*/ 2989642 w 2989642"/>
                <a:gd name="connsiteY1" fmla="*/ 1162247 h 2123461"/>
                <a:gd name="connsiteX2" fmla="*/ 10097 w 2989642"/>
                <a:gd name="connsiteY2" fmla="*/ 2123461 h 2123461"/>
                <a:gd name="connsiteX3" fmla="*/ 0 w 2989642"/>
                <a:gd name="connsiteY3" fmla="*/ 2123461 h 2123461"/>
                <a:gd name="connsiteX4" fmla="*/ 2989642 w 2989642"/>
                <a:gd name="connsiteY4" fmla="*/ 0 h 21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42" h="2123461">
                  <a:moveTo>
                    <a:pt x="2989642" y="0"/>
                  </a:moveTo>
                  <a:lnTo>
                    <a:pt x="2989642" y="1162247"/>
                  </a:lnTo>
                  <a:lnTo>
                    <a:pt x="10097" y="2123461"/>
                  </a:lnTo>
                  <a:lnTo>
                    <a:pt x="0" y="2123461"/>
                  </a:lnTo>
                  <a:lnTo>
                    <a:pt x="2989642" y="0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9508073-0832-4B4C-AFC8-D1AC882DB31D}"/>
              </a:ext>
            </a:extLst>
          </p:cNvPr>
          <p:cNvGrpSpPr/>
          <p:nvPr/>
        </p:nvGrpSpPr>
        <p:grpSpPr>
          <a:xfrm flipH="1">
            <a:off x="-6407" y="857251"/>
            <a:ext cx="1216989" cy="1080038"/>
            <a:chOff x="-54105" y="-2403235"/>
            <a:chExt cx="1487625" cy="1320219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799B084-F205-4B81-90B6-9B9CD45A32F0}"/>
                </a:ext>
              </a:extLst>
            </p:cNvPr>
            <p:cNvSpPr/>
            <p:nvPr/>
          </p:nvSpPr>
          <p:spPr>
            <a:xfrm>
              <a:off x="-54105" y="-1552211"/>
              <a:ext cx="1487625" cy="469195"/>
            </a:xfrm>
            <a:custGeom>
              <a:avLst/>
              <a:gdLst>
                <a:gd name="connsiteX0" fmla="*/ 2387688 w 2387688"/>
                <a:gd name="connsiteY0" fmla="*/ 0 h 753074"/>
                <a:gd name="connsiteX1" fmla="*/ 2387688 w 2387688"/>
                <a:gd name="connsiteY1" fmla="*/ 753074 h 753074"/>
                <a:gd name="connsiteX2" fmla="*/ 0 w 2387688"/>
                <a:gd name="connsiteY2" fmla="*/ 753074 h 753074"/>
                <a:gd name="connsiteX3" fmla="*/ 2387688 w 2387688"/>
                <a:gd name="connsiteY3" fmla="*/ 0 h 7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688" h="753074">
                  <a:moveTo>
                    <a:pt x="2387688" y="0"/>
                  </a:moveTo>
                  <a:lnTo>
                    <a:pt x="2387688" y="753074"/>
                  </a:lnTo>
                  <a:lnTo>
                    <a:pt x="0" y="753074"/>
                  </a:lnTo>
                  <a:lnTo>
                    <a:pt x="2387688" y="0"/>
                  </a:lnTo>
                  <a:close/>
                </a:path>
              </a:pathLst>
            </a:custGeom>
            <a:solidFill>
              <a:srgbClr val="3639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05318FE-B5CD-4A6A-890D-7665299BA6DB}"/>
                </a:ext>
              </a:extLst>
            </p:cNvPr>
            <p:cNvSpPr/>
            <p:nvPr/>
          </p:nvSpPr>
          <p:spPr>
            <a:xfrm>
              <a:off x="-52366" y="-2403235"/>
              <a:ext cx="1478054" cy="1127501"/>
            </a:xfrm>
            <a:custGeom>
              <a:avLst/>
              <a:gdLst>
                <a:gd name="connsiteX0" fmla="*/ 2989642 w 2989642"/>
                <a:gd name="connsiteY0" fmla="*/ 0 h 2123461"/>
                <a:gd name="connsiteX1" fmla="*/ 2989642 w 2989642"/>
                <a:gd name="connsiteY1" fmla="*/ 1162247 h 2123461"/>
                <a:gd name="connsiteX2" fmla="*/ 10097 w 2989642"/>
                <a:gd name="connsiteY2" fmla="*/ 2123461 h 2123461"/>
                <a:gd name="connsiteX3" fmla="*/ 0 w 2989642"/>
                <a:gd name="connsiteY3" fmla="*/ 2123461 h 2123461"/>
                <a:gd name="connsiteX4" fmla="*/ 2989642 w 2989642"/>
                <a:gd name="connsiteY4" fmla="*/ 0 h 21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42" h="2123461">
                  <a:moveTo>
                    <a:pt x="2989642" y="0"/>
                  </a:moveTo>
                  <a:lnTo>
                    <a:pt x="2989642" y="1162247"/>
                  </a:lnTo>
                  <a:lnTo>
                    <a:pt x="10097" y="2123461"/>
                  </a:lnTo>
                  <a:lnTo>
                    <a:pt x="0" y="2123461"/>
                  </a:lnTo>
                  <a:lnTo>
                    <a:pt x="2989642" y="0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350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7F644A19-9619-4817-A1E7-D11D6D8BDB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5591" y="857250"/>
            <a:ext cx="4955539" cy="25038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638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7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SMARTLAYOUT_SHAPETYPE" val="Ornament"/>
  <p:tag name="RESOURCELIBID_SMARTLAYOUT" val="5561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SMARTLAYOUT_SHAPETYPE" val="Ornament"/>
  <p:tag name="RESOURCELIBID_SMARTLAYOUT" val="5561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Picture"/>
  <p:tag name="SMARTLAYOUT_SHAPEPICTURE" val="2|KeepOriginal|False|False|PictureBox|None|efcb6dc821ca47d680416e66b4246716.jpeg"/>
  <p:tag name="PA" val="v5.2.3"/>
  <p:tag name="RESOURCELIBID_SMARTLAYOUT" val="5561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4日"/>
  <p:tag name="POCKET_APPLY_TYPE" val="Slide"/>
  <p:tag name="APPLYTYPE" val="SubTitle"/>
  <p:tag name="APPLY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7000"/>
  <p:tag name="RESOURCELIB_SLIDETYPE" val="12"/>
  <p:tag name="POCKET_APPLY_TIME" val="2019年1月14日"/>
  <p:tag name="POCKET_APPLY_TYPE" val="Slide"/>
  <p:tag name="TIMING" val="|0.3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4日"/>
  <p:tag name="POCKET_APPLY_TYPE" val="Slid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4日"/>
  <p:tag name="POCKET_APPLY_TYPE" val="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RESOURCELIBID_SLIDE" val="307290"/>
  <p:tag name="RESOURCELIB_SLIDETYPE" val="12"/>
  <p:tag name="POCKET_APPLY_TIME" val="2019年1月15日"/>
  <p:tag name="POCKET_APPLY_TYPE" val="Slide"/>
  <p:tag name="TIMING" val="|0.5|1.7|1.6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5日"/>
  <p:tag name="POCKET_APPLY_TYPE" val="Slide"/>
  <p:tag name="APPLYTYPE" val="Picture"/>
  <p:tag name="APPLY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5日"/>
  <p:tag name="POCKET_APPLY_TYPE" val="Slide"/>
  <p:tag name="APPLYTYPE" val="Other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5日"/>
  <p:tag name="POCKET_APPLY_TYPE" val="Slide"/>
  <p:tag name="APPLYTYPE" val="Other"/>
  <p:tag name="APPLY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2|2|FillSolid|#F2F2F2|False|True|"/>
  <p:tag name="RESOURCELIBID_SMARTLAYOUT" val="556570"/>
  <p:tag name="TIMING" val="|0.2|1|0.8|1.3|1.1|1.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14日"/>
  <p:tag name="POCKET_APPLY_TYPE" val="Slid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3|6|NoFill|#FFFFFF|False|True|"/>
  <p:tag name="RESOURCELIBID_SMARTLAYOUT" val="556132"/>
  <p:tag name="TIMING" val="|0.8|1.2|0.8|1|0.9|0.8|1.3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SMARTLAYOUT_SHAPETYPE" val="Ornament"/>
  <p:tag name="RESOURCELIBID_SMARTLAYOUT" val="556132"/>
</p:tagLst>
</file>

<file path=ppt/theme/theme1.xml><?xml version="1.0" encoding="utf-8"?>
<a:theme xmlns:a="http://schemas.openxmlformats.org/drawingml/2006/main" name="Office 主题​​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331</Words>
  <Application>Microsoft Office PowerPoint</Application>
  <PresentationFormat>Presentación en pantalla (4:3)</PresentationFormat>
  <Paragraphs>35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等线</vt:lpstr>
      <vt:lpstr>微软雅黑</vt:lpstr>
      <vt:lpstr>Adobe Caslon Pro Bold</vt:lpstr>
      <vt:lpstr>Aharoni</vt:lpstr>
      <vt:lpstr>Akzidenz-Grotesk BQ Extra</vt:lpstr>
      <vt:lpstr>Arial</vt:lpstr>
      <vt:lpstr>Calibri</vt:lpstr>
      <vt:lpstr>Calibri Light</vt:lpstr>
      <vt:lpstr>Impact</vt:lpstr>
      <vt:lpstr>方正毡笔黑繁体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slidesppt.net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delivery</dc:title>
  <dc:creator>Grym</dc:creator>
  <cp:lastModifiedBy>Leidys</cp:lastModifiedBy>
  <cp:revision>129</cp:revision>
  <dcterms:created xsi:type="dcterms:W3CDTF">2019-01-11T04:00:25Z</dcterms:created>
  <dcterms:modified xsi:type="dcterms:W3CDTF">2024-05-28T03:34:44Z</dcterms:modified>
  <cp:category>slidesppt.net</cp:category>
</cp:coreProperties>
</file>