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25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EEFEE-BDB1-4048-B54A-A8B76C353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1074" y="1412913"/>
            <a:ext cx="8915399" cy="2262781"/>
          </a:xfrm>
        </p:spPr>
        <p:txBody>
          <a:bodyPr/>
          <a:lstStyle/>
          <a:p>
            <a:r>
              <a:rPr lang="es-MX" dirty="0"/>
              <a:t>VIDEO DE PRESENTACIÓN PROYECTO DE VIDA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617F99-BBA2-4A0E-B990-0F9CFF5D7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073" y="4215519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s-MX" b="0" i="0" dirty="0">
                <a:solidFill>
                  <a:srgbClr val="1D2125"/>
                </a:solidFill>
                <a:effectLst/>
                <a:latin typeface="-apple-system"/>
              </a:rPr>
              <a:t>Video presentación. Proyecto de vida GA9-240201526-AA2-EV01</a:t>
            </a:r>
          </a:p>
          <a:p>
            <a:r>
              <a:rPr lang="es-CO" dirty="0"/>
              <a:t>Presentado  por : Julio Andrés Flórez Arango</a:t>
            </a:r>
          </a:p>
          <a:p>
            <a:r>
              <a:rPr lang="es-CO" dirty="0"/>
              <a:t>Ficha: 2721498</a:t>
            </a:r>
          </a:p>
          <a:p>
            <a:r>
              <a:rPr lang="es-CO" dirty="0"/>
              <a:t>Instructora : Roció del pilar Jiménez</a:t>
            </a:r>
          </a:p>
        </p:txBody>
      </p:sp>
    </p:spTree>
    <p:extLst>
      <p:ext uri="{BB962C8B-B14F-4D97-AF65-F5344CB8AC3E}">
        <p14:creationId xmlns:p14="http://schemas.microsoft.com/office/powerpoint/2010/main" val="360488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8039B-A1A2-464B-BA14-C087D26A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Nivel 1: identidad trascendente.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ED99B-0D61-469E-865F-DC995F0E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475" y="1703942"/>
            <a:ext cx="9235137" cy="3936694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a. ¿Quién soy ante lo trascendente? (Dios, el Universo o lo que yo considere trascendente).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Soy una creación de dios la cual vino a cumplir un propósito </a:t>
            </a:r>
          </a:p>
          <a:p>
            <a:r>
              <a:rPr lang="es-MX" dirty="0"/>
              <a:t>b. ¿Qué tan importante es para ti la creencia en Dios o de algo que te trasciende? 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Es muy importante desde pequeño me han guiado en las enseñanzas de Dios y el camino que debo seguir para ser una buena persona </a:t>
            </a:r>
          </a:p>
          <a:p>
            <a:r>
              <a:rPr lang="es-MX" dirty="0"/>
              <a:t>c. ¿Cómo deseas que esta relación con la divinidad se exprese en tu vida diaria? 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Desde muy temprano orando por mi familia y bienestar </a:t>
            </a:r>
          </a:p>
          <a:p>
            <a:r>
              <a:rPr lang="es-MX" dirty="0"/>
              <a:t>d. ¿Te consideras invitado por Dios a algo? 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A hacer las cosas bien</a:t>
            </a:r>
          </a:p>
          <a:p>
            <a:r>
              <a:rPr lang="es-MX" dirty="0"/>
              <a:t>e. Si no crees en Dios, ¿Crees en algo que te trasciende, como el Universo en su totalidad?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853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D85CF-C7AF-4548-B7CD-8A3A438A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Nivel 2: identidad.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245B-BC6E-427B-98C0-D74AE054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422163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a. ¿Quién soy como individuo en este aquí y en este ahora? 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Soy un trabajador de una empresa de mensajería certificada , con un familia y responsabilidades</a:t>
            </a:r>
          </a:p>
          <a:p>
            <a:r>
              <a:rPr lang="es-MX" dirty="0"/>
              <a:t>b. ¿Quién quiero ser? Puedes considerar tus diferentes roles: adolescente, joven, adulto, hombre/mujer, padre/madre, hijo/hija, estudiante, trabajador, ciudadano, jubilado, viudo/a. 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Yo quiero sen un agente de bien , con mis propios recursos , eso implica tener un mejor trabajo , una familia feliz y prospera</a:t>
            </a:r>
          </a:p>
          <a:p>
            <a:r>
              <a:rPr lang="es-MX" dirty="0"/>
              <a:t>c. En este nivel es parte importante un sentido de misión personal: ¿Tienes definido un sentido de misión en esta experiencia humana? ¿Cuál es tu visión personal?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Para mí, mi misión es ser bueno y ayudar a las personas, hasta cierto punto , quiero hacer sonreír a la gente y hacer cosas buenas . Mi visión es vivir en un mundo donde todos sean amables y se ayuden mutuamente, Sin tanta desigualdad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952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E581E-394A-4D82-9F8E-47645AC3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Nivel 3: valores, creencias, actitudes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193E7-C6E0-467C-ABBE-26ED1AD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4693701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a. ¿Qué valores deseo expresar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Me gustaría expresar valores como la autenticidad y la compasión, pero también reconozco la importancia de la tolerancia y la paciencia en situaciones difíciles. A veces, admito, puedo ser impulsivo o impaciente, pero siempre intento aprender de mis errores y ser mejor cada día. Creo en la sinceridad y en tratar a los demás con respeto, aunque a veces puedo fallar en encontrar el equilibrio adecuado.</a:t>
            </a:r>
            <a:endParaRPr lang="es-MX" dirty="0"/>
          </a:p>
          <a:p>
            <a:r>
              <a:rPr lang="es-MX" dirty="0"/>
              <a:t> b. ¿Qué actitudes deseo asumir en mi vida? 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Quiero vivir con gratitud, perseverancia y una mente abierta a nuevas experiencias. Enfrentaré los desafíos con optimismo y aprenderé de cada situación. Mantendré siempre humildad y aceptación hacia los demás. Para mí, es crucial ser empático y escuchar activamente, buscando entender diferentes perspectivas y crecer personalmente a través de mis interacciones con los demás</a:t>
            </a:r>
          </a:p>
          <a:p>
            <a:r>
              <a:rPr lang="es-MX" dirty="0"/>
              <a:t>c. ¿Qué creencias deseo fortalecer y cuáles deseo cambiar?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Para fortalecer, deseo creer más en mi capacidad para superar desafíos y en la importancia de la gratitud diaria. Quiero cambiar en reducir comportamientos egoístas y manejar la ira de manera más constructiva.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77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AC3D5-10ED-4F7C-9650-34E2577E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Nivel 4: capacidades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CF74B-431D-4538-B504-40EF97F4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28521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a. ¿Qué habilidades o capacidades deseo desarrollar para aplicarlas en mi actuar cotidiano? 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Quiero aprender a expresarme mejor, tanto hablando como escribiendo, para que pueda comunicarme más claramente en mi día a día</a:t>
            </a:r>
          </a:p>
          <a:p>
            <a:r>
              <a:rPr lang="es-MX" dirty="0"/>
              <a:t>b. ¿Qué aptitudes son fáciles para mí, casi naturales?, es decir ¿Para qué soy muy bueno?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Se me da bien escuchar a los demás y entender diferentes puntos de vista. También soy bueno para pensar críticamente y encontrar soluciones creativas a los problemas.</a:t>
            </a:r>
          </a:p>
          <a:p>
            <a:r>
              <a:rPr lang="es-MX" dirty="0"/>
              <a:t> c. ¿Qué capacidades he desarrollado con disciplina y esfuerzo? 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He trabajado duro para ser más organizado y administrar mi tiempo mejor. También he aprendido a resolver problemas difíciles con paciencia y método.</a:t>
            </a:r>
          </a:p>
          <a:p>
            <a:r>
              <a:rPr lang="es-MX" dirty="0"/>
              <a:t>d. Aquí puedes realizar un DOFA para evaluar tus capacidades, pero también tus debilidades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973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DCF633-DB4B-4BFC-AFA9-BEC865517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0" t="27631" r="30693" b="24338"/>
          <a:stretch/>
        </p:blipFill>
        <p:spPr>
          <a:xfrm>
            <a:off x="3712684" y="925416"/>
            <a:ext cx="5288097" cy="534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6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26C32-1EA9-41C2-9414-524CBC37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Nivel 5: acciones y comportamiento.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064F1-66C3-487F-8886-9B9D38D2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a. ¿Cómo quiero actuar cada día? 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Yo quiero actuar con una actitud positiva sin necesidad de opacar a nadie , con respeto , aportando a mi comunidad con pequeñas acciones , no dejándome llevar por la ira </a:t>
            </a:r>
          </a:p>
          <a:p>
            <a:r>
              <a:rPr lang="es-MX" dirty="0"/>
              <a:t>b. ¿Qué tipo de actividades deseo realizar o deseo dejar de realizar cada día? 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Saludando de buena forma , no ser altanero , ayudando al medio ambiente ya sea ahorrando agua , recogiendo algún mugre , pequeñas acciones que aportan en conjunto , agradecer por cada detalle de la vida </a:t>
            </a:r>
          </a:p>
          <a:p>
            <a:r>
              <a:rPr lang="es-MX" dirty="0"/>
              <a:t>c. ¿Cómo quiero comportarme específicamente cada día de mi vida?</a:t>
            </a:r>
          </a:p>
          <a:p>
            <a:pPr marL="0" indent="0">
              <a:buNone/>
            </a:pPr>
            <a:r>
              <a:rPr lang="es-MX" dirty="0"/>
              <a:t>En cierta manera es complicado portarnos como tal de una sola manera de ser así seriamos robots , pero si trato de ser autentico , real , no dejarme por los malos pensamientos , ser amable , alegre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128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6DB58-8551-41E3-821B-2D76E21F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Nivel 6: medio ambiente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6173A-4CB6-41D5-B0AD-54B12F21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a. ¿Dónde quiero estar?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Japón por su cultura y su orden , México por su cultura y gastronomía , y en Medellín Colombia , la ciudad de la eterna primavera</a:t>
            </a:r>
          </a:p>
          <a:p>
            <a:r>
              <a:rPr lang="es-MX" dirty="0"/>
              <a:t> b. ¿Con quiénes deseo convivir? 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Primeramente con mi familia , también una sociedad consciente y limpia, personas que me inspiren a ser mejor  </a:t>
            </a:r>
          </a:p>
          <a:p>
            <a:r>
              <a:rPr lang="es-MX" dirty="0"/>
              <a:t>c. ¿Cómo quiero relacionarme con el medio ambiente en que me desenvuelvo?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Me gustaría vivir en un entorno donde pueda disfrutar de la naturaleza y contribuir a su conservación de alguna manera , ayudarlo de manera sostenible y ver el impacto que causamos los que estamos a su alrededor 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709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987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Century Gothic</vt:lpstr>
      <vt:lpstr>Wingdings 3</vt:lpstr>
      <vt:lpstr>Espiral</vt:lpstr>
      <vt:lpstr>VIDEO DE PRESENTACIÓN PROYECTO DE VIDA</vt:lpstr>
      <vt:lpstr>Nivel 1: identidad trascendente.</vt:lpstr>
      <vt:lpstr>Nivel 2: identidad.</vt:lpstr>
      <vt:lpstr>Nivel 3: valores, creencias, actitudes</vt:lpstr>
      <vt:lpstr>Nivel 4: capacidades</vt:lpstr>
      <vt:lpstr>Presentación de PowerPoint</vt:lpstr>
      <vt:lpstr>Nivel 5: acciones y comportamiento.</vt:lpstr>
      <vt:lpstr>Nivel 6: medio ambiente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DE PRESENTACIÓN PROYECTO DE VIDA</dc:title>
  <dc:creator>Leidys</dc:creator>
  <cp:lastModifiedBy>Leidys</cp:lastModifiedBy>
  <cp:revision>9</cp:revision>
  <dcterms:created xsi:type="dcterms:W3CDTF">2024-06-30T17:02:17Z</dcterms:created>
  <dcterms:modified xsi:type="dcterms:W3CDTF">2024-06-30T18:38:27Z</dcterms:modified>
</cp:coreProperties>
</file>