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2" r:id="rId2"/>
    <p:sldId id="273" r:id="rId3"/>
    <p:sldId id="278" r:id="rId4"/>
    <p:sldId id="279" r:id="rId5"/>
    <p:sldId id="280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09/09/18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09/09/18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09/09/18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09/09/18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09/09/18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09/09/18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09/09/18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09/09/18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09/09/18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09/09/18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09/09/18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09/09/18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US" sz="2800" dirty="0"/>
              <a:t>Uber Supply-Demand Gap Analysis</a:t>
            </a: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3478" y="5731394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				Rahul Shukla</a:t>
            </a:r>
          </a:p>
        </p:txBody>
      </p:sp>
    </p:spTree>
    <p:extLst>
      <p:ext uri="{BB962C8B-B14F-4D97-AF65-F5344CB8AC3E}">
        <p14:creationId xmlns:p14="http://schemas.microsoft.com/office/powerpoint/2010/main" val="416302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Objectives &amp; Goals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97726"/>
            <a:ext cx="11168742" cy="4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Business Objectives: </a:t>
            </a:r>
          </a:p>
          <a:p>
            <a:pPr marL="0" indent="0">
              <a:buNone/>
            </a:pPr>
            <a:r>
              <a:rPr lang="en-US" sz="1800" dirty="0"/>
              <a:t>The objective is to identify reasons for non-availability and cancellation of cabs during various hours of the day. Any recommendations to improve the demand-supply gap would be made.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Goals of Analysis:</a:t>
            </a:r>
          </a:p>
          <a:p>
            <a:r>
              <a:rPr lang="en-IN" sz="1800" b="1" dirty="0"/>
              <a:t>Identify critical problems in availability/ cancellation resulting in declined customer experience .</a:t>
            </a:r>
          </a:p>
          <a:p>
            <a:r>
              <a:rPr lang="en-US" sz="1800" b="1" dirty="0"/>
              <a:t>Demand-Supply Gap analysis- </a:t>
            </a:r>
            <a:r>
              <a:rPr lang="en-US" sz="1800" dirty="0"/>
              <a:t>Understand reasons for demand supply gap</a:t>
            </a:r>
          </a:p>
          <a:p>
            <a:r>
              <a:rPr lang="en-US" sz="1800" b="1" dirty="0"/>
              <a:t>Recommendations- </a:t>
            </a:r>
            <a:r>
              <a:rPr lang="en-US" sz="1800" dirty="0"/>
              <a:t>Possible solutions to mitigate the gap</a:t>
            </a:r>
          </a:p>
        </p:txBody>
      </p:sp>
    </p:spTree>
    <p:extLst>
      <p:ext uri="{BB962C8B-B14F-4D97-AF65-F5344CB8AC3E}">
        <p14:creationId xmlns:p14="http://schemas.microsoft.com/office/powerpoint/2010/main" val="288456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B470-17E2-8946-9330-9BD0D131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205182"/>
            <a:ext cx="9313817" cy="856138"/>
          </a:xfrm>
        </p:spPr>
        <p:txBody>
          <a:bodyPr/>
          <a:lstStyle/>
          <a:p>
            <a:r>
              <a:rPr lang="en-US" dirty="0"/>
              <a:t>Analysis by single variable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AC52D1-AEC9-5549-A715-AB4164FBC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9" y="1516565"/>
            <a:ext cx="5018049" cy="4928839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B5BE28-74AD-DC4D-B1C6-D92613BF4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25" y="1516565"/>
            <a:ext cx="4756726" cy="498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6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68D9-37DE-5142-AFAC-A4755F34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60217"/>
            <a:ext cx="9313817" cy="856138"/>
          </a:xfrm>
        </p:spPr>
        <p:txBody>
          <a:bodyPr/>
          <a:lstStyle/>
          <a:p>
            <a:r>
              <a:rPr lang="en-US" dirty="0"/>
              <a:t>Analysis by timeslot and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35835-A3EB-CB4A-8778-06B45A467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6" y="1204332"/>
            <a:ext cx="4850779" cy="55087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06C38-29AE-EC44-8056-86D5A1A8F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56" y="1126272"/>
            <a:ext cx="4650059" cy="57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6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9F3C-7EB1-5A4A-8284-6B491ADE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216334"/>
            <a:ext cx="9313817" cy="856138"/>
          </a:xfrm>
        </p:spPr>
        <p:txBody>
          <a:bodyPr/>
          <a:lstStyle/>
          <a:p>
            <a:r>
              <a:rPr lang="en-US" dirty="0"/>
              <a:t>Outcome analysis -1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DD98E-B3BD-9F4E-9710-35FCE9FFD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3" y="1304691"/>
            <a:ext cx="4817328" cy="5403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09A40D-DA10-134E-94A4-E8534EF514A2}"/>
              </a:ext>
            </a:extLst>
          </p:cNvPr>
          <p:cNvSpPr txBox="1"/>
          <p:nvPr/>
        </p:nvSpPr>
        <p:spPr>
          <a:xfrm>
            <a:off x="6211230" y="2118732"/>
            <a:ext cx="53191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Results: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cabs cancelled is high during early morning (3AM-7AM) and morning (7AM-12:00PM)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95% of cabs cabs cancelled are for city pickup.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 of high cancellation: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median of duration of the journey is high from city in this time slot.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frequency of passengers taking cab from airport is high during evening. Hence the wait time would be very high at the airport.</a:t>
            </a:r>
          </a:p>
        </p:txBody>
      </p:sp>
    </p:spTree>
    <p:extLst>
      <p:ext uri="{BB962C8B-B14F-4D97-AF65-F5344CB8AC3E}">
        <p14:creationId xmlns:p14="http://schemas.microsoft.com/office/powerpoint/2010/main" val="34301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9F3C-7EB1-5A4A-8284-6B491ADE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216334"/>
            <a:ext cx="9313817" cy="856138"/>
          </a:xfrm>
        </p:spPr>
        <p:txBody>
          <a:bodyPr/>
          <a:lstStyle/>
          <a:p>
            <a:r>
              <a:rPr lang="en-US" dirty="0"/>
              <a:t>Outcome analysis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9A40D-DA10-134E-94A4-E8534EF514A2}"/>
              </a:ext>
            </a:extLst>
          </p:cNvPr>
          <p:cNvSpPr txBox="1"/>
          <p:nvPr/>
        </p:nvSpPr>
        <p:spPr>
          <a:xfrm>
            <a:off x="6088567" y="1400545"/>
            <a:ext cx="53191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Results: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cars available is high during evening time (4PM-8PM)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95% of cabs not available are from airport pickup.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 of high cancellation: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Evening is the most preferred time of landing and hence number of requests from the airport is highest during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Since no cabs have reached to the airport earlier from the city ( due to high cancellation),the supply of the cab is much lower than the demand.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20611-595D-7048-9782-C493B2FD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433" y="1449657"/>
            <a:ext cx="3541138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73F7FF-B7FB-414D-AC3A-57E3E31F0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72"/>
          <a:stretch/>
        </p:blipFill>
        <p:spPr>
          <a:xfrm>
            <a:off x="171014" y="1037064"/>
            <a:ext cx="3555862" cy="525222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826250-EA4B-054F-9E68-ADC906268F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5"/>
          <a:stretch/>
        </p:blipFill>
        <p:spPr>
          <a:xfrm>
            <a:off x="3726876" y="1037064"/>
            <a:ext cx="8168923" cy="5497552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8A45C09-AEFA-3F4E-AACE-A2000DCD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216334"/>
            <a:ext cx="9313817" cy="856138"/>
          </a:xfrm>
        </p:spPr>
        <p:txBody>
          <a:bodyPr/>
          <a:lstStyle/>
          <a:p>
            <a:r>
              <a:rPr lang="en-US" dirty="0"/>
              <a:t>Supply Demand Gap Analysis</a:t>
            </a:r>
          </a:p>
        </p:txBody>
      </p:sp>
    </p:spTree>
    <p:extLst>
      <p:ext uri="{BB962C8B-B14F-4D97-AF65-F5344CB8AC3E}">
        <p14:creationId xmlns:p14="http://schemas.microsoft.com/office/powerpoint/2010/main" val="179734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D9CC-3CFF-2D45-A10E-8194DD2A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1F847-31F6-214A-9E84-78D3FBE7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Gap is higher than supply for</a:t>
            </a:r>
          </a:p>
          <a:p>
            <a:pPr lvl="1"/>
            <a:r>
              <a:rPr lang="en-US" sz="1400" dirty="0"/>
              <a:t>Early morning and morning for city pickup</a:t>
            </a:r>
          </a:p>
          <a:p>
            <a:pPr lvl="1"/>
            <a:r>
              <a:rPr lang="en-US" sz="1400" dirty="0"/>
              <a:t>Evening for airport pickup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dirty="0"/>
              <a:t>High morning traffic due to office and schools results in high median of travel time to the airport.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Low airport pickup demand results in high wait time at the airport.</a:t>
            </a:r>
          </a:p>
          <a:p>
            <a:endParaRPr lang="en-US" sz="1400" dirty="0"/>
          </a:p>
          <a:p>
            <a:r>
              <a:rPr lang="en-US" sz="1400" dirty="0"/>
              <a:t>Lesser cabs reaching airport by evening results in low supply at increased demand time slot.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55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1268-1FDC-8F49-8C89-0EE0271A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327846"/>
            <a:ext cx="9313817" cy="856138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1EF7-1528-F041-8797-883720A92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46" y="1183984"/>
            <a:ext cx="11168742" cy="5159192"/>
          </a:xfrm>
        </p:spPr>
        <p:txBody>
          <a:bodyPr>
            <a:normAutofit/>
          </a:bodyPr>
          <a:lstStyle/>
          <a:p>
            <a:r>
              <a:rPr lang="en-US" dirty="0"/>
              <a:t>Encourage pooling of riders to the airport. This would ensure a larger combined income to the driver.</a:t>
            </a:r>
          </a:p>
          <a:p>
            <a:r>
              <a:rPr lang="en-US" dirty="0"/>
              <a:t>Incentivize the drivers opting for morning pickup to the airport by providing monetary benefits.</a:t>
            </a:r>
          </a:p>
          <a:p>
            <a:r>
              <a:rPr lang="en-US" dirty="0"/>
              <a:t>Reduce wait time at the airport. Encourage drivers to leave the airport w/o passenger after a minimum wait time. Till the driver gets a passenger in the city, a monetary incentive can be added.	</a:t>
            </a:r>
          </a:p>
          <a:p>
            <a:r>
              <a:rPr lang="en-US" dirty="0"/>
              <a:t>Drivers staying near the airport would have higher incentive to take the trips. More such drivers can be hired.</a:t>
            </a:r>
          </a:p>
          <a:p>
            <a:r>
              <a:rPr lang="en-US" dirty="0"/>
              <a:t>Number of cabs at the airport in the evening should be increased to maximize returns.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7303</TotalTime>
  <Words>352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Uber Supply-Demand Gap Analysis  </vt:lpstr>
      <vt:lpstr>Objectives &amp; Goals of Analysis</vt:lpstr>
      <vt:lpstr>Analysis by single variable</vt:lpstr>
      <vt:lpstr>Analysis by timeslot and location</vt:lpstr>
      <vt:lpstr>Outcome analysis -1 </vt:lpstr>
      <vt:lpstr>Outcome analysis -2</vt:lpstr>
      <vt:lpstr>Supply Demand Gap Analysis</vt:lpstr>
      <vt:lpstr>Conclusion</vt:lpstr>
      <vt:lpstr>Recommendations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Shukla, Rahul</cp:lastModifiedBy>
  <cp:revision>115</cp:revision>
  <dcterms:created xsi:type="dcterms:W3CDTF">2016-06-09T08:16:28Z</dcterms:created>
  <dcterms:modified xsi:type="dcterms:W3CDTF">2018-09-09T18:06:08Z</dcterms:modified>
</cp:coreProperties>
</file>