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B5C1F9AF-6F90-4F61-A32B-B83311227FC8}" type="datetimeFigureOut">
              <a:rPr lang="es-CO" smtClean="0"/>
              <a:t>19/12/2020</a:t>
            </a:fld>
            <a:endParaRPr lang="es-CO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64781CC-B43B-4382-B53D-4FC13DB3DD2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816031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1F9AF-6F90-4F61-A32B-B83311227FC8}" type="datetimeFigureOut">
              <a:rPr lang="es-CO" smtClean="0"/>
              <a:t>19/12/2020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781CC-B43B-4382-B53D-4FC13DB3DD2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2014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1F9AF-6F90-4F61-A32B-B83311227FC8}" type="datetimeFigureOut">
              <a:rPr lang="es-CO" smtClean="0"/>
              <a:t>19/12/2020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781CC-B43B-4382-B53D-4FC13DB3DD2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34273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1F9AF-6F90-4F61-A32B-B83311227FC8}" type="datetimeFigureOut">
              <a:rPr lang="es-CO" smtClean="0"/>
              <a:t>19/12/2020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781CC-B43B-4382-B53D-4FC13DB3DD2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25414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B5C1F9AF-6F90-4F61-A32B-B83311227FC8}" type="datetimeFigureOut">
              <a:rPr lang="es-CO" smtClean="0"/>
              <a:t>19/12/2020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264781CC-B43B-4382-B53D-4FC13DB3DD2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000816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1F9AF-6F90-4F61-A32B-B83311227FC8}" type="datetimeFigureOut">
              <a:rPr lang="es-CO" smtClean="0"/>
              <a:t>19/12/2020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781CC-B43B-4382-B53D-4FC13DB3DD2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66672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1F9AF-6F90-4F61-A32B-B83311227FC8}" type="datetimeFigureOut">
              <a:rPr lang="es-CO" smtClean="0"/>
              <a:t>19/12/2020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781CC-B43B-4382-B53D-4FC13DB3DD2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41737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1F9AF-6F90-4F61-A32B-B83311227FC8}" type="datetimeFigureOut">
              <a:rPr lang="es-CO" smtClean="0"/>
              <a:t>19/12/2020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781CC-B43B-4382-B53D-4FC13DB3DD2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99124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1F9AF-6F90-4F61-A32B-B83311227FC8}" type="datetimeFigureOut">
              <a:rPr lang="es-CO" smtClean="0"/>
              <a:t>19/12/2020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781CC-B43B-4382-B53D-4FC13DB3DD2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56188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1F9AF-6F90-4F61-A32B-B83311227FC8}" type="datetimeFigureOut">
              <a:rPr lang="es-CO" smtClean="0"/>
              <a:t>19/12/2020</a:t>
            </a:fld>
            <a:endParaRPr lang="es-CO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s-CO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64781CC-B43B-4382-B53D-4FC13DB3DD29}" type="slidenum">
              <a:rPr lang="es-CO" smtClean="0"/>
              <a:t>‹Nº›</a:t>
            </a:fld>
            <a:endParaRPr lang="es-CO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56987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B5C1F9AF-6F90-4F61-A32B-B83311227FC8}" type="datetimeFigureOut">
              <a:rPr lang="es-CO" smtClean="0"/>
              <a:t>19/12/2020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64781CC-B43B-4382-B53D-4FC13DB3DD29}" type="slidenum">
              <a:rPr lang="es-CO" smtClean="0"/>
              <a:t>‹Nº›</a:t>
            </a:fld>
            <a:endParaRPr lang="es-CO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75016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1F9AF-6F90-4F61-A32B-B83311227FC8}" type="datetimeFigureOut">
              <a:rPr lang="es-CO" smtClean="0"/>
              <a:t>19/12/2020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64781CC-B43B-4382-B53D-4FC13DB3DD2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89728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onames.or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Capstone Project - The Battle of Neighborhoods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 smtClean="0"/>
              <a:t>Bogotá and Cundinamarca case </a:t>
            </a:r>
            <a:r>
              <a:rPr lang="es-CO" dirty="0" err="1" smtClean="0"/>
              <a:t>study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547682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47105" y="642594"/>
            <a:ext cx="4857482" cy="1371600"/>
          </a:xfrm>
        </p:spPr>
        <p:txBody>
          <a:bodyPr>
            <a:normAutofit fontScale="90000"/>
          </a:bodyPr>
          <a:lstStyle/>
          <a:p>
            <a:r>
              <a:rPr lang="es-CO" b="1" dirty="0"/>
              <a:t>Business Problem</a:t>
            </a:r>
            <a:br>
              <a:rPr lang="es-CO" b="1" dirty="0"/>
            </a:br>
            <a:endParaRPr lang="es-CO" dirty="0"/>
          </a:p>
        </p:txBody>
      </p:sp>
      <p:pic>
        <p:nvPicPr>
          <p:cNvPr id="1026" name="Picture 2" descr="Cundinamarca es el departamento con menores niveles de pobreza y  desigualdad del país: DANE - Fusagasugá Noticias Periódico Digital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154" y="2014194"/>
            <a:ext cx="6774287" cy="3794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7289441" y="642594"/>
            <a:ext cx="4443213" cy="53203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endParaRPr lang="es-CO" sz="2000" dirty="0"/>
          </a:p>
        </p:txBody>
      </p:sp>
      <p:sp>
        <p:nvSpPr>
          <p:cNvPr id="4" name="CuadroTexto 3"/>
          <p:cNvSpPr txBox="1"/>
          <p:nvPr/>
        </p:nvSpPr>
        <p:spPr>
          <a:xfrm>
            <a:off x="7431108" y="642594"/>
            <a:ext cx="4597759" cy="59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dirty="0" smtClean="0"/>
              <a:t>- </a:t>
            </a:r>
            <a:r>
              <a:rPr lang="es-CO" sz="2800" dirty="0" err="1" smtClean="0"/>
              <a:t>Finding</a:t>
            </a:r>
            <a:r>
              <a:rPr lang="es-CO" sz="2800" dirty="0" smtClean="0"/>
              <a:t> </a:t>
            </a:r>
            <a:r>
              <a:rPr lang="es-CO" sz="2800" dirty="0" err="1" smtClean="0"/>
              <a:t>the</a:t>
            </a:r>
            <a:r>
              <a:rPr lang="es-CO" sz="2800" dirty="0" smtClean="0"/>
              <a:t> </a:t>
            </a:r>
            <a:r>
              <a:rPr lang="es-CO" sz="2800" dirty="0" err="1" smtClean="0"/>
              <a:t>correct</a:t>
            </a:r>
            <a:r>
              <a:rPr lang="es-CO" sz="2800" dirty="0" smtClean="0"/>
              <a:t> place as per  </a:t>
            </a:r>
            <a:r>
              <a:rPr lang="es-CO" sz="2800" dirty="0" err="1" smtClean="0"/>
              <a:t>requeriments</a:t>
            </a:r>
            <a:r>
              <a:rPr lang="es-CO" sz="2800" dirty="0" smtClean="0"/>
              <a:t> </a:t>
            </a:r>
            <a:r>
              <a:rPr lang="en-US" sz="2800" dirty="0" smtClean="0"/>
              <a:t>stakeholder </a:t>
            </a:r>
            <a:r>
              <a:rPr lang="en-US" sz="2800" dirty="0" smtClean="0"/>
              <a:t>to </a:t>
            </a:r>
            <a:r>
              <a:rPr lang="en-US" sz="2800" dirty="0"/>
              <a:t>open Butcher </a:t>
            </a:r>
            <a:r>
              <a:rPr lang="en-US" sz="2800" dirty="0" smtClean="0"/>
              <a:t>shop in Bogotá or Cundinamarca</a:t>
            </a:r>
          </a:p>
          <a:p>
            <a:r>
              <a:rPr lang="en-US" sz="2800" dirty="0" smtClean="0"/>
              <a:t>-Clustering  </a:t>
            </a:r>
            <a:r>
              <a:rPr lang="en-US" sz="2800" dirty="0"/>
              <a:t>the cities and neighborhoods of Bogota that show the venues </a:t>
            </a:r>
            <a:r>
              <a:rPr lang="en-US" sz="2800" dirty="0" smtClean="0"/>
              <a:t>which are the </a:t>
            </a:r>
            <a:r>
              <a:rPr lang="en-US" sz="2800" dirty="0"/>
              <a:t>most </a:t>
            </a:r>
            <a:r>
              <a:rPr lang="en-US" sz="2800" dirty="0" smtClean="0"/>
              <a:t>visited such </a:t>
            </a:r>
            <a:r>
              <a:rPr lang="en-US" sz="2800" dirty="0"/>
              <a:t>as restaurants and </a:t>
            </a:r>
            <a:r>
              <a:rPr lang="en-US" sz="2800" dirty="0" smtClean="0"/>
              <a:t>steakhouses.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878609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460526"/>
          </a:xfrm>
        </p:spPr>
        <p:txBody>
          <a:bodyPr>
            <a:normAutofit/>
          </a:bodyPr>
          <a:lstStyle/>
          <a:p>
            <a:pPr algn="ctr"/>
            <a:r>
              <a:rPr lang="es-CO" b="1" dirty="0"/>
              <a:t>Data</a:t>
            </a:r>
            <a:br>
              <a:rPr lang="es-CO" b="1" dirty="0"/>
            </a:b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obtain the data of the coordinates of the neighborhoods of Bogotá and the cities of </a:t>
            </a:r>
            <a:r>
              <a:rPr lang="en-US" sz="3200" dirty="0" smtClean="0"/>
              <a:t>Cundinamarca from  </a:t>
            </a:r>
            <a:r>
              <a:rPr lang="es-CO" sz="3200" u="sng" dirty="0">
                <a:hlinkClick r:id="rId2"/>
              </a:rPr>
              <a:t>https://www.geonames.org</a:t>
            </a:r>
            <a:r>
              <a:rPr lang="es-CO" sz="3200" u="sng" dirty="0" smtClean="0">
                <a:hlinkClick r:id="rId2"/>
              </a:rPr>
              <a:t>/</a:t>
            </a:r>
            <a:endParaRPr lang="es-CO" sz="3200" u="sng" dirty="0" smtClean="0"/>
          </a:p>
          <a:p>
            <a:r>
              <a:rPr lang="en-US" sz="3200" dirty="0"/>
              <a:t>use the </a:t>
            </a:r>
            <a:r>
              <a:rPr lang="en-US" sz="3200" dirty="0" err="1"/>
              <a:t>FourSquare</a:t>
            </a:r>
            <a:r>
              <a:rPr lang="en-US" sz="3200" dirty="0"/>
              <a:t> API as well as classify the most common </a:t>
            </a:r>
            <a:r>
              <a:rPr lang="en-US" sz="3200" dirty="0" smtClean="0"/>
              <a:t>venues</a:t>
            </a:r>
          </a:p>
          <a:p>
            <a:r>
              <a:rPr lang="en-US" sz="3200" dirty="0" smtClean="0"/>
              <a:t>Clean data to obtain final information</a:t>
            </a:r>
            <a:endParaRPr lang="es-CO" sz="3200" dirty="0"/>
          </a:p>
        </p:txBody>
      </p:sp>
    </p:spTree>
    <p:extLst>
      <p:ext uri="{BB962C8B-B14F-4D97-AF65-F5344CB8AC3E}">
        <p14:creationId xmlns:p14="http://schemas.microsoft.com/office/powerpoint/2010/main" val="1873609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CO" dirty="0" smtClean="0"/>
              <a:t>FINDINF THE VENUES OF BOGOTÁ AND CUNDINAMARCA</a:t>
            </a:r>
            <a:endParaRPr lang="es-CO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799" y="2270203"/>
            <a:ext cx="10171117" cy="2726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165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organizing </a:t>
            </a:r>
            <a:r>
              <a:rPr lang="en-US" dirty="0"/>
              <a:t>the </a:t>
            </a:r>
            <a:r>
              <a:rPr lang="en-US" dirty="0" smtClean="0"/>
              <a:t>table to </a:t>
            </a:r>
            <a:r>
              <a:rPr lang="en-US" dirty="0"/>
              <a:t>obtain the 5 most common venues of each city or neighborhood</a:t>
            </a:r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461676"/>
            <a:ext cx="10058400" cy="317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455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6800" y="0"/>
            <a:ext cx="10058400" cy="1371600"/>
          </a:xfrm>
        </p:spPr>
        <p:txBody>
          <a:bodyPr/>
          <a:lstStyle/>
          <a:p>
            <a:r>
              <a:rPr lang="es-CO" dirty="0" smtClean="0"/>
              <a:t>CLEANING NEW TABLE</a:t>
            </a:r>
            <a:endParaRPr lang="es-CO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8461" y="1169844"/>
            <a:ext cx="10058400" cy="2354494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0178" y="3696236"/>
            <a:ext cx="10096500" cy="2682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746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CREATING MAP</a:t>
            </a:r>
            <a:endParaRPr lang="es-CO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3969" y="2014194"/>
            <a:ext cx="6480020" cy="4406786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7662929" y="3266059"/>
            <a:ext cx="3837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err="1" smtClean="0"/>
              <a:t>Here</a:t>
            </a:r>
            <a:r>
              <a:rPr lang="es-CO" dirty="0" smtClean="0"/>
              <a:t> </a:t>
            </a:r>
            <a:r>
              <a:rPr lang="es-CO" dirty="0" err="1" smtClean="0"/>
              <a:t>we</a:t>
            </a:r>
            <a:r>
              <a:rPr lang="es-CO" dirty="0" smtClean="0"/>
              <a:t> can </a:t>
            </a:r>
            <a:r>
              <a:rPr lang="es-CO" dirty="0" err="1" smtClean="0"/>
              <a:t>see</a:t>
            </a:r>
            <a:r>
              <a:rPr lang="es-CO" dirty="0" smtClean="0"/>
              <a:t> </a:t>
            </a:r>
            <a:r>
              <a:rPr lang="es-CO" dirty="0" err="1" smtClean="0"/>
              <a:t>clusters</a:t>
            </a:r>
            <a:r>
              <a:rPr lang="es-CO" dirty="0" smtClean="0"/>
              <a:t> in Cundinamarca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959915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1053921" y="269107"/>
            <a:ext cx="10058400" cy="1371600"/>
          </a:xfrm>
        </p:spPr>
        <p:txBody>
          <a:bodyPr/>
          <a:lstStyle/>
          <a:p>
            <a:pPr algn="ctr"/>
            <a:r>
              <a:rPr lang="es-CO" dirty="0" smtClean="0"/>
              <a:t>CLUSTER 5</a:t>
            </a:r>
            <a:endParaRPr lang="es-CO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446" y="1808133"/>
            <a:ext cx="9277350" cy="44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79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smtClean="0"/>
              <a:t>CONCLUSION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that the most frequented places in the cities of Cundinamarca and Bogotá are gastronomic </a:t>
            </a:r>
            <a:r>
              <a:rPr lang="en-US" dirty="0" smtClean="0"/>
              <a:t>places</a:t>
            </a:r>
          </a:p>
          <a:p>
            <a:r>
              <a:rPr lang="en-US" dirty="0"/>
              <a:t>The results show the cluster 5 as the most interesting cluster since the gastronomic sector is only below the hotel sector as the most common in the </a:t>
            </a:r>
            <a:r>
              <a:rPr lang="en-US" dirty="0" smtClean="0"/>
              <a:t>area</a:t>
            </a:r>
          </a:p>
          <a:p>
            <a:r>
              <a:rPr lang="en-US" dirty="0" smtClean="0"/>
              <a:t>Steakhouse is the 2</a:t>
            </a:r>
            <a:r>
              <a:rPr lang="en-US" baseline="30000" dirty="0" smtClean="0"/>
              <a:t>nd</a:t>
            </a:r>
            <a:r>
              <a:rPr lang="en-US" dirty="0" smtClean="0"/>
              <a:t> most common venue in Suba and </a:t>
            </a:r>
            <a:r>
              <a:rPr lang="en-US" dirty="0" err="1" smtClean="0"/>
              <a:t>Usaquen</a:t>
            </a:r>
            <a:r>
              <a:rPr lang="en-US" dirty="0" smtClean="0"/>
              <a:t> in Bogotá which is the correct place to stablish a butcher shop as per  stakeholder requirements 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7137673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35</TotalTime>
  <Words>201</Words>
  <Application>Microsoft Office PowerPoint</Application>
  <PresentationFormat>Panorámica</PresentationFormat>
  <Paragraphs>19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Garamond</vt:lpstr>
      <vt:lpstr>Savon</vt:lpstr>
      <vt:lpstr>Capstone Project - The Battle of Neighborhoods</vt:lpstr>
      <vt:lpstr>Business Problem </vt:lpstr>
      <vt:lpstr>Data </vt:lpstr>
      <vt:lpstr>FINDINF THE VENUES OF BOGOTÁ AND CUNDINAMARCA</vt:lpstr>
      <vt:lpstr>organizing the table to obtain the 5 most common venues of each city or neighborhood</vt:lpstr>
      <vt:lpstr>CLEANING NEW TABLE</vt:lpstr>
      <vt:lpstr>CREATING MAP</vt:lpstr>
      <vt:lpstr>CLUSTER 5</vt:lpstr>
      <vt:lpstr>CONCLUSION</vt:lpstr>
    </vt:vector>
  </TitlesOfParts>
  <Company>LATAM Airlines S.A.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- The Battle of Neighborhoods</dc:title>
  <dc:creator>Forero Ramirez, Andres Felipe     (TRANSAEREO)</dc:creator>
  <cp:lastModifiedBy>Forero Ramirez, Andres Felipe     (TRANSAEREO)</cp:lastModifiedBy>
  <cp:revision>4</cp:revision>
  <dcterms:created xsi:type="dcterms:W3CDTF">2020-12-19T15:19:39Z</dcterms:created>
  <dcterms:modified xsi:type="dcterms:W3CDTF">2020-12-19T15:55:03Z</dcterms:modified>
</cp:coreProperties>
</file>