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15748000" cx="24384000"/>
  <p:notesSz cx="6858000" cy="9144000"/>
  <p:embeddedFontLst>
    <p:embeddedFont>
      <p:font typeface="Helvetica Neue"/>
      <p:regular r:id="rId21"/>
      <p:bold r:id="rId22"/>
      <p:italic r:id="rId23"/>
      <p:boldItalic r:id="rId24"/>
    </p:embeddedFont>
    <p:embeddedFont>
      <p:font typeface="Helvetica Neue Light"/>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96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4960" orient="horz"/>
        <p:guide pos="76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Light-bold.fntdata"/><Relationship Id="rId25" Type="http://schemas.openxmlformats.org/officeDocument/2006/relationships/font" Target="fonts/HelveticaNeueLight-regular.fntdata"/><Relationship Id="rId28" Type="http://schemas.openxmlformats.org/officeDocument/2006/relationships/font" Target="fonts/HelveticaNeueLight-boldItalic.fntdata"/><Relationship Id="rId27" Type="http://schemas.openxmlformats.org/officeDocument/2006/relationships/font" Target="fonts/HelveticaNeueLigh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 name="Google Shape;6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subtítulo" type="title">
  <p:cSld name="TITLE">
    <p:spTree>
      <p:nvGrpSpPr>
        <p:cNvPr id="9" name="Shape 9"/>
        <p:cNvGrpSpPr/>
        <p:nvPr/>
      </p:nvGrpSpPr>
      <p:grpSpPr>
        <a:xfrm>
          <a:off x="0" y="0"/>
          <a:ext cx="0" cy="0"/>
          <a:chOff x="0" y="0"/>
          <a:chExt cx="0" cy="0"/>
        </a:xfrm>
      </p:grpSpPr>
      <p:sp>
        <p:nvSpPr>
          <p:cNvPr id="10" name="Google Shape;10;p2"/>
          <p:cNvSpPr txBox="1"/>
          <p:nvPr>
            <p:ph type="title"/>
          </p:nvPr>
        </p:nvSpPr>
        <p:spPr>
          <a:xfrm>
            <a:off x="4833937" y="3319859"/>
            <a:ext cx="14716126" cy="4643438"/>
          </a:xfrm>
          <a:prstGeom prst="rect">
            <a:avLst/>
          </a:prstGeom>
          <a:noFill/>
          <a:ln>
            <a:noFill/>
          </a:ln>
        </p:spPr>
        <p:txBody>
          <a:bodyPr anchorCtr="0" anchor="b" bIns="71425" lIns="71425" spcFirstLastPara="1" rIns="71425" wrap="square" tIns="71425">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11" name="Google Shape;11;p2"/>
          <p:cNvSpPr txBox="1"/>
          <p:nvPr>
            <p:ph idx="1" type="body"/>
          </p:nvPr>
        </p:nvSpPr>
        <p:spPr>
          <a:xfrm>
            <a:off x="4833937" y="8088312"/>
            <a:ext cx="14716126" cy="1589485"/>
          </a:xfrm>
          <a:prstGeom prst="rect">
            <a:avLst/>
          </a:prstGeom>
          <a:noFill/>
          <a:ln>
            <a:noFill/>
          </a:ln>
        </p:spPr>
        <p:txBody>
          <a:bodyPr anchorCtr="0" anchor="t" bIns="71425" lIns="71425" spcFirstLastPara="1" rIns="71425" wrap="square" tIns="71425">
            <a:noAutofit/>
          </a:bodyPr>
          <a:lstStyle>
            <a:lvl1pPr indent="-228600" lvl="0" marL="457200" algn="ctr">
              <a:lnSpc>
                <a:spcPct val="100000"/>
              </a:lnSpc>
              <a:spcBef>
                <a:spcPts val="0"/>
              </a:spcBef>
              <a:spcAft>
                <a:spcPts val="0"/>
              </a:spcAft>
              <a:buClr>
                <a:srgbClr val="FFFFFF"/>
              </a:buClr>
              <a:buSzPts val="5800"/>
              <a:buFont typeface="Helvetica Neue"/>
              <a:buNone/>
              <a:defRPr sz="5800"/>
            </a:lvl1pPr>
            <a:lvl2pPr indent="-228600" lvl="1" marL="914400" algn="ctr">
              <a:lnSpc>
                <a:spcPct val="100000"/>
              </a:lnSpc>
              <a:spcBef>
                <a:spcPts val="0"/>
              </a:spcBef>
              <a:spcAft>
                <a:spcPts val="0"/>
              </a:spcAft>
              <a:buClr>
                <a:srgbClr val="FFFFFF"/>
              </a:buClr>
              <a:buSzPts val="5800"/>
              <a:buFont typeface="Helvetica Neue"/>
              <a:buNone/>
              <a:defRPr sz="5800"/>
            </a:lvl2pPr>
            <a:lvl3pPr indent="-228600" lvl="2" marL="1371600" algn="ctr">
              <a:lnSpc>
                <a:spcPct val="100000"/>
              </a:lnSpc>
              <a:spcBef>
                <a:spcPts val="0"/>
              </a:spcBef>
              <a:spcAft>
                <a:spcPts val="0"/>
              </a:spcAft>
              <a:buClr>
                <a:srgbClr val="FFFFFF"/>
              </a:buClr>
              <a:buSzPts val="5800"/>
              <a:buFont typeface="Helvetica Neue"/>
              <a:buNone/>
              <a:defRPr sz="5800"/>
            </a:lvl3pPr>
            <a:lvl4pPr indent="-228600" lvl="3" marL="1828800" algn="ctr">
              <a:lnSpc>
                <a:spcPct val="100000"/>
              </a:lnSpc>
              <a:spcBef>
                <a:spcPts val="0"/>
              </a:spcBef>
              <a:spcAft>
                <a:spcPts val="0"/>
              </a:spcAft>
              <a:buClr>
                <a:srgbClr val="FFFFFF"/>
              </a:buClr>
              <a:buSzPts val="5800"/>
              <a:buFont typeface="Helvetica Neue"/>
              <a:buNone/>
              <a:defRPr sz="5800"/>
            </a:lvl4pPr>
            <a:lvl5pPr indent="-228600" lvl="4" marL="2286000" algn="ctr">
              <a:lnSpc>
                <a:spcPct val="100000"/>
              </a:lnSpc>
              <a:spcBef>
                <a:spcPts val="0"/>
              </a:spcBef>
              <a:spcAft>
                <a:spcPts val="0"/>
              </a:spcAft>
              <a:buClr>
                <a:srgbClr val="FFFFFF"/>
              </a:buClr>
              <a:buSzPts val="5800"/>
              <a:buFont typeface="Helvetica Neue"/>
              <a:buNone/>
              <a:defRPr sz="5800"/>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12" name="Google Shape;12;p2"/>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ita">
  <p:cSld name="Cita">
    <p:spTree>
      <p:nvGrpSpPr>
        <p:cNvPr id="46" name="Shape 46"/>
        <p:cNvGrpSpPr/>
        <p:nvPr/>
      </p:nvGrpSpPr>
      <p:grpSpPr>
        <a:xfrm>
          <a:off x="0" y="0"/>
          <a:ext cx="0" cy="0"/>
          <a:chOff x="0" y="0"/>
          <a:chExt cx="0" cy="0"/>
        </a:xfrm>
      </p:grpSpPr>
      <p:sp>
        <p:nvSpPr>
          <p:cNvPr id="47" name="Google Shape;47;p11"/>
          <p:cNvSpPr txBox="1"/>
          <p:nvPr>
            <p:ph idx="1" type="body"/>
          </p:nvPr>
        </p:nvSpPr>
        <p:spPr>
          <a:xfrm>
            <a:off x="4833937" y="9963546"/>
            <a:ext cx="14716126" cy="676175"/>
          </a:xfrm>
          <a:prstGeom prst="rect">
            <a:avLst/>
          </a:prstGeom>
          <a:noFill/>
          <a:ln>
            <a:noFill/>
          </a:ln>
        </p:spPr>
        <p:txBody>
          <a:bodyPr anchorCtr="0" anchor="t" bIns="71425" lIns="71425" spcFirstLastPara="1" rIns="71425" wrap="square" tIns="71425">
            <a:noAutofit/>
          </a:bodyPr>
          <a:lstStyle>
            <a:lvl1pPr indent="-228600" lvl="0" marL="457200" algn="ctr">
              <a:lnSpc>
                <a:spcPct val="100000"/>
              </a:lnSpc>
              <a:spcBef>
                <a:spcPts val="0"/>
              </a:spcBef>
              <a:spcAft>
                <a:spcPts val="0"/>
              </a:spcAft>
              <a:buClr>
                <a:srgbClr val="FFFFFF"/>
              </a:buClr>
              <a:buSzPts val="3600"/>
              <a:buFont typeface="Helvetica Neue"/>
              <a:buNone/>
              <a:defRPr i="1" sz="3600"/>
            </a:lvl1pPr>
            <a:lvl2pPr indent="-394335" lvl="1" marL="914400" algn="l">
              <a:lnSpc>
                <a:spcPct val="100000"/>
              </a:lnSpc>
              <a:spcBef>
                <a:spcPts val="6700"/>
              </a:spcBef>
              <a:spcAft>
                <a:spcPts val="0"/>
              </a:spcAft>
              <a:buClr>
                <a:srgbClr val="FFFFFF"/>
              </a:buClr>
              <a:buSzPts val="2610"/>
              <a:buChar char="•"/>
              <a:defRPr/>
            </a:lvl2pPr>
            <a:lvl3pPr indent="-394335" lvl="2" marL="1371600" algn="l">
              <a:lnSpc>
                <a:spcPct val="100000"/>
              </a:lnSpc>
              <a:spcBef>
                <a:spcPts val="6700"/>
              </a:spcBef>
              <a:spcAft>
                <a:spcPts val="0"/>
              </a:spcAft>
              <a:buClr>
                <a:srgbClr val="FFFFFF"/>
              </a:buClr>
              <a:buSzPts val="2610"/>
              <a:buChar char="•"/>
              <a:defRPr/>
            </a:lvl3pPr>
            <a:lvl4pPr indent="-394335" lvl="3" marL="1828800" algn="l">
              <a:lnSpc>
                <a:spcPct val="100000"/>
              </a:lnSpc>
              <a:spcBef>
                <a:spcPts val="6700"/>
              </a:spcBef>
              <a:spcAft>
                <a:spcPts val="0"/>
              </a:spcAft>
              <a:buClr>
                <a:srgbClr val="FFFFFF"/>
              </a:buClr>
              <a:buSzPts val="2610"/>
              <a:buChar char="•"/>
              <a:defRPr/>
            </a:lvl4pPr>
            <a:lvl5pPr indent="-394335" lvl="4" marL="2286000" algn="l">
              <a:lnSpc>
                <a:spcPct val="100000"/>
              </a:lnSpc>
              <a:spcBef>
                <a:spcPts val="6700"/>
              </a:spcBef>
              <a:spcAft>
                <a:spcPts val="0"/>
              </a:spcAft>
              <a:buClr>
                <a:srgbClr val="FFFFFF"/>
              </a:buClr>
              <a:buSzPts val="2610"/>
              <a:buChar char="•"/>
              <a:defRPr/>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48" name="Google Shape;48;p11"/>
          <p:cNvSpPr txBox="1"/>
          <p:nvPr>
            <p:ph idx="2" type="body"/>
          </p:nvPr>
        </p:nvSpPr>
        <p:spPr>
          <a:xfrm>
            <a:off x="4833937" y="7035456"/>
            <a:ext cx="14716126" cy="936520"/>
          </a:xfrm>
          <a:prstGeom prst="rect">
            <a:avLst/>
          </a:prstGeom>
          <a:noFill/>
          <a:ln>
            <a:noFill/>
          </a:ln>
        </p:spPr>
        <p:txBody>
          <a:bodyPr anchorCtr="0" anchor="ctr" bIns="71425" lIns="71425" spcFirstLastPara="1" rIns="71425" wrap="square" tIns="71425">
            <a:noAutofit/>
          </a:bodyPr>
          <a:lstStyle>
            <a:lvl1pPr indent="-228600" lvl="0" marL="457200" algn="ctr">
              <a:lnSpc>
                <a:spcPct val="100000"/>
              </a:lnSpc>
              <a:spcBef>
                <a:spcPts val="0"/>
              </a:spcBef>
              <a:spcAft>
                <a:spcPts val="0"/>
              </a:spcAft>
              <a:buClr>
                <a:srgbClr val="FFFFFF"/>
              </a:buClr>
              <a:buSzPts val="5200"/>
              <a:buFont typeface="Helvetica Neue"/>
              <a:buNone/>
              <a:defRPr sz="5200">
                <a:latin typeface="Helvetica Neue"/>
                <a:ea typeface="Helvetica Neue"/>
                <a:cs typeface="Helvetica Neue"/>
                <a:sym typeface="Helvetica Neue"/>
              </a:defRPr>
            </a:lvl1pPr>
            <a:lvl2pPr indent="-394335" lvl="1" marL="914400" algn="l">
              <a:lnSpc>
                <a:spcPct val="100000"/>
              </a:lnSpc>
              <a:spcBef>
                <a:spcPts val="6700"/>
              </a:spcBef>
              <a:spcAft>
                <a:spcPts val="0"/>
              </a:spcAft>
              <a:buClr>
                <a:srgbClr val="FFFFFF"/>
              </a:buClr>
              <a:buSzPts val="2610"/>
              <a:buChar char="•"/>
              <a:defRPr/>
            </a:lvl2pPr>
            <a:lvl3pPr indent="-394335" lvl="2" marL="1371600" algn="l">
              <a:lnSpc>
                <a:spcPct val="100000"/>
              </a:lnSpc>
              <a:spcBef>
                <a:spcPts val="6700"/>
              </a:spcBef>
              <a:spcAft>
                <a:spcPts val="0"/>
              </a:spcAft>
              <a:buClr>
                <a:srgbClr val="FFFFFF"/>
              </a:buClr>
              <a:buSzPts val="2610"/>
              <a:buChar char="•"/>
              <a:defRPr/>
            </a:lvl3pPr>
            <a:lvl4pPr indent="-394335" lvl="3" marL="1828800" algn="l">
              <a:lnSpc>
                <a:spcPct val="100000"/>
              </a:lnSpc>
              <a:spcBef>
                <a:spcPts val="6700"/>
              </a:spcBef>
              <a:spcAft>
                <a:spcPts val="0"/>
              </a:spcAft>
              <a:buClr>
                <a:srgbClr val="FFFFFF"/>
              </a:buClr>
              <a:buSzPts val="2610"/>
              <a:buChar char="•"/>
              <a:defRPr/>
            </a:lvl4pPr>
            <a:lvl5pPr indent="-394335" lvl="4" marL="2286000" algn="l">
              <a:lnSpc>
                <a:spcPct val="100000"/>
              </a:lnSpc>
              <a:spcBef>
                <a:spcPts val="6700"/>
              </a:spcBef>
              <a:spcAft>
                <a:spcPts val="0"/>
              </a:spcAft>
              <a:buClr>
                <a:srgbClr val="FFFFFF"/>
              </a:buClr>
              <a:buSzPts val="2610"/>
              <a:buChar char="•"/>
              <a:defRPr/>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49" name="Google Shape;49;p11"/>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to">
  <p:cSld name="Foto">
    <p:spTree>
      <p:nvGrpSpPr>
        <p:cNvPr id="50" name="Shape 50"/>
        <p:cNvGrpSpPr/>
        <p:nvPr/>
      </p:nvGrpSpPr>
      <p:grpSpPr>
        <a:xfrm>
          <a:off x="0" y="0"/>
          <a:ext cx="0" cy="0"/>
          <a:chOff x="0" y="0"/>
          <a:chExt cx="0" cy="0"/>
        </a:xfrm>
      </p:grpSpPr>
      <p:sp>
        <p:nvSpPr>
          <p:cNvPr id="51" name="Google Shape;51;p12"/>
          <p:cNvSpPr/>
          <p:nvPr>
            <p:ph idx="2" type="pic"/>
          </p:nvPr>
        </p:nvSpPr>
        <p:spPr>
          <a:xfrm>
            <a:off x="3048000" y="1016000"/>
            <a:ext cx="18288001" cy="13716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9pPr>
          </a:lstStyle>
          <a:p/>
        </p:txBody>
      </p:sp>
      <p:sp>
        <p:nvSpPr>
          <p:cNvPr id="52" name="Google Shape;52;p12"/>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p:cSld name="En blanco">
    <p:spTree>
      <p:nvGrpSpPr>
        <p:cNvPr id="53" name="Shape 53"/>
        <p:cNvGrpSpPr/>
        <p:nvPr/>
      </p:nvGrpSpPr>
      <p:grpSpPr>
        <a:xfrm>
          <a:off x="0" y="0"/>
          <a:ext cx="0" cy="0"/>
          <a:chOff x="0" y="0"/>
          <a:chExt cx="0" cy="0"/>
        </a:xfrm>
      </p:grpSpPr>
      <p:sp>
        <p:nvSpPr>
          <p:cNvPr id="54" name="Google Shape;54;p13"/>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to (horizontal)" type="tx">
  <p:cSld name="TITLE_AND_BODY">
    <p:spTree>
      <p:nvGrpSpPr>
        <p:cNvPr id="13" name="Shape 13"/>
        <p:cNvGrpSpPr/>
        <p:nvPr/>
      </p:nvGrpSpPr>
      <p:grpSpPr>
        <a:xfrm>
          <a:off x="0" y="0"/>
          <a:ext cx="0" cy="0"/>
          <a:chOff x="0" y="0"/>
          <a:chExt cx="0" cy="0"/>
        </a:xfrm>
      </p:grpSpPr>
      <p:sp>
        <p:nvSpPr>
          <p:cNvPr id="14" name="Google Shape;14;p3"/>
          <p:cNvSpPr/>
          <p:nvPr>
            <p:ph idx="2" type="pic"/>
          </p:nvPr>
        </p:nvSpPr>
        <p:spPr>
          <a:xfrm>
            <a:off x="5325070" y="1962546"/>
            <a:ext cx="13722210" cy="8304611"/>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9pPr>
          </a:lstStyle>
          <a:p/>
        </p:txBody>
      </p:sp>
      <p:sp>
        <p:nvSpPr>
          <p:cNvPr id="15" name="Google Shape;15;p3"/>
          <p:cNvSpPr txBox="1"/>
          <p:nvPr>
            <p:ph type="title"/>
          </p:nvPr>
        </p:nvSpPr>
        <p:spPr>
          <a:xfrm>
            <a:off x="4833937" y="10463609"/>
            <a:ext cx="14716126" cy="2000251"/>
          </a:xfrm>
          <a:prstGeom prst="rect">
            <a:avLst/>
          </a:prstGeom>
          <a:noFill/>
          <a:ln>
            <a:noFill/>
          </a:ln>
        </p:spPr>
        <p:txBody>
          <a:bodyPr anchorCtr="0" anchor="ctr" bIns="71425" lIns="71425" spcFirstLastPara="1" rIns="71425" wrap="square" tIns="71425">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16" name="Google Shape;16;p3"/>
          <p:cNvSpPr txBox="1"/>
          <p:nvPr>
            <p:ph idx="1" type="body"/>
          </p:nvPr>
        </p:nvSpPr>
        <p:spPr>
          <a:xfrm>
            <a:off x="4833937" y="12481718"/>
            <a:ext cx="14716126" cy="1589486"/>
          </a:xfrm>
          <a:prstGeom prst="rect">
            <a:avLst/>
          </a:prstGeom>
          <a:noFill/>
          <a:ln>
            <a:noFill/>
          </a:ln>
        </p:spPr>
        <p:txBody>
          <a:bodyPr anchorCtr="0" anchor="t" bIns="71425" lIns="71425" spcFirstLastPara="1" rIns="71425" wrap="square" tIns="71425">
            <a:noAutofit/>
          </a:bodyPr>
          <a:lstStyle>
            <a:lvl1pPr indent="-228600" lvl="0" marL="457200" algn="ctr">
              <a:lnSpc>
                <a:spcPct val="100000"/>
              </a:lnSpc>
              <a:spcBef>
                <a:spcPts val="0"/>
              </a:spcBef>
              <a:spcAft>
                <a:spcPts val="0"/>
              </a:spcAft>
              <a:buClr>
                <a:srgbClr val="FFFFFF"/>
              </a:buClr>
              <a:buSzPts val="5800"/>
              <a:buFont typeface="Helvetica Neue"/>
              <a:buNone/>
              <a:defRPr sz="5800"/>
            </a:lvl1pPr>
            <a:lvl2pPr indent="-228600" lvl="1" marL="914400" algn="ctr">
              <a:lnSpc>
                <a:spcPct val="100000"/>
              </a:lnSpc>
              <a:spcBef>
                <a:spcPts val="0"/>
              </a:spcBef>
              <a:spcAft>
                <a:spcPts val="0"/>
              </a:spcAft>
              <a:buClr>
                <a:srgbClr val="FFFFFF"/>
              </a:buClr>
              <a:buSzPts val="5800"/>
              <a:buFont typeface="Helvetica Neue"/>
              <a:buNone/>
              <a:defRPr sz="5800"/>
            </a:lvl2pPr>
            <a:lvl3pPr indent="-228600" lvl="2" marL="1371600" algn="ctr">
              <a:lnSpc>
                <a:spcPct val="100000"/>
              </a:lnSpc>
              <a:spcBef>
                <a:spcPts val="0"/>
              </a:spcBef>
              <a:spcAft>
                <a:spcPts val="0"/>
              </a:spcAft>
              <a:buClr>
                <a:srgbClr val="FFFFFF"/>
              </a:buClr>
              <a:buSzPts val="5800"/>
              <a:buFont typeface="Helvetica Neue"/>
              <a:buNone/>
              <a:defRPr sz="5800"/>
            </a:lvl3pPr>
            <a:lvl4pPr indent="-228600" lvl="3" marL="1828800" algn="ctr">
              <a:lnSpc>
                <a:spcPct val="100000"/>
              </a:lnSpc>
              <a:spcBef>
                <a:spcPts val="0"/>
              </a:spcBef>
              <a:spcAft>
                <a:spcPts val="0"/>
              </a:spcAft>
              <a:buClr>
                <a:srgbClr val="FFFFFF"/>
              </a:buClr>
              <a:buSzPts val="5800"/>
              <a:buFont typeface="Helvetica Neue"/>
              <a:buNone/>
              <a:defRPr sz="5800"/>
            </a:lvl4pPr>
            <a:lvl5pPr indent="-228600" lvl="4" marL="2286000" algn="ctr">
              <a:lnSpc>
                <a:spcPct val="100000"/>
              </a:lnSpc>
              <a:spcBef>
                <a:spcPts val="0"/>
              </a:spcBef>
              <a:spcAft>
                <a:spcPts val="0"/>
              </a:spcAft>
              <a:buClr>
                <a:srgbClr val="FFFFFF"/>
              </a:buClr>
              <a:buSzPts val="5800"/>
              <a:buFont typeface="Helvetica Neue"/>
              <a:buNone/>
              <a:defRPr sz="5800"/>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17" name="Google Shape;17;p3"/>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centro)">
  <p:cSld name="Título (centro)">
    <p:spTree>
      <p:nvGrpSpPr>
        <p:cNvPr id="18" name="Shape 18"/>
        <p:cNvGrpSpPr/>
        <p:nvPr/>
      </p:nvGrpSpPr>
      <p:grpSpPr>
        <a:xfrm>
          <a:off x="0" y="0"/>
          <a:ext cx="0" cy="0"/>
          <a:chOff x="0" y="0"/>
          <a:chExt cx="0" cy="0"/>
        </a:xfrm>
      </p:grpSpPr>
      <p:sp>
        <p:nvSpPr>
          <p:cNvPr id="19" name="Google Shape;19;p4"/>
          <p:cNvSpPr txBox="1"/>
          <p:nvPr>
            <p:ph type="title"/>
          </p:nvPr>
        </p:nvSpPr>
        <p:spPr>
          <a:xfrm>
            <a:off x="4833937" y="5552281"/>
            <a:ext cx="14716126" cy="4643438"/>
          </a:xfrm>
          <a:prstGeom prst="rect">
            <a:avLst/>
          </a:prstGeom>
          <a:noFill/>
          <a:ln>
            <a:noFill/>
          </a:ln>
        </p:spPr>
        <p:txBody>
          <a:bodyPr anchorCtr="0" anchor="ctr" bIns="71425" lIns="71425" spcFirstLastPara="1" rIns="71425" wrap="square" tIns="71425">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20" name="Google Shape;20;p4"/>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to (vertical)">
  <p:cSld name="Foto (vertical)">
    <p:spTree>
      <p:nvGrpSpPr>
        <p:cNvPr id="21" name="Shape 21"/>
        <p:cNvGrpSpPr/>
        <p:nvPr/>
      </p:nvGrpSpPr>
      <p:grpSpPr>
        <a:xfrm>
          <a:off x="0" y="0"/>
          <a:ext cx="0" cy="0"/>
          <a:chOff x="0" y="0"/>
          <a:chExt cx="0" cy="0"/>
        </a:xfrm>
      </p:grpSpPr>
      <p:sp>
        <p:nvSpPr>
          <p:cNvPr id="22" name="Google Shape;22;p5"/>
          <p:cNvSpPr/>
          <p:nvPr>
            <p:ph idx="2" type="pic"/>
          </p:nvPr>
        </p:nvSpPr>
        <p:spPr>
          <a:xfrm>
            <a:off x="12495609" y="1914481"/>
            <a:ext cx="7500939" cy="11555016"/>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9pPr>
          </a:lstStyle>
          <a:p/>
        </p:txBody>
      </p:sp>
      <p:sp>
        <p:nvSpPr>
          <p:cNvPr id="23" name="Google Shape;23;p5"/>
          <p:cNvSpPr txBox="1"/>
          <p:nvPr>
            <p:ph type="title"/>
          </p:nvPr>
        </p:nvSpPr>
        <p:spPr>
          <a:xfrm>
            <a:off x="4387453" y="1908968"/>
            <a:ext cx="7500938" cy="5607845"/>
          </a:xfrm>
          <a:prstGeom prst="rect">
            <a:avLst/>
          </a:prstGeom>
          <a:noFill/>
          <a:ln>
            <a:noFill/>
          </a:ln>
        </p:spPr>
        <p:txBody>
          <a:bodyPr anchorCtr="0" anchor="b" bIns="71425" lIns="71425" spcFirstLastPara="1" rIns="71425" wrap="square" tIns="71425">
            <a:noAutofit/>
          </a:bodyPr>
          <a:lstStyle>
            <a:lvl1pPr lvl="0" algn="ctr">
              <a:lnSpc>
                <a:spcPct val="100000"/>
              </a:lnSpc>
              <a:spcBef>
                <a:spcPts val="0"/>
              </a:spcBef>
              <a:spcAft>
                <a:spcPts val="0"/>
              </a:spcAft>
              <a:buClr>
                <a:srgbClr val="FFFFFF"/>
              </a:buClr>
              <a:buSzPts val="9600"/>
              <a:buFont typeface="Helvetica Neue"/>
              <a:buNone/>
              <a:defRPr sz="9600"/>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24" name="Google Shape;24;p5"/>
          <p:cNvSpPr txBox="1"/>
          <p:nvPr>
            <p:ph idx="1" type="body"/>
          </p:nvPr>
        </p:nvSpPr>
        <p:spPr>
          <a:xfrm>
            <a:off x="4387453" y="7659687"/>
            <a:ext cx="7500938" cy="5786438"/>
          </a:xfrm>
          <a:prstGeom prst="rect">
            <a:avLst/>
          </a:prstGeom>
          <a:noFill/>
          <a:ln>
            <a:noFill/>
          </a:ln>
        </p:spPr>
        <p:txBody>
          <a:bodyPr anchorCtr="0" anchor="t" bIns="71425" lIns="71425" spcFirstLastPara="1" rIns="71425" wrap="square" tIns="71425">
            <a:noAutofit/>
          </a:bodyPr>
          <a:lstStyle>
            <a:lvl1pPr indent="-228600" lvl="0" marL="457200" algn="ctr">
              <a:lnSpc>
                <a:spcPct val="100000"/>
              </a:lnSpc>
              <a:spcBef>
                <a:spcPts val="0"/>
              </a:spcBef>
              <a:spcAft>
                <a:spcPts val="0"/>
              </a:spcAft>
              <a:buClr>
                <a:srgbClr val="FFFFFF"/>
              </a:buClr>
              <a:buSzPts val="5800"/>
              <a:buFont typeface="Helvetica Neue"/>
              <a:buNone/>
              <a:defRPr sz="5800"/>
            </a:lvl1pPr>
            <a:lvl2pPr indent="-228600" lvl="1" marL="914400" algn="ctr">
              <a:lnSpc>
                <a:spcPct val="100000"/>
              </a:lnSpc>
              <a:spcBef>
                <a:spcPts val="0"/>
              </a:spcBef>
              <a:spcAft>
                <a:spcPts val="0"/>
              </a:spcAft>
              <a:buClr>
                <a:srgbClr val="FFFFFF"/>
              </a:buClr>
              <a:buSzPts val="5800"/>
              <a:buFont typeface="Helvetica Neue"/>
              <a:buNone/>
              <a:defRPr sz="5800"/>
            </a:lvl2pPr>
            <a:lvl3pPr indent="-228600" lvl="2" marL="1371600" algn="ctr">
              <a:lnSpc>
                <a:spcPct val="100000"/>
              </a:lnSpc>
              <a:spcBef>
                <a:spcPts val="0"/>
              </a:spcBef>
              <a:spcAft>
                <a:spcPts val="0"/>
              </a:spcAft>
              <a:buClr>
                <a:srgbClr val="FFFFFF"/>
              </a:buClr>
              <a:buSzPts val="5800"/>
              <a:buFont typeface="Helvetica Neue"/>
              <a:buNone/>
              <a:defRPr sz="5800"/>
            </a:lvl3pPr>
            <a:lvl4pPr indent="-228600" lvl="3" marL="1828800" algn="ctr">
              <a:lnSpc>
                <a:spcPct val="100000"/>
              </a:lnSpc>
              <a:spcBef>
                <a:spcPts val="0"/>
              </a:spcBef>
              <a:spcAft>
                <a:spcPts val="0"/>
              </a:spcAft>
              <a:buClr>
                <a:srgbClr val="FFFFFF"/>
              </a:buClr>
              <a:buSzPts val="5800"/>
              <a:buFont typeface="Helvetica Neue"/>
              <a:buNone/>
              <a:defRPr sz="5800"/>
            </a:lvl4pPr>
            <a:lvl5pPr indent="-228600" lvl="4" marL="2286000" algn="ctr">
              <a:lnSpc>
                <a:spcPct val="100000"/>
              </a:lnSpc>
              <a:spcBef>
                <a:spcPts val="0"/>
              </a:spcBef>
              <a:spcAft>
                <a:spcPts val="0"/>
              </a:spcAft>
              <a:buClr>
                <a:srgbClr val="FFFFFF"/>
              </a:buClr>
              <a:buSzPts val="5800"/>
              <a:buFont typeface="Helvetica Neue"/>
              <a:buNone/>
              <a:defRPr sz="5800"/>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25" name="Google Shape;25;p5"/>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arriba)">
  <p:cSld name="Título (arriba)">
    <p:spTree>
      <p:nvGrpSpPr>
        <p:cNvPr id="26" name="Shape 26"/>
        <p:cNvGrpSpPr/>
        <p:nvPr/>
      </p:nvGrpSpPr>
      <p:grpSpPr>
        <a:xfrm>
          <a:off x="0" y="0"/>
          <a:ext cx="0" cy="0"/>
          <a:chOff x="0" y="0"/>
          <a:chExt cx="0" cy="0"/>
        </a:xfrm>
      </p:grpSpPr>
      <p:sp>
        <p:nvSpPr>
          <p:cNvPr id="27" name="Google Shape;27;p6"/>
          <p:cNvSpPr txBox="1"/>
          <p:nvPr>
            <p:ph type="title"/>
          </p:nvPr>
        </p:nvSpPr>
        <p:spPr>
          <a:xfrm>
            <a:off x="4387453" y="1373187"/>
            <a:ext cx="15609095" cy="3036095"/>
          </a:xfrm>
          <a:prstGeom prst="rect">
            <a:avLst/>
          </a:prstGeom>
          <a:noFill/>
          <a:ln>
            <a:noFill/>
          </a:ln>
        </p:spPr>
        <p:txBody>
          <a:bodyPr anchorCtr="0" anchor="ctr" bIns="71425" lIns="71425" spcFirstLastPara="1" rIns="71425" wrap="square" tIns="71425">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28" name="Google Shape;28;p6"/>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viñetas">
  <p:cSld name="Título y viñetas">
    <p:spTree>
      <p:nvGrpSpPr>
        <p:cNvPr id="29" name="Shape 29"/>
        <p:cNvGrpSpPr/>
        <p:nvPr/>
      </p:nvGrpSpPr>
      <p:grpSpPr>
        <a:xfrm>
          <a:off x="0" y="0"/>
          <a:ext cx="0" cy="0"/>
          <a:chOff x="0" y="0"/>
          <a:chExt cx="0" cy="0"/>
        </a:xfrm>
      </p:grpSpPr>
      <p:sp>
        <p:nvSpPr>
          <p:cNvPr id="30" name="Google Shape;30;p7"/>
          <p:cNvSpPr txBox="1"/>
          <p:nvPr>
            <p:ph type="title"/>
          </p:nvPr>
        </p:nvSpPr>
        <p:spPr>
          <a:xfrm>
            <a:off x="4387453" y="1373187"/>
            <a:ext cx="15609095" cy="3036095"/>
          </a:xfrm>
          <a:prstGeom prst="rect">
            <a:avLst/>
          </a:prstGeom>
          <a:noFill/>
          <a:ln>
            <a:noFill/>
          </a:ln>
        </p:spPr>
        <p:txBody>
          <a:bodyPr anchorCtr="0" anchor="ctr" bIns="71425" lIns="71425" spcFirstLastPara="1" rIns="71425" wrap="square" tIns="71425">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31" name="Google Shape;31;p7"/>
          <p:cNvSpPr txBox="1"/>
          <p:nvPr>
            <p:ph idx="1" type="body"/>
          </p:nvPr>
        </p:nvSpPr>
        <p:spPr>
          <a:xfrm>
            <a:off x="4387453" y="4659312"/>
            <a:ext cx="15609095" cy="8840392"/>
          </a:xfrm>
          <a:prstGeom prst="rect">
            <a:avLst/>
          </a:prstGeom>
          <a:noFill/>
          <a:ln>
            <a:noFill/>
          </a:ln>
        </p:spPr>
        <p:txBody>
          <a:bodyPr anchorCtr="0" anchor="ctr" bIns="71425" lIns="71425" spcFirstLastPara="1" rIns="71425" wrap="square" tIns="71425">
            <a:noAutofit/>
          </a:bodyPr>
          <a:lstStyle>
            <a:lvl1pPr indent="-394335" lvl="0" marL="457200" algn="l">
              <a:lnSpc>
                <a:spcPct val="100000"/>
              </a:lnSpc>
              <a:spcBef>
                <a:spcPts val="6700"/>
              </a:spcBef>
              <a:spcAft>
                <a:spcPts val="0"/>
              </a:spcAft>
              <a:buClr>
                <a:srgbClr val="FFFFFF"/>
              </a:buClr>
              <a:buSzPts val="2610"/>
              <a:buChar char="•"/>
              <a:defRPr/>
            </a:lvl1pPr>
            <a:lvl2pPr indent="-394335" lvl="1" marL="914400" algn="l">
              <a:lnSpc>
                <a:spcPct val="100000"/>
              </a:lnSpc>
              <a:spcBef>
                <a:spcPts val="6700"/>
              </a:spcBef>
              <a:spcAft>
                <a:spcPts val="0"/>
              </a:spcAft>
              <a:buClr>
                <a:srgbClr val="FFFFFF"/>
              </a:buClr>
              <a:buSzPts val="2610"/>
              <a:buChar char="•"/>
              <a:defRPr/>
            </a:lvl2pPr>
            <a:lvl3pPr indent="-394335" lvl="2" marL="1371600" algn="l">
              <a:lnSpc>
                <a:spcPct val="100000"/>
              </a:lnSpc>
              <a:spcBef>
                <a:spcPts val="6700"/>
              </a:spcBef>
              <a:spcAft>
                <a:spcPts val="0"/>
              </a:spcAft>
              <a:buClr>
                <a:srgbClr val="FFFFFF"/>
              </a:buClr>
              <a:buSzPts val="2610"/>
              <a:buChar char="•"/>
              <a:defRPr/>
            </a:lvl3pPr>
            <a:lvl4pPr indent="-394335" lvl="3" marL="1828800" algn="l">
              <a:lnSpc>
                <a:spcPct val="100000"/>
              </a:lnSpc>
              <a:spcBef>
                <a:spcPts val="6700"/>
              </a:spcBef>
              <a:spcAft>
                <a:spcPts val="0"/>
              </a:spcAft>
              <a:buClr>
                <a:srgbClr val="FFFFFF"/>
              </a:buClr>
              <a:buSzPts val="2610"/>
              <a:buChar char="•"/>
              <a:defRPr/>
            </a:lvl4pPr>
            <a:lvl5pPr indent="-394335" lvl="4" marL="2286000" algn="l">
              <a:lnSpc>
                <a:spcPct val="100000"/>
              </a:lnSpc>
              <a:spcBef>
                <a:spcPts val="6700"/>
              </a:spcBef>
              <a:spcAft>
                <a:spcPts val="0"/>
              </a:spcAft>
              <a:buClr>
                <a:srgbClr val="FFFFFF"/>
              </a:buClr>
              <a:buSzPts val="2610"/>
              <a:buChar char="•"/>
              <a:defRPr/>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32" name="Google Shape;32;p7"/>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iñetas y foto">
  <p:cSld name="Título, viñetas y foto">
    <p:spTree>
      <p:nvGrpSpPr>
        <p:cNvPr id="33" name="Shape 33"/>
        <p:cNvGrpSpPr/>
        <p:nvPr/>
      </p:nvGrpSpPr>
      <p:grpSpPr>
        <a:xfrm>
          <a:off x="0" y="0"/>
          <a:ext cx="0" cy="0"/>
          <a:chOff x="0" y="0"/>
          <a:chExt cx="0" cy="0"/>
        </a:xfrm>
      </p:grpSpPr>
      <p:sp>
        <p:nvSpPr>
          <p:cNvPr id="34" name="Google Shape;34;p8"/>
          <p:cNvSpPr/>
          <p:nvPr>
            <p:ph idx="2" type="pic"/>
          </p:nvPr>
        </p:nvSpPr>
        <p:spPr>
          <a:xfrm>
            <a:off x="12495609" y="4659312"/>
            <a:ext cx="7500938" cy="884039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9pPr>
          </a:lstStyle>
          <a:p/>
        </p:txBody>
      </p:sp>
      <p:sp>
        <p:nvSpPr>
          <p:cNvPr id="35" name="Google Shape;35;p8"/>
          <p:cNvSpPr txBox="1"/>
          <p:nvPr>
            <p:ph type="title"/>
          </p:nvPr>
        </p:nvSpPr>
        <p:spPr>
          <a:xfrm>
            <a:off x="4387453" y="1373187"/>
            <a:ext cx="15609095" cy="3036095"/>
          </a:xfrm>
          <a:prstGeom prst="rect">
            <a:avLst/>
          </a:prstGeom>
          <a:noFill/>
          <a:ln>
            <a:noFill/>
          </a:ln>
        </p:spPr>
        <p:txBody>
          <a:bodyPr anchorCtr="0" anchor="ctr" bIns="71425" lIns="71425" spcFirstLastPara="1" rIns="71425" wrap="square" tIns="71425">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36" name="Google Shape;36;p8"/>
          <p:cNvSpPr txBox="1"/>
          <p:nvPr>
            <p:ph idx="1" type="body"/>
          </p:nvPr>
        </p:nvSpPr>
        <p:spPr>
          <a:xfrm>
            <a:off x="4387453" y="4659312"/>
            <a:ext cx="7500938" cy="8840392"/>
          </a:xfrm>
          <a:prstGeom prst="rect">
            <a:avLst/>
          </a:prstGeom>
          <a:noFill/>
          <a:ln>
            <a:noFill/>
          </a:ln>
        </p:spPr>
        <p:txBody>
          <a:bodyPr anchorCtr="0" anchor="ctr" bIns="71425" lIns="71425" spcFirstLastPara="1" rIns="71425" wrap="square" tIns="71425">
            <a:noAutofit/>
          </a:bodyPr>
          <a:lstStyle>
            <a:lvl1pPr indent="-615315" lvl="0" marL="457200" algn="l">
              <a:lnSpc>
                <a:spcPct val="100000"/>
              </a:lnSpc>
              <a:spcBef>
                <a:spcPts val="5100"/>
              </a:spcBef>
              <a:spcAft>
                <a:spcPts val="0"/>
              </a:spcAft>
              <a:buClr>
                <a:srgbClr val="FFFFFF"/>
              </a:buClr>
              <a:buSzPts val="6090"/>
              <a:buFont typeface="Helvetica Neue"/>
              <a:buChar char="•"/>
              <a:defRPr sz="4200"/>
            </a:lvl1pPr>
            <a:lvl2pPr indent="-615315" lvl="1" marL="914400" algn="l">
              <a:lnSpc>
                <a:spcPct val="100000"/>
              </a:lnSpc>
              <a:spcBef>
                <a:spcPts val="5100"/>
              </a:spcBef>
              <a:spcAft>
                <a:spcPts val="0"/>
              </a:spcAft>
              <a:buClr>
                <a:srgbClr val="FFFFFF"/>
              </a:buClr>
              <a:buSzPts val="6090"/>
              <a:buFont typeface="Helvetica Neue"/>
              <a:buChar char="•"/>
              <a:defRPr sz="4200"/>
            </a:lvl2pPr>
            <a:lvl3pPr indent="-615315" lvl="2" marL="1371600" algn="l">
              <a:lnSpc>
                <a:spcPct val="100000"/>
              </a:lnSpc>
              <a:spcBef>
                <a:spcPts val="5100"/>
              </a:spcBef>
              <a:spcAft>
                <a:spcPts val="0"/>
              </a:spcAft>
              <a:buClr>
                <a:srgbClr val="FFFFFF"/>
              </a:buClr>
              <a:buSzPts val="6090"/>
              <a:buFont typeface="Helvetica Neue"/>
              <a:buChar char="•"/>
              <a:defRPr sz="4200"/>
            </a:lvl3pPr>
            <a:lvl4pPr indent="-615314" lvl="3" marL="1828800" algn="l">
              <a:lnSpc>
                <a:spcPct val="100000"/>
              </a:lnSpc>
              <a:spcBef>
                <a:spcPts val="5100"/>
              </a:spcBef>
              <a:spcAft>
                <a:spcPts val="0"/>
              </a:spcAft>
              <a:buClr>
                <a:srgbClr val="FFFFFF"/>
              </a:buClr>
              <a:buSzPts val="6090"/>
              <a:buFont typeface="Helvetica Neue"/>
              <a:buChar char="•"/>
              <a:defRPr sz="4200"/>
            </a:lvl4pPr>
            <a:lvl5pPr indent="-615314" lvl="4" marL="2286000" algn="l">
              <a:lnSpc>
                <a:spcPct val="100000"/>
              </a:lnSpc>
              <a:spcBef>
                <a:spcPts val="5100"/>
              </a:spcBef>
              <a:spcAft>
                <a:spcPts val="0"/>
              </a:spcAft>
              <a:buClr>
                <a:srgbClr val="FFFFFF"/>
              </a:buClr>
              <a:buSzPts val="6090"/>
              <a:buFont typeface="Helvetica Neue"/>
              <a:buChar char="•"/>
              <a:defRPr sz="4200"/>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37" name="Google Shape;37;p8"/>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ñetas">
  <p:cSld name="Viñetas">
    <p:spTree>
      <p:nvGrpSpPr>
        <p:cNvPr id="38" name="Shape 38"/>
        <p:cNvGrpSpPr/>
        <p:nvPr/>
      </p:nvGrpSpPr>
      <p:grpSpPr>
        <a:xfrm>
          <a:off x="0" y="0"/>
          <a:ext cx="0" cy="0"/>
          <a:chOff x="0" y="0"/>
          <a:chExt cx="0" cy="0"/>
        </a:xfrm>
      </p:grpSpPr>
      <p:sp>
        <p:nvSpPr>
          <p:cNvPr id="39" name="Google Shape;39;p9"/>
          <p:cNvSpPr txBox="1"/>
          <p:nvPr>
            <p:ph idx="1" type="body"/>
          </p:nvPr>
        </p:nvSpPr>
        <p:spPr>
          <a:xfrm>
            <a:off x="4387453" y="2801937"/>
            <a:ext cx="15609095" cy="10144126"/>
          </a:xfrm>
          <a:prstGeom prst="rect">
            <a:avLst/>
          </a:prstGeom>
          <a:noFill/>
          <a:ln>
            <a:noFill/>
          </a:ln>
        </p:spPr>
        <p:txBody>
          <a:bodyPr anchorCtr="0" anchor="ctr" bIns="71425" lIns="71425" spcFirstLastPara="1" rIns="71425" wrap="square" tIns="71425">
            <a:noAutofit/>
          </a:bodyPr>
          <a:lstStyle>
            <a:lvl1pPr indent="-394335" lvl="0" marL="457200" algn="l">
              <a:lnSpc>
                <a:spcPct val="100000"/>
              </a:lnSpc>
              <a:spcBef>
                <a:spcPts val="6700"/>
              </a:spcBef>
              <a:spcAft>
                <a:spcPts val="0"/>
              </a:spcAft>
              <a:buClr>
                <a:srgbClr val="FFFFFF"/>
              </a:buClr>
              <a:buSzPts val="2610"/>
              <a:buChar char="•"/>
              <a:defRPr/>
            </a:lvl1pPr>
            <a:lvl2pPr indent="-394335" lvl="1" marL="914400" algn="l">
              <a:lnSpc>
                <a:spcPct val="100000"/>
              </a:lnSpc>
              <a:spcBef>
                <a:spcPts val="6700"/>
              </a:spcBef>
              <a:spcAft>
                <a:spcPts val="0"/>
              </a:spcAft>
              <a:buClr>
                <a:srgbClr val="FFFFFF"/>
              </a:buClr>
              <a:buSzPts val="2610"/>
              <a:buChar char="•"/>
              <a:defRPr/>
            </a:lvl2pPr>
            <a:lvl3pPr indent="-394335" lvl="2" marL="1371600" algn="l">
              <a:lnSpc>
                <a:spcPct val="100000"/>
              </a:lnSpc>
              <a:spcBef>
                <a:spcPts val="6700"/>
              </a:spcBef>
              <a:spcAft>
                <a:spcPts val="0"/>
              </a:spcAft>
              <a:buClr>
                <a:srgbClr val="FFFFFF"/>
              </a:buClr>
              <a:buSzPts val="2610"/>
              <a:buChar char="•"/>
              <a:defRPr/>
            </a:lvl3pPr>
            <a:lvl4pPr indent="-394335" lvl="3" marL="1828800" algn="l">
              <a:lnSpc>
                <a:spcPct val="100000"/>
              </a:lnSpc>
              <a:spcBef>
                <a:spcPts val="6700"/>
              </a:spcBef>
              <a:spcAft>
                <a:spcPts val="0"/>
              </a:spcAft>
              <a:buClr>
                <a:srgbClr val="FFFFFF"/>
              </a:buClr>
              <a:buSzPts val="2610"/>
              <a:buChar char="•"/>
              <a:defRPr/>
            </a:lvl4pPr>
            <a:lvl5pPr indent="-394335" lvl="4" marL="2286000" algn="l">
              <a:lnSpc>
                <a:spcPct val="100000"/>
              </a:lnSpc>
              <a:spcBef>
                <a:spcPts val="6700"/>
              </a:spcBef>
              <a:spcAft>
                <a:spcPts val="0"/>
              </a:spcAft>
              <a:buClr>
                <a:srgbClr val="FFFFFF"/>
              </a:buClr>
              <a:buSzPts val="2610"/>
              <a:buChar char="•"/>
              <a:defRPr/>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40" name="Google Shape;40;p9"/>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fotos">
  <p:cSld name="3 fotos">
    <p:spTree>
      <p:nvGrpSpPr>
        <p:cNvPr id="41" name="Shape 41"/>
        <p:cNvGrpSpPr/>
        <p:nvPr/>
      </p:nvGrpSpPr>
      <p:grpSpPr>
        <a:xfrm>
          <a:off x="0" y="0"/>
          <a:ext cx="0" cy="0"/>
          <a:chOff x="0" y="0"/>
          <a:chExt cx="0" cy="0"/>
        </a:xfrm>
      </p:grpSpPr>
      <p:sp>
        <p:nvSpPr>
          <p:cNvPr id="42" name="Google Shape;42;p10"/>
          <p:cNvSpPr/>
          <p:nvPr>
            <p:ph idx="2" type="pic"/>
          </p:nvPr>
        </p:nvSpPr>
        <p:spPr>
          <a:xfrm>
            <a:off x="12513468" y="7999015"/>
            <a:ext cx="7500939" cy="548282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9pPr>
          </a:lstStyle>
          <a:p/>
        </p:txBody>
      </p:sp>
      <p:sp>
        <p:nvSpPr>
          <p:cNvPr id="43" name="Google Shape;43;p10"/>
          <p:cNvSpPr/>
          <p:nvPr>
            <p:ph idx="3" type="pic"/>
          </p:nvPr>
        </p:nvSpPr>
        <p:spPr>
          <a:xfrm>
            <a:off x="12513468" y="1908968"/>
            <a:ext cx="7500939" cy="548282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9pPr>
          </a:lstStyle>
          <a:p/>
        </p:txBody>
      </p:sp>
      <p:sp>
        <p:nvSpPr>
          <p:cNvPr id="44" name="Google Shape;44;p10"/>
          <p:cNvSpPr/>
          <p:nvPr>
            <p:ph idx="4" type="pic"/>
          </p:nvPr>
        </p:nvSpPr>
        <p:spPr>
          <a:xfrm>
            <a:off x="4387453" y="1908968"/>
            <a:ext cx="7500938" cy="11572876"/>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9pPr>
          </a:lstStyle>
          <a:p/>
        </p:txBody>
      </p:sp>
      <p:sp>
        <p:nvSpPr>
          <p:cNvPr id="45" name="Google Shape;45;p10"/>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4387453" y="2801937"/>
            <a:ext cx="15609095" cy="10144126"/>
          </a:xfrm>
          <a:prstGeom prst="rect">
            <a:avLst/>
          </a:prstGeom>
          <a:noFill/>
          <a:ln>
            <a:noFill/>
          </a:ln>
        </p:spPr>
        <p:txBody>
          <a:bodyPr anchorCtr="0" anchor="ctr" bIns="71425" lIns="71425" spcFirstLastPara="1" rIns="71425" wrap="square" tIns="71425">
            <a:noAutofit/>
          </a:bodyPr>
          <a:lstStyle>
            <a:lvl1pPr indent="-688975" lvl="0" marL="4572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1pPr>
            <a:lvl2pPr indent="-688975" lvl="1" marL="9144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2pPr>
            <a:lvl3pPr indent="-688975" lvl="2" marL="13716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3pPr>
            <a:lvl4pPr indent="-688975" lvl="3" marL="18288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4pPr>
            <a:lvl5pPr indent="-688975" lvl="4" marL="22860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5pPr>
            <a:lvl6pPr indent="-688975" lvl="5" marL="27432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6pPr>
            <a:lvl7pPr indent="-688975" lvl="6" marL="32004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7pPr>
            <a:lvl8pPr indent="-688975" lvl="7" marL="36576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8pPr>
            <a:lvl9pPr indent="-688975" lvl="8" marL="41148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9pPr>
          </a:lstStyle>
          <a:p/>
        </p:txBody>
      </p:sp>
      <p:sp>
        <p:nvSpPr>
          <p:cNvPr id="7" name="Google Shape;7;p1"/>
          <p:cNvSpPr txBox="1"/>
          <p:nvPr>
            <p:ph type="title"/>
          </p:nvPr>
        </p:nvSpPr>
        <p:spPr>
          <a:xfrm>
            <a:off x="4387453" y="1373187"/>
            <a:ext cx="15609095" cy="3036095"/>
          </a:xfrm>
          <a:prstGeom prst="rect">
            <a:avLst/>
          </a:prstGeom>
          <a:noFill/>
          <a:ln>
            <a:noFill/>
          </a:ln>
        </p:spPr>
        <p:txBody>
          <a:bodyPr anchorCtr="0" anchor="ctr" bIns="71425" lIns="71425" spcFirstLastPara="1" rIns="71425" wrap="square" tIns="71425">
            <a:noAutofit/>
          </a:bodyPr>
          <a:lstStyle>
            <a:lvl1pPr lvl="0"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9pPr>
          </a:lstStyle>
          <a:p/>
        </p:txBody>
      </p:sp>
      <p:sp>
        <p:nvSpPr>
          <p:cNvPr id="8" name="Google Shape;8;p1"/>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4"/>
          <p:cNvSpPr txBox="1"/>
          <p:nvPr/>
        </p:nvSpPr>
        <p:spPr>
          <a:xfrm>
            <a:off x="15050984" y="2814007"/>
            <a:ext cx="6794600" cy="2235201"/>
          </a:xfrm>
          <a:prstGeom prst="rect">
            <a:avLst/>
          </a:prstGeom>
          <a:noFill/>
          <a:ln>
            <a:noFill/>
          </a:ln>
        </p:spPr>
        <p:txBody>
          <a:bodyPr anchorCtr="0" anchor="b" bIns="71425" lIns="71425" spcFirstLastPara="1" rIns="71425" wrap="square" tIns="71425">
            <a:noAutofit/>
          </a:bodyPr>
          <a:lstStyle/>
          <a:p>
            <a:pPr indent="12191" lvl="0" marL="36575" marR="36575" rtl="0" algn="r">
              <a:lnSpc>
                <a:spcPct val="80000"/>
              </a:lnSpc>
              <a:spcBef>
                <a:spcPts val="0"/>
              </a:spcBef>
              <a:spcAft>
                <a:spcPts val="0"/>
              </a:spcAft>
              <a:buClr>
                <a:srgbClr val="434343"/>
              </a:buClr>
              <a:buSzPts val="8160"/>
              <a:buFont typeface="Calibri"/>
              <a:buNone/>
            </a:pPr>
            <a:r>
              <a:rPr b="1" i="0" lang="en-US" sz="8160" u="none" cap="none" strike="noStrike">
                <a:solidFill>
                  <a:srgbClr val="434343"/>
                </a:solidFill>
                <a:latin typeface="Calibri"/>
                <a:ea typeface="Calibri"/>
                <a:cs typeface="Calibri"/>
                <a:sym typeface="Calibri"/>
              </a:rPr>
              <a:t>Título </a:t>
            </a:r>
            <a:endParaRPr/>
          </a:p>
          <a:p>
            <a:pPr indent="12191" lvl="0" marL="36575" marR="36575" rtl="0" algn="r">
              <a:lnSpc>
                <a:spcPct val="80000"/>
              </a:lnSpc>
              <a:spcBef>
                <a:spcPts val="0"/>
              </a:spcBef>
              <a:spcAft>
                <a:spcPts val="0"/>
              </a:spcAft>
              <a:buClr>
                <a:srgbClr val="434343"/>
              </a:buClr>
              <a:buSzPts val="8160"/>
              <a:buFont typeface="Calibri"/>
              <a:buNone/>
            </a:pPr>
            <a:r>
              <a:rPr b="1" i="0" lang="en-US" sz="8160" u="none" cap="none" strike="noStrike">
                <a:solidFill>
                  <a:srgbClr val="434343"/>
                </a:solidFill>
                <a:latin typeface="Calibri"/>
                <a:ea typeface="Calibri"/>
                <a:cs typeface="Calibri"/>
                <a:sym typeface="Calibri"/>
              </a:rPr>
              <a:t>Presentación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3" name="Shape 113"/>
        <p:cNvGrpSpPr/>
        <p:nvPr/>
      </p:nvGrpSpPr>
      <p:grpSpPr>
        <a:xfrm>
          <a:off x="0" y="0"/>
          <a:ext cx="0" cy="0"/>
          <a:chOff x="0" y="0"/>
          <a:chExt cx="0" cy="0"/>
        </a:xfrm>
      </p:grpSpPr>
      <p:sp>
        <p:nvSpPr>
          <p:cNvPr id="114" name="Google Shape;114;p23"/>
          <p:cNvSpPr txBox="1"/>
          <p:nvPr/>
        </p:nvSpPr>
        <p:spPr>
          <a:xfrm>
            <a:off x="15050984" y="2814007"/>
            <a:ext cx="6794600" cy="2235201"/>
          </a:xfrm>
          <a:prstGeom prst="rect">
            <a:avLst/>
          </a:prstGeom>
          <a:noFill/>
          <a:ln>
            <a:noFill/>
          </a:ln>
        </p:spPr>
        <p:txBody>
          <a:bodyPr anchorCtr="0" anchor="b" bIns="71425" lIns="71425" spcFirstLastPara="1" rIns="71425" wrap="square" tIns="71425">
            <a:noAutofit/>
          </a:bodyPr>
          <a:lstStyle/>
          <a:p>
            <a:pPr indent="12191" lvl="0" marL="36575" marR="36575" rtl="0" algn="r">
              <a:lnSpc>
                <a:spcPct val="80000"/>
              </a:lnSpc>
              <a:spcBef>
                <a:spcPts val="0"/>
              </a:spcBef>
              <a:spcAft>
                <a:spcPts val="0"/>
              </a:spcAft>
              <a:buClr>
                <a:srgbClr val="434343"/>
              </a:buClr>
              <a:buSzPts val="8160"/>
              <a:buFont typeface="Calibri"/>
              <a:buNone/>
            </a:pPr>
            <a:r>
              <a:rPr b="1" i="0" lang="en-US" sz="8160" u="none" cap="none" strike="noStrike">
                <a:solidFill>
                  <a:srgbClr val="434343"/>
                </a:solidFill>
                <a:latin typeface="Calibri"/>
                <a:ea typeface="Calibri"/>
                <a:cs typeface="Calibri"/>
                <a:sym typeface="Calibri"/>
              </a:rPr>
              <a:t>Título </a:t>
            </a:r>
            <a:endParaRPr/>
          </a:p>
          <a:p>
            <a:pPr indent="12191" lvl="0" marL="36575" marR="36575" rtl="0" algn="r">
              <a:lnSpc>
                <a:spcPct val="80000"/>
              </a:lnSpc>
              <a:spcBef>
                <a:spcPts val="0"/>
              </a:spcBef>
              <a:spcAft>
                <a:spcPts val="0"/>
              </a:spcAft>
              <a:buClr>
                <a:srgbClr val="434343"/>
              </a:buClr>
              <a:buSzPts val="8160"/>
              <a:buFont typeface="Calibri"/>
              <a:buNone/>
            </a:pPr>
            <a:r>
              <a:rPr b="1" i="0" lang="en-US" sz="8160" u="none" cap="none" strike="noStrike">
                <a:solidFill>
                  <a:srgbClr val="434343"/>
                </a:solidFill>
                <a:latin typeface="Calibri"/>
                <a:ea typeface="Calibri"/>
                <a:cs typeface="Calibri"/>
                <a:sym typeface="Calibri"/>
              </a:rPr>
              <a:t>Presentación</a:t>
            </a:r>
            <a:endParaRPr/>
          </a:p>
        </p:txBody>
      </p:sp>
      <p:sp>
        <p:nvSpPr>
          <p:cNvPr id="115" name="Google Shape;115;p23"/>
          <p:cNvSpPr/>
          <p:nvPr/>
        </p:nvSpPr>
        <p:spPr>
          <a:xfrm>
            <a:off x="17469134" y="11399586"/>
            <a:ext cx="4376451" cy="1858628"/>
          </a:xfrm>
          <a:prstGeom prst="rect">
            <a:avLst/>
          </a:prstGeom>
          <a:noFill/>
          <a:ln cap="flat" cmpd="sng" w="12700">
            <a:solidFill>
              <a:schemeClr val="dk2"/>
            </a:solidFill>
            <a:prstDash val="solid"/>
            <a:miter lim="400000"/>
            <a:headEnd len="sm" w="sm" type="none"/>
            <a:tailEnd len="sm" w="sm" type="none"/>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sp>
        <p:nvSpPr>
          <p:cNvPr id="116" name="Google Shape;116;p23"/>
          <p:cNvSpPr txBox="1"/>
          <p:nvPr/>
        </p:nvSpPr>
        <p:spPr>
          <a:xfrm>
            <a:off x="18016141" y="11988150"/>
            <a:ext cx="3324625" cy="698267"/>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chemeClr val="dk2"/>
              </a:buClr>
              <a:buSzPts val="3600"/>
              <a:buFont typeface="Helvetica Neue"/>
              <a:buNone/>
            </a:pPr>
            <a:r>
              <a:rPr b="1" i="0" lang="en-US" sz="3600" u="none" cap="none" strike="noStrike">
                <a:solidFill>
                  <a:schemeClr val="dk2"/>
                </a:solidFill>
                <a:latin typeface="Helvetica Neue"/>
                <a:ea typeface="Helvetica Neue"/>
                <a:cs typeface="Helvetica Neue"/>
                <a:sym typeface="Helvetica Neue"/>
              </a:rPr>
              <a:t>Marca externa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0" name="Shape 120"/>
        <p:cNvGrpSpPr/>
        <p:nvPr/>
      </p:nvGrpSpPr>
      <p:grpSpPr>
        <a:xfrm>
          <a:off x="0" y="0"/>
          <a:ext cx="0" cy="0"/>
          <a:chOff x="0" y="0"/>
          <a:chExt cx="0" cy="0"/>
        </a:xfrm>
      </p:grpSpPr>
      <p:sp>
        <p:nvSpPr>
          <p:cNvPr id="121" name="Google Shape;121;p24"/>
          <p:cNvSpPr txBox="1"/>
          <p:nvPr/>
        </p:nvSpPr>
        <p:spPr>
          <a:xfrm>
            <a:off x="20471863" y="13853483"/>
            <a:ext cx="2617880" cy="575156"/>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chemeClr val="dk2"/>
              </a:buClr>
              <a:buSzPts val="2800"/>
              <a:buFont typeface="Helvetica Neue"/>
              <a:buNone/>
            </a:pPr>
            <a:r>
              <a:rPr b="1" i="0" lang="en-US" sz="2800" u="none" cap="none" strike="noStrike">
                <a:solidFill>
                  <a:schemeClr val="dk2"/>
                </a:solidFill>
                <a:latin typeface="Helvetica Neue"/>
                <a:ea typeface="Helvetica Neue"/>
                <a:cs typeface="Helvetica Neue"/>
                <a:sym typeface="Helvetica Neue"/>
              </a:rPr>
              <a:t>Marca externa</a:t>
            </a:r>
            <a:endParaRPr/>
          </a:p>
        </p:txBody>
      </p:sp>
      <p:sp>
        <p:nvSpPr>
          <p:cNvPr id="122" name="Google Shape;122;p24"/>
          <p:cNvSpPr/>
          <p:nvPr/>
        </p:nvSpPr>
        <p:spPr>
          <a:xfrm>
            <a:off x="20232119" y="13413098"/>
            <a:ext cx="3097366" cy="1455925"/>
          </a:xfrm>
          <a:prstGeom prst="rect">
            <a:avLst/>
          </a:prstGeom>
          <a:noFill/>
          <a:ln cap="flat" cmpd="sng" w="12700">
            <a:solidFill>
              <a:schemeClr val="dk2"/>
            </a:solidFill>
            <a:prstDash val="solid"/>
            <a:miter lim="400000"/>
            <a:headEnd len="sm" w="sm" type="none"/>
            <a:tailEnd len="sm" w="sm" type="none"/>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sp>
        <p:nvSpPr>
          <p:cNvPr id="123" name="Google Shape;123;p24"/>
          <p:cNvSpPr txBox="1"/>
          <p:nvPr/>
        </p:nvSpPr>
        <p:spPr>
          <a:xfrm>
            <a:off x="5585765" y="6855423"/>
            <a:ext cx="13212471" cy="2037155"/>
          </a:xfrm>
          <a:prstGeom prst="rect">
            <a:avLst/>
          </a:prstGeom>
          <a:noFill/>
          <a:ln>
            <a:noFill/>
          </a:ln>
        </p:spPr>
        <p:txBody>
          <a:bodyPr anchorCtr="0" anchor="b" bIns="71425" lIns="71425" spcFirstLastPara="1" rIns="71425" wrap="square" tIns="71425">
            <a:noAutofit/>
          </a:bodyPr>
          <a:lstStyle/>
          <a:p>
            <a:pPr indent="9651" lvl="0" marL="28955" marR="28955" rtl="0" algn="ctr">
              <a:lnSpc>
                <a:spcPct val="120000"/>
              </a:lnSpc>
              <a:spcBef>
                <a:spcPts val="0"/>
              </a:spcBef>
              <a:spcAft>
                <a:spcPts val="0"/>
              </a:spcAft>
              <a:buClr>
                <a:srgbClr val="434343"/>
              </a:buClr>
              <a:buSzPts val="5400"/>
              <a:buFont typeface="Calibri"/>
              <a:buNone/>
            </a:pPr>
            <a:r>
              <a:rPr b="1" i="0" lang="en-US" sz="5400" u="none" cap="none" strike="noStrike">
                <a:solidFill>
                  <a:srgbClr val="434343"/>
                </a:solidFill>
                <a:latin typeface="Calibri"/>
                <a:ea typeface="Calibri"/>
                <a:cs typeface="Calibri"/>
                <a:sym typeface="Calibri"/>
              </a:rPr>
              <a:t>El tamaño del logo de la marca externa no debe superar el tamaño del logo SENA.</a:t>
            </a:r>
            <a:endParaRPr b="1" i="0" sz="5400" u="none" cap="none" strike="noStrike">
              <a:solidFill>
                <a:srgbClr val="434343"/>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7" name="Shape 127"/>
        <p:cNvGrpSpPr/>
        <p:nvPr/>
      </p:nvGrpSpPr>
      <p:grpSpPr>
        <a:xfrm>
          <a:off x="0" y="0"/>
          <a:ext cx="0" cy="0"/>
          <a:chOff x="0" y="0"/>
          <a:chExt cx="0" cy="0"/>
        </a:xfrm>
      </p:grpSpPr>
      <p:sp>
        <p:nvSpPr>
          <p:cNvPr id="128" name="Google Shape;128;p25"/>
          <p:cNvSpPr txBox="1"/>
          <p:nvPr/>
        </p:nvSpPr>
        <p:spPr>
          <a:xfrm>
            <a:off x="20471863" y="13853483"/>
            <a:ext cx="2617880" cy="575156"/>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chemeClr val="dk2"/>
              </a:buClr>
              <a:buSzPts val="2800"/>
              <a:buFont typeface="Helvetica Neue"/>
              <a:buNone/>
            </a:pPr>
            <a:r>
              <a:rPr b="1" i="0" lang="en-US" sz="2800" u="none" cap="none" strike="noStrike">
                <a:solidFill>
                  <a:schemeClr val="dk2"/>
                </a:solidFill>
                <a:latin typeface="Helvetica Neue"/>
                <a:ea typeface="Helvetica Neue"/>
                <a:cs typeface="Helvetica Neue"/>
                <a:sym typeface="Helvetica Neue"/>
              </a:rPr>
              <a:t>Marca externa</a:t>
            </a:r>
            <a:endParaRPr/>
          </a:p>
        </p:txBody>
      </p:sp>
      <p:sp>
        <p:nvSpPr>
          <p:cNvPr id="129" name="Google Shape;129;p25"/>
          <p:cNvSpPr/>
          <p:nvPr/>
        </p:nvSpPr>
        <p:spPr>
          <a:xfrm>
            <a:off x="20232119" y="13413098"/>
            <a:ext cx="3097366" cy="1455925"/>
          </a:xfrm>
          <a:prstGeom prst="rect">
            <a:avLst/>
          </a:prstGeom>
          <a:noFill/>
          <a:ln cap="flat" cmpd="sng" w="12700">
            <a:solidFill>
              <a:schemeClr val="dk2"/>
            </a:solidFill>
            <a:prstDash val="solid"/>
            <a:miter lim="400000"/>
            <a:headEnd len="sm" w="sm" type="none"/>
            <a:tailEnd len="sm" w="sm" type="none"/>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sp>
        <p:nvSpPr>
          <p:cNvPr id="130" name="Google Shape;130;p25"/>
          <p:cNvSpPr txBox="1"/>
          <p:nvPr/>
        </p:nvSpPr>
        <p:spPr>
          <a:xfrm>
            <a:off x="5585765" y="6855423"/>
            <a:ext cx="13212471" cy="2037155"/>
          </a:xfrm>
          <a:prstGeom prst="rect">
            <a:avLst/>
          </a:prstGeom>
          <a:noFill/>
          <a:ln>
            <a:noFill/>
          </a:ln>
        </p:spPr>
        <p:txBody>
          <a:bodyPr anchorCtr="0" anchor="b" bIns="71425" lIns="71425" spcFirstLastPara="1" rIns="71425" wrap="square" tIns="71425">
            <a:noAutofit/>
          </a:bodyPr>
          <a:lstStyle/>
          <a:p>
            <a:pPr indent="9651" lvl="0" marL="28955" marR="28955" rtl="0" algn="ctr">
              <a:lnSpc>
                <a:spcPct val="120000"/>
              </a:lnSpc>
              <a:spcBef>
                <a:spcPts val="0"/>
              </a:spcBef>
              <a:spcAft>
                <a:spcPts val="0"/>
              </a:spcAft>
              <a:buClr>
                <a:srgbClr val="434343"/>
              </a:buClr>
              <a:buSzPts val="5400"/>
              <a:buFont typeface="Calibri"/>
              <a:buNone/>
            </a:pPr>
            <a:r>
              <a:rPr b="1" i="0" lang="en-US" sz="5400" u="none" cap="none" strike="noStrike">
                <a:solidFill>
                  <a:srgbClr val="434343"/>
                </a:solidFill>
                <a:latin typeface="Calibri"/>
                <a:ea typeface="Calibri"/>
                <a:cs typeface="Calibri"/>
                <a:sym typeface="Calibri"/>
              </a:rPr>
              <a:t>El tamaño del logo de la marca externa no debe superar el tamaño del logo SENA.</a:t>
            </a:r>
            <a:endParaRPr b="1" i="0" sz="5400" u="none" cap="none" strike="noStrike">
              <a:solidFill>
                <a:srgbClr val="434343"/>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4" name="Shape 134"/>
        <p:cNvGrpSpPr/>
        <p:nvPr/>
      </p:nvGrpSpPr>
      <p:grpSpPr>
        <a:xfrm>
          <a:off x="0" y="0"/>
          <a:ext cx="0" cy="0"/>
          <a:chOff x="0" y="0"/>
          <a:chExt cx="0" cy="0"/>
        </a:xfrm>
      </p:grpSpPr>
      <p:sp>
        <p:nvSpPr>
          <p:cNvPr id="135" name="Google Shape;135;p26"/>
          <p:cNvSpPr txBox="1"/>
          <p:nvPr/>
        </p:nvSpPr>
        <p:spPr>
          <a:xfrm>
            <a:off x="2152253" y="4121951"/>
            <a:ext cx="5957094" cy="2290069"/>
          </a:xfrm>
          <a:prstGeom prst="rect">
            <a:avLst/>
          </a:prstGeom>
          <a:noFill/>
          <a:ln>
            <a:noFill/>
          </a:ln>
        </p:spPr>
        <p:txBody>
          <a:bodyPr anchorCtr="0" anchor="b" bIns="71425" lIns="71425" spcFirstLastPara="1" rIns="71425" wrap="square" tIns="71425">
            <a:noAutofit/>
          </a:bodyPr>
          <a:lstStyle/>
          <a:p>
            <a:pPr indent="12700" lvl="0" marL="38100" marR="38100" rtl="0" algn="ctr">
              <a:lnSpc>
                <a:spcPct val="80000"/>
              </a:lnSpc>
              <a:spcBef>
                <a:spcPts val="0"/>
              </a:spcBef>
              <a:spcAft>
                <a:spcPts val="0"/>
              </a:spcAft>
              <a:buClr>
                <a:srgbClr val="434343"/>
              </a:buClr>
              <a:buSzPts val="10000"/>
              <a:buFont typeface="Calibri"/>
              <a:buNone/>
            </a:pPr>
            <a:r>
              <a:rPr b="1" i="0" lang="en-US" sz="10000" u="none" cap="none" strike="noStrike">
                <a:solidFill>
                  <a:srgbClr val="434343"/>
                </a:solidFill>
                <a:latin typeface="Calibri"/>
                <a:ea typeface="Calibri"/>
                <a:cs typeface="Calibri"/>
                <a:sym typeface="Calibri"/>
              </a:rPr>
              <a:t>Título </a:t>
            </a:r>
            <a:endParaRPr/>
          </a:p>
        </p:txBody>
      </p:sp>
      <p:sp>
        <p:nvSpPr>
          <p:cNvPr id="136" name="Google Shape;136;p26"/>
          <p:cNvSpPr/>
          <p:nvPr/>
        </p:nvSpPr>
        <p:spPr>
          <a:xfrm>
            <a:off x="3611879" y="6407287"/>
            <a:ext cx="1033398" cy="98763"/>
          </a:xfrm>
          <a:prstGeom prst="rect">
            <a:avLst/>
          </a:prstGeom>
          <a:solidFill>
            <a:srgbClr val="FC672D"/>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a:buNone/>
            </a:pPr>
            <a:r>
              <a:t/>
            </a:r>
            <a:endParaRPr b="1" i="0" sz="3600" u="none" cap="none" strike="noStrike">
              <a:solidFill>
                <a:srgbClr val="FFFFFF"/>
              </a:solidFill>
              <a:latin typeface="Helvetica Neue"/>
              <a:ea typeface="Helvetica Neue"/>
              <a:cs typeface="Helvetica Neue"/>
              <a:sym typeface="Helvetica Neue"/>
            </a:endParaRPr>
          </a:p>
        </p:txBody>
      </p:sp>
      <p:sp>
        <p:nvSpPr>
          <p:cNvPr id="137" name="Google Shape;137;p26"/>
          <p:cNvSpPr txBox="1"/>
          <p:nvPr/>
        </p:nvSpPr>
        <p:spPr>
          <a:xfrm>
            <a:off x="3611879" y="7144229"/>
            <a:ext cx="5446471" cy="5222583"/>
          </a:xfrm>
          <a:prstGeom prst="rect">
            <a:avLst/>
          </a:prstGeom>
          <a:noFill/>
          <a:ln>
            <a:noFill/>
          </a:ln>
        </p:spPr>
        <p:txBody>
          <a:bodyPr anchorCtr="0" anchor="ctr" bIns="71425" lIns="71425" spcFirstLastPara="1" rIns="71425" wrap="square" tIns="71425">
            <a:noAutofit/>
          </a:bodyPr>
          <a:lstStyle/>
          <a:p>
            <a:pPr indent="0" lvl="0" marL="0" marR="0" rtl="0" algn="just">
              <a:lnSpc>
                <a:spcPct val="100000"/>
              </a:lnSpc>
              <a:spcBef>
                <a:spcPts val="0"/>
              </a:spcBef>
              <a:spcAft>
                <a:spcPts val="0"/>
              </a:spcAft>
              <a:buClr>
                <a:schemeClr val="dk2"/>
              </a:buClr>
              <a:buSzPts val="3300"/>
              <a:buFont typeface="Arial"/>
              <a:buNone/>
            </a:pPr>
            <a:r>
              <a:rPr b="0" i="0" lang="en-US" sz="3300" u="none" cap="none" strike="noStrike">
                <a:solidFill>
                  <a:schemeClr val="dk2"/>
                </a:solidFill>
                <a:latin typeface="Arial"/>
                <a:ea typeface="Arial"/>
                <a:cs typeface="Arial"/>
                <a:sym typeface="Arial"/>
              </a:rPr>
              <a:t>Textos en Calibri, en gris oscuro. Puede reemplazar la imagen por una fotografía alusiva al tema que se está tratando. Al reemplazar la foto tenga cuidado de colocarlo debajo del logo del SENA, que debe ir en la esquina superior derecha en blanco.</a:t>
            </a:r>
            <a:r>
              <a:rPr b="1" i="0" lang="en-US" sz="3300" u="none" cap="none" strike="noStrike">
                <a:solidFill>
                  <a:schemeClr val="dk2"/>
                </a:solidFill>
                <a:latin typeface="Arial"/>
                <a:ea typeface="Arial"/>
                <a:cs typeface="Arial"/>
                <a:sym typeface="Arial"/>
              </a:rPr>
              <a:t> </a:t>
            </a:r>
            <a:endParaRPr/>
          </a:p>
        </p:txBody>
      </p:sp>
      <p:pic>
        <p:nvPicPr>
          <p:cNvPr descr="foto.png" id="138" name="Google Shape;138;p26"/>
          <p:cNvPicPr preferRelativeResize="0"/>
          <p:nvPr/>
        </p:nvPicPr>
        <p:blipFill rotWithShape="1">
          <a:blip r:embed="rId3">
            <a:alphaModFix/>
          </a:blip>
          <a:srcRect b="0" l="0" r="0" t="0"/>
          <a:stretch/>
        </p:blipFill>
        <p:spPr>
          <a:xfrm>
            <a:off x="13015468" y="0"/>
            <a:ext cx="11368532" cy="15748001"/>
          </a:xfrm>
          <a:prstGeom prst="rect">
            <a:avLst/>
          </a:prstGeom>
          <a:noFill/>
          <a:ln>
            <a:noFill/>
          </a:ln>
        </p:spPr>
      </p:pic>
      <p:pic>
        <p:nvPicPr>
          <p:cNvPr id="139" name="Google Shape;139;p26"/>
          <p:cNvPicPr preferRelativeResize="0"/>
          <p:nvPr/>
        </p:nvPicPr>
        <p:blipFill rotWithShape="1">
          <a:blip r:embed="rId4">
            <a:alphaModFix/>
          </a:blip>
          <a:srcRect b="0" l="0" r="0" t="0"/>
          <a:stretch/>
        </p:blipFill>
        <p:spPr>
          <a:xfrm>
            <a:off x="22023636" y="891645"/>
            <a:ext cx="1397000" cy="1371600"/>
          </a:xfrm>
          <a:prstGeom prst="rect">
            <a:avLst/>
          </a:prstGeom>
          <a:noFill/>
          <a:ln>
            <a:noFill/>
          </a:ln>
        </p:spPr>
      </p:pic>
      <p:sp>
        <p:nvSpPr>
          <p:cNvPr id="140" name="Google Shape;140;p26"/>
          <p:cNvSpPr txBox="1"/>
          <p:nvPr/>
        </p:nvSpPr>
        <p:spPr>
          <a:xfrm>
            <a:off x="20471863" y="13853483"/>
            <a:ext cx="2617880" cy="575156"/>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chemeClr val="dk2"/>
              </a:buClr>
              <a:buSzPts val="2800"/>
              <a:buFont typeface="Helvetica Neue"/>
              <a:buNone/>
            </a:pPr>
            <a:r>
              <a:rPr b="1" i="0" lang="en-US" sz="2800" u="none" cap="none" strike="noStrike">
                <a:solidFill>
                  <a:schemeClr val="dk2"/>
                </a:solidFill>
                <a:latin typeface="Helvetica Neue"/>
                <a:ea typeface="Helvetica Neue"/>
                <a:cs typeface="Helvetica Neue"/>
                <a:sym typeface="Helvetica Neue"/>
              </a:rPr>
              <a:t>Marca externa</a:t>
            </a:r>
            <a:endParaRPr/>
          </a:p>
        </p:txBody>
      </p:sp>
      <p:sp>
        <p:nvSpPr>
          <p:cNvPr id="141" name="Google Shape;141;p26"/>
          <p:cNvSpPr/>
          <p:nvPr/>
        </p:nvSpPr>
        <p:spPr>
          <a:xfrm>
            <a:off x="20232119" y="13413098"/>
            <a:ext cx="3097366" cy="1455925"/>
          </a:xfrm>
          <a:prstGeom prst="rect">
            <a:avLst/>
          </a:prstGeom>
          <a:noFill/>
          <a:ln cap="flat" cmpd="sng" w="12700">
            <a:solidFill>
              <a:schemeClr val="dk2"/>
            </a:solidFill>
            <a:prstDash val="solid"/>
            <a:miter lim="400000"/>
            <a:headEnd len="sm" w="sm" type="none"/>
            <a:tailEnd len="sm" w="sm" type="none"/>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5" name="Shape 145"/>
        <p:cNvGrpSpPr/>
        <p:nvPr/>
      </p:nvGrpSpPr>
      <p:grpSpPr>
        <a:xfrm>
          <a:off x="0" y="0"/>
          <a:ext cx="0" cy="0"/>
          <a:chOff x="0" y="0"/>
          <a:chExt cx="0" cy="0"/>
        </a:xfrm>
      </p:grpSpPr>
      <p:sp>
        <p:nvSpPr>
          <p:cNvPr id="146" name="Google Shape;146;p27"/>
          <p:cNvSpPr txBox="1"/>
          <p:nvPr/>
        </p:nvSpPr>
        <p:spPr>
          <a:xfrm>
            <a:off x="232441" y="-114513"/>
            <a:ext cx="5957094" cy="2290069"/>
          </a:xfrm>
          <a:prstGeom prst="rect">
            <a:avLst/>
          </a:prstGeom>
          <a:noFill/>
          <a:ln>
            <a:noFill/>
          </a:ln>
        </p:spPr>
        <p:txBody>
          <a:bodyPr anchorCtr="0" anchor="b" bIns="71425" lIns="71425" spcFirstLastPara="1" rIns="71425" wrap="square" tIns="71425">
            <a:noAutofit/>
          </a:bodyPr>
          <a:lstStyle/>
          <a:p>
            <a:pPr indent="12700" lvl="0" marL="38100" marR="38100" rtl="0" algn="ctr">
              <a:lnSpc>
                <a:spcPct val="80000"/>
              </a:lnSpc>
              <a:spcBef>
                <a:spcPts val="0"/>
              </a:spcBef>
              <a:spcAft>
                <a:spcPts val="0"/>
              </a:spcAft>
              <a:buClr>
                <a:srgbClr val="FFFFFF"/>
              </a:buClr>
              <a:buSzPts val="10000"/>
              <a:buFont typeface="Calibri"/>
              <a:buNone/>
            </a:pPr>
            <a:r>
              <a:rPr b="1" i="0" lang="en-US" sz="10000" u="none" cap="none" strike="noStrike">
                <a:solidFill>
                  <a:srgbClr val="FFFFFF"/>
                </a:solidFill>
                <a:latin typeface="Calibri"/>
                <a:ea typeface="Calibri"/>
                <a:cs typeface="Calibri"/>
                <a:sym typeface="Calibri"/>
              </a:rPr>
              <a:t>Título </a:t>
            </a:r>
            <a:endParaRPr/>
          </a:p>
        </p:txBody>
      </p:sp>
      <p:sp>
        <p:nvSpPr>
          <p:cNvPr id="147" name="Google Shape;147;p27"/>
          <p:cNvSpPr/>
          <p:nvPr/>
        </p:nvSpPr>
        <p:spPr>
          <a:xfrm>
            <a:off x="1692067" y="2170823"/>
            <a:ext cx="1033398" cy="98763"/>
          </a:xfrm>
          <a:prstGeom prst="rect">
            <a:avLst/>
          </a:prstGeom>
          <a:solidFill>
            <a:srgbClr val="FFFF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a:buNone/>
            </a:pPr>
            <a:r>
              <a:t/>
            </a:r>
            <a:endParaRPr b="1" i="0" sz="3600" u="none" cap="none" strike="noStrike">
              <a:solidFill>
                <a:srgbClr val="FFFFFF"/>
              </a:solidFill>
              <a:latin typeface="Helvetica Neue"/>
              <a:ea typeface="Helvetica Neue"/>
              <a:cs typeface="Helvetica Neue"/>
              <a:sym typeface="Helvetica Neue"/>
            </a:endParaRPr>
          </a:p>
        </p:txBody>
      </p:sp>
      <p:sp>
        <p:nvSpPr>
          <p:cNvPr id="148" name="Google Shape;148;p27"/>
          <p:cNvSpPr txBox="1"/>
          <p:nvPr/>
        </p:nvSpPr>
        <p:spPr>
          <a:xfrm>
            <a:off x="20471863" y="13853483"/>
            <a:ext cx="2617880" cy="575156"/>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chemeClr val="dk2"/>
              </a:buClr>
              <a:buSzPts val="2800"/>
              <a:buFont typeface="Helvetica Neue"/>
              <a:buNone/>
            </a:pPr>
            <a:r>
              <a:rPr b="1" i="0" lang="en-US" sz="2800" u="none" cap="none" strike="noStrike">
                <a:solidFill>
                  <a:schemeClr val="dk2"/>
                </a:solidFill>
                <a:latin typeface="Helvetica Neue"/>
                <a:ea typeface="Helvetica Neue"/>
                <a:cs typeface="Helvetica Neue"/>
                <a:sym typeface="Helvetica Neue"/>
              </a:rPr>
              <a:t>Marca externa</a:t>
            </a:r>
            <a:endParaRPr/>
          </a:p>
        </p:txBody>
      </p:sp>
      <p:sp>
        <p:nvSpPr>
          <p:cNvPr id="149" name="Google Shape;149;p27"/>
          <p:cNvSpPr/>
          <p:nvPr/>
        </p:nvSpPr>
        <p:spPr>
          <a:xfrm>
            <a:off x="20232119" y="13413098"/>
            <a:ext cx="3097366" cy="1455925"/>
          </a:xfrm>
          <a:prstGeom prst="rect">
            <a:avLst/>
          </a:prstGeom>
          <a:noFill/>
          <a:ln cap="flat" cmpd="sng" w="12700">
            <a:solidFill>
              <a:schemeClr val="dk2"/>
            </a:solidFill>
            <a:prstDash val="solid"/>
            <a:miter lim="400000"/>
            <a:headEnd len="sm" w="sm" type="none"/>
            <a:tailEnd len="sm" w="sm" type="none"/>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sp>
        <p:nvSpPr>
          <p:cNvPr id="150" name="Google Shape;150;p27"/>
          <p:cNvSpPr txBox="1"/>
          <p:nvPr/>
        </p:nvSpPr>
        <p:spPr>
          <a:xfrm>
            <a:off x="5585765" y="6855423"/>
            <a:ext cx="13212471" cy="2037155"/>
          </a:xfrm>
          <a:prstGeom prst="rect">
            <a:avLst/>
          </a:prstGeom>
          <a:noFill/>
          <a:ln>
            <a:noFill/>
          </a:ln>
        </p:spPr>
        <p:txBody>
          <a:bodyPr anchorCtr="0" anchor="b" bIns="71425" lIns="71425" spcFirstLastPara="1" rIns="71425" wrap="square" tIns="71425">
            <a:noAutofit/>
          </a:bodyPr>
          <a:lstStyle/>
          <a:p>
            <a:pPr indent="9651" lvl="0" marL="28955" marR="28955" rtl="0" algn="ctr">
              <a:lnSpc>
                <a:spcPct val="120000"/>
              </a:lnSpc>
              <a:spcBef>
                <a:spcPts val="0"/>
              </a:spcBef>
              <a:spcAft>
                <a:spcPts val="0"/>
              </a:spcAft>
              <a:buClr>
                <a:srgbClr val="434343"/>
              </a:buClr>
              <a:buSzPts val="5400"/>
              <a:buFont typeface="Calibri"/>
              <a:buNone/>
            </a:pPr>
            <a:r>
              <a:rPr b="1" i="0" lang="en-US" sz="5400" u="none" cap="none" strike="noStrike">
                <a:solidFill>
                  <a:srgbClr val="434343"/>
                </a:solidFill>
                <a:latin typeface="Calibri"/>
                <a:ea typeface="Calibri"/>
                <a:cs typeface="Calibri"/>
                <a:sym typeface="Calibri"/>
              </a:rPr>
              <a:t>El tamaño del logo de la marca externa no debe superar el tamaño del logo SENA.</a:t>
            </a:r>
            <a:endParaRPr b="1" i="0" sz="5400" u="none" cap="none" strike="noStrike">
              <a:solidFill>
                <a:srgbClr val="434343"/>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28"/>
          <p:cNvSpPr txBox="1"/>
          <p:nvPr/>
        </p:nvSpPr>
        <p:spPr>
          <a:xfrm>
            <a:off x="2579596" y="6472442"/>
            <a:ext cx="8601888" cy="2803117"/>
          </a:xfrm>
          <a:prstGeom prst="rect">
            <a:avLst/>
          </a:prstGeom>
          <a:noFill/>
          <a:ln>
            <a:noFill/>
          </a:ln>
        </p:spPr>
        <p:txBody>
          <a:bodyPr anchorCtr="0" anchor="ctr" bIns="71425" lIns="71425" spcFirstLastPara="1" rIns="71425" wrap="square" tIns="71425">
            <a:noAutofit/>
          </a:bodyPr>
          <a:lstStyle/>
          <a:p>
            <a:pPr indent="0" lvl="0" marL="0" marR="0" rtl="0" algn="just">
              <a:lnSpc>
                <a:spcPct val="108333"/>
              </a:lnSpc>
              <a:spcBef>
                <a:spcPts val="0"/>
              </a:spcBef>
              <a:spcAft>
                <a:spcPts val="0"/>
              </a:spcAft>
              <a:buClr>
                <a:srgbClr val="FFFFFF"/>
              </a:buClr>
              <a:buSzPts val="4800"/>
              <a:buFont typeface="Calibri"/>
              <a:buNone/>
            </a:pPr>
            <a:r>
              <a:rPr b="0" i="0" lang="en-US" sz="4800" u="none" cap="none" strike="noStrike">
                <a:solidFill>
                  <a:srgbClr val="FFFFFF"/>
                </a:solidFill>
                <a:latin typeface="Calibri"/>
                <a:ea typeface="Calibri"/>
                <a:cs typeface="Calibri"/>
                <a:sym typeface="Calibri"/>
              </a:rPr>
              <a:t>Para las diapositivas con fondo de color naranja, es recomendable colocar la versión blanca del logo de la marca externa.</a:t>
            </a:r>
            <a:endParaRPr/>
          </a:p>
        </p:txBody>
      </p:sp>
      <p:sp>
        <p:nvSpPr>
          <p:cNvPr id="156" name="Google Shape;156;p28"/>
          <p:cNvSpPr txBox="1"/>
          <p:nvPr/>
        </p:nvSpPr>
        <p:spPr>
          <a:xfrm>
            <a:off x="20471863" y="13853483"/>
            <a:ext cx="2617880" cy="575156"/>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2800"/>
              <a:buFont typeface="Helvetica Neue"/>
              <a:buNone/>
            </a:pPr>
            <a:r>
              <a:rPr b="1" i="0" lang="en-US" sz="2800" u="none" cap="none" strike="noStrike">
                <a:solidFill>
                  <a:srgbClr val="FFFFFF"/>
                </a:solidFill>
                <a:latin typeface="Helvetica Neue"/>
                <a:ea typeface="Helvetica Neue"/>
                <a:cs typeface="Helvetica Neue"/>
                <a:sym typeface="Helvetica Neue"/>
              </a:rPr>
              <a:t>Marca externa</a:t>
            </a:r>
            <a:endParaRPr/>
          </a:p>
        </p:txBody>
      </p:sp>
      <p:sp>
        <p:nvSpPr>
          <p:cNvPr id="157" name="Google Shape;157;p28"/>
          <p:cNvSpPr/>
          <p:nvPr/>
        </p:nvSpPr>
        <p:spPr>
          <a:xfrm>
            <a:off x="20232119" y="13413098"/>
            <a:ext cx="3097366" cy="1455925"/>
          </a:xfrm>
          <a:prstGeom prst="rect">
            <a:avLst/>
          </a:prstGeom>
          <a:noFill/>
          <a:ln cap="flat" cmpd="sng" w="12700">
            <a:solidFill>
              <a:schemeClr val="lt1"/>
            </a:solidFill>
            <a:prstDash val="solid"/>
            <a:miter lim="400000"/>
            <a:headEnd len="sm" w="sm" type="none"/>
            <a:tailEnd len="sm" w="sm" type="none"/>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3" name="Shape 63"/>
        <p:cNvGrpSpPr/>
        <p:nvPr/>
      </p:nvGrpSpPr>
      <p:grpSpPr>
        <a:xfrm>
          <a:off x="0" y="0"/>
          <a:ext cx="0" cy="0"/>
          <a:chOff x="0" y="0"/>
          <a:chExt cx="0" cy="0"/>
        </a:xfrm>
      </p:grpSpPr>
      <p:sp>
        <p:nvSpPr>
          <p:cNvPr id="64" name="Google Shape;64;p15"/>
          <p:cNvSpPr txBox="1"/>
          <p:nvPr/>
        </p:nvSpPr>
        <p:spPr>
          <a:xfrm>
            <a:off x="15050984" y="2814007"/>
            <a:ext cx="6794600" cy="2235201"/>
          </a:xfrm>
          <a:prstGeom prst="rect">
            <a:avLst/>
          </a:prstGeom>
          <a:noFill/>
          <a:ln>
            <a:noFill/>
          </a:ln>
        </p:spPr>
        <p:txBody>
          <a:bodyPr anchorCtr="0" anchor="b" bIns="71425" lIns="71425" spcFirstLastPara="1" rIns="71425" wrap="square" tIns="71425">
            <a:noAutofit/>
          </a:bodyPr>
          <a:lstStyle/>
          <a:p>
            <a:pPr indent="12191" lvl="0" marL="36575" marR="36575" rtl="0" algn="r">
              <a:lnSpc>
                <a:spcPct val="80000"/>
              </a:lnSpc>
              <a:spcBef>
                <a:spcPts val="0"/>
              </a:spcBef>
              <a:spcAft>
                <a:spcPts val="0"/>
              </a:spcAft>
              <a:buClr>
                <a:srgbClr val="434343"/>
              </a:buClr>
              <a:buSzPts val="8160"/>
              <a:buFont typeface="Calibri"/>
              <a:buNone/>
            </a:pPr>
            <a:r>
              <a:rPr b="1" i="0" lang="en-US" sz="8160" u="none" cap="none" strike="noStrike">
                <a:solidFill>
                  <a:srgbClr val="434343"/>
                </a:solidFill>
                <a:latin typeface="Calibri"/>
                <a:ea typeface="Calibri"/>
                <a:cs typeface="Calibri"/>
                <a:sym typeface="Calibri"/>
              </a:rPr>
              <a:t>Título </a:t>
            </a:r>
            <a:endParaRPr/>
          </a:p>
          <a:p>
            <a:pPr indent="12191" lvl="0" marL="36575" marR="36575" rtl="0" algn="r">
              <a:lnSpc>
                <a:spcPct val="80000"/>
              </a:lnSpc>
              <a:spcBef>
                <a:spcPts val="0"/>
              </a:spcBef>
              <a:spcAft>
                <a:spcPts val="0"/>
              </a:spcAft>
              <a:buClr>
                <a:srgbClr val="434343"/>
              </a:buClr>
              <a:buSzPts val="8160"/>
              <a:buFont typeface="Calibri"/>
              <a:buNone/>
            </a:pPr>
            <a:r>
              <a:rPr b="1" i="0" lang="en-US" sz="8160" u="none" cap="none" strike="noStrike">
                <a:solidFill>
                  <a:srgbClr val="434343"/>
                </a:solidFill>
                <a:latin typeface="Calibri"/>
                <a:ea typeface="Calibri"/>
                <a:cs typeface="Calibri"/>
                <a:sym typeface="Calibri"/>
              </a:rPr>
              <a:t>Presentación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p16"/>
          <p:cNvSpPr txBox="1"/>
          <p:nvPr/>
        </p:nvSpPr>
        <p:spPr>
          <a:xfrm>
            <a:off x="9187003" y="5776492"/>
            <a:ext cx="5957094" cy="2290068"/>
          </a:xfrm>
          <a:prstGeom prst="rect">
            <a:avLst/>
          </a:prstGeom>
          <a:noFill/>
          <a:ln>
            <a:noFill/>
          </a:ln>
        </p:spPr>
        <p:txBody>
          <a:bodyPr anchorCtr="0" anchor="b" bIns="71425" lIns="71425" spcFirstLastPara="1" rIns="71425" wrap="square" tIns="71425">
            <a:noAutofit/>
          </a:bodyPr>
          <a:lstStyle/>
          <a:p>
            <a:pPr indent="9651" lvl="0" marL="28955" marR="28955" rtl="0" algn="ctr">
              <a:lnSpc>
                <a:spcPct val="80000"/>
              </a:lnSpc>
              <a:spcBef>
                <a:spcPts val="0"/>
              </a:spcBef>
              <a:spcAft>
                <a:spcPts val="0"/>
              </a:spcAft>
              <a:buClr>
                <a:srgbClr val="434343"/>
              </a:buClr>
              <a:buSzPts val="16796"/>
              <a:buFont typeface="Calibri"/>
              <a:buNone/>
            </a:pPr>
            <a:r>
              <a:rPr b="1" i="0" lang="en-US" sz="16796" u="none" cap="none" strike="noStrike">
                <a:solidFill>
                  <a:srgbClr val="434343"/>
                </a:solidFill>
                <a:latin typeface="Calibri"/>
                <a:ea typeface="Calibri"/>
                <a:cs typeface="Calibri"/>
                <a:sym typeface="Calibri"/>
              </a:rPr>
              <a:t>Título </a:t>
            </a:r>
            <a:endParaRPr/>
          </a:p>
        </p:txBody>
      </p:sp>
      <p:sp>
        <p:nvSpPr>
          <p:cNvPr id="70" name="Google Shape;70;p16"/>
          <p:cNvSpPr/>
          <p:nvPr/>
        </p:nvSpPr>
        <p:spPr>
          <a:xfrm>
            <a:off x="9510196" y="7889107"/>
            <a:ext cx="1503098" cy="143769"/>
          </a:xfrm>
          <a:prstGeom prst="rect">
            <a:avLst/>
          </a:prstGeom>
          <a:solidFill>
            <a:srgbClr val="FC672D"/>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a:buNone/>
            </a:pPr>
            <a:r>
              <a:t/>
            </a:r>
            <a:endParaRPr b="1" i="0" sz="3600" u="none" cap="none" strike="noStrike">
              <a:solidFill>
                <a:srgbClr val="FFFFFF"/>
              </a:solidFill>
              <a:latin typeface="Helvetica Neue"/>
              <a:ea typeface="Helvetica Neue"/>
              <a:cs typeface="Helvetica Neue"/>
              <a:sym typeface="Helvetica Neue"/>
            </a:endParaRPr>
          </a:p>
        </p:txBody>
      </p:sp>
      <p:sp>
        <p:nvSpPr>
          <p:cNvPr id="71" name="Google Shape;71;p16"/>
          <p:cNvSpPr txBox="1"/>
          <p:nvPr/>
        </p:nvSpPr>
        <p:spPr>
          <a:xfrm>
            <a:off x="9383765" y="8502358"/>
            <a:ext cx="5431037" cy="1435736"/>
          </a:xfrm>
          <a:prstGeom prst="rect">
            <a:avLst/>
          </a:prstGeom>
          <a:noFill/>
          <a:ln>
            <a:noFill/>
          </a:ln>
        </p:spPr>
        <p:txBody>
          <a:bodyPr anchorCtr="0" anchor="ctr" bIns="71425" lIns="71425" spcFirstLastPara="1" rIns="71425" wrap="square" tIns="71425">
            <a:noAutofit/>
          </a:bodyPr>
          <a:lstStyle/>
          <a:p>
            <a:pPr indent="0" lvl="0" marL="0" marR="0" rtl="0" algn="l">
              <a:lnSpc>
                <a:spcPct val="127500"/>
              </a:lnSpc>
              <a:spcBef>
                <a:spcPts val="0"/>
              </a:spcBef>
              <a:spcAft>
                <a:spcPts val="0"/>
              </a:spcAft>
              <a:buClr>
                <a:srgbClr val="6C6C6C"/>
              </a:buClr>
              <a:buSzPts val="4000"/>
              <a:buFont typeface="Calibri"/>
              <a:buNone/>
            </a:pPr>
            <a:r>
              <a:rPr b="0" i="0" lang="en-US" sz="4000" u="none" cap="none" strike="noStrike">
                <a:solidFill>
                  <a:srgbClr val="6C6C6C"/>
                </a:solidFill>
                <a:latin typeface="Calibri"/>
                <a:ea typeface="Calibri"/>
                <a:cs typeface="Calibri"/>
                <a:sym typeface="Calibri"/>
              </a:rPr>
              <a:t>Texto corto descriptivo a </a:t>
            </a:r>
            <a:endParaRPr/>
          </a:p>
          <a:p>
            <a:pPr indent="0" lvl="0" marL="0" marR="0" rtl="0" algn="l">
              <a:lnSpc>
                <a:spcPct val="127500"/>
              </a:lnSpc>
              <a:spcBef>
                <a:spcPts val="0"/>
              </a:spcBef>
              <a:spcAft>
                <a:spcPts val="0"/>
              </a:spcAft>
              <a:buClr>
                <a:srgbClr val="6C6C6C"/>
              </a:buClr>
              <a:buSzPts val="4000"/>
              <a:buFont typeface="Calibri"/>
              <a:buNone/>
            </a:pPr>
            <a:r>
              <a:rPr b="0" i="0" lang="en-US" sz="4000" u="none" cap="none" strike="noStrike">
                <a:solidFill>
                  <a:srgbClr val="6C6C6C"/>
                </a:solidFill>
                <a:latin typeface="Calibri"/>
                <a:ea typeface="Calibri"/>
                <a:cs typeface="Calibri"/>
                <a:sym typeface="Calibri"/>
              </a:rPr>
              <a:t>2 o 3 líneas</a:t>
            </a:r>
            <a:r>
              <a:rPr b="1" i="0" lang="en-US" sz="4000" u="none" cap="none" strike="noStrike">
                <a:solidFill>
                  <a:srgbClr val="FFFFFF"/>
                </a:solidFill>
                <a:latin typeface="Helvetica Neue"/>
                <a:ea typeface="Helvetica Neue"/>
                <a:cs typeface="Helvetica Neue"/>
                <a:sym typeface="Helvetica Neue"/>
              </a:rP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5" name="Shape 75"/>
        <p:cNvGrpSpPr/>
        <p:nvPr/>
      </p:nvGrpSpPr>
      <p:grpSpPr>
        <a:xfrm>
          <a:off x="0" y="0"/>
          <a:ext cx="0" cy="0"/>
          <a:chOff x="0" y="0"/>
          <a:chExt cx="0" cy="0"/>
        </a:xfrm>
      </p:grpSpPr>
      <p:sp>
        <p:nvSpPr>
          <p:cNvPr id="76" name="Google Shape;76;p17"/>
          <p:cNvSpPr txBox="1"/>
          <p:nvPr/>
        </p:nvSpPr>
        <p:spPr>
          <a:xfrm>
            <a:off x="9187003" y="5776492"/>
            <a:ext cx="5957094" cy="2290068"/>
          </a:xfrm>
          <a:prstGeom prst="rect">
            <a:avLst/>
          </a:prstGeom>
          <a:noFill/>
          <a:ln>
            <a:noFill/>
          </a:ln>
        </p:spPr>
        <p:txBody>
          <a:bodyPr anchorCtr="0" anchor="b" bIns="71425" lIns="71425" spcFirstLastPara="1" rIns="71425" wrap="square" tIns="71425">
            <a:noAutofit/>
          </a:bodyPr>
          <a:lstStyle/>
          <a:p>
            <a:pPr indent="9651" lvl="0" marL="28955" marR="28955" rtl="0" algn="ctr">
              <a:lnSpc>
                <a:spcPct val="80000"/>
              </a:lnSpc>
              <a:spcBef>
                <a:spcPts val="0"/>
              </a:spcBef>
              <a:spcAft>
                <a:spcPts val="0"/>
              </a:spcAft>
              <a:buClr>
                <a:srgbClr val="434343"/>
              </a:buClr>
              <a:buSzPts val="16796"/>
              <a:buFont typeface="Calibri"/>
              <a:buNone/>
            </a:pPr>
            <a:r>
              <a:rPr b="1" i="0" lang="en-US" sz="16796" u="none" cap="none" strike="noStrike">
                <a:solidFill>
                  <a:srgbClr val="434343"/>
                </a:solidFill>
                <a:latin typeface="Calibri"/>
                <a:ea typeface="Calibri"/>
                <a:cs typeface="Calibri"/>
                <a:sym typeface="Calibri"/>
              </a:rPr>
              <a:t>Título </a:t>
            </a:r>
            <a:endParaRPr/>
          </a:p>
        </p:txBody>
      </p:sp>
      <p:sp>
        <p:nvSpPr>
          <p:cNvPr id="77" name="Google Shape;77;p17"/>
          <p:cNvSpPr/>
          <p:nvPr/>
        </p:nvSpPr>
        <p:spPr>
          <a:xfrm>
            <a:off x="9510196" y="7889107"/>
            <a:ext cx="1503098" cy="143769"/>
          </a:xfrm>
          <a:prstGeom prst="rect">
            <a:avLst/>
          </a:prstGeom>
          <a:solidFill>
            <a:srgbClr val="FC672D"/>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a:buNone/>
            </a:pPr>
            <a:r>
              <a:t/>
            </a:r>
            <a:endParaRPr b="1" i="0" sz="3600" u="none" cap="none" strike="noStrike">
              <a:solidFill>
                <a:srgbClr val="FFFFFF"/>
              </a:solidFill>
              <a:latin typeface="Helvetica Neue"/>
              <a:ea typeface="Helvetica Neue"/>
              <a:cs typeface="Helvetica Neue"/>
              <a:sym typeface="Helvetica Neue"/>
            </a:endParaRPr>
          </a:p>
        </p:txBody>
      </p:sp>
      <p:sp>
        <p:nvSpPr>
          <p:cNvPr id="78" name="Google Shape;78;p17"/>
          <p:cNvSpPr txBox="1"/>
          <p:nvPr/>
        </p:nvSpPr>
        <p:spPr>
          <a:xfrm>
            <a:off x="9383765" y="8502358"/>
            <a:ext cx="5431037" cy="1435736"/>
          </a:xfrm>
          <a:prstGeom prst="rect">
            <a:avLst/>
          </a:prstGeom>
          <a:noFill/>
          <a:ln>
            <a:noFill/>
          </a:ln>
        </p:spPr>
        <p:txBody>
          <a:bodyPr anchorCtr="0" anchor="ctr" bIns="71425" lIns="71425" spcFirstLastPara="1" rIns="71425" wrap="square" tIns="71425">
            <a:noAutofit/>
          </a:bodyPr>
          <a:lstStyle/>
          <a:p>
            <a:pPr indent="0" lvl="0" marL="0" marR="0" rtl="0" algn="l">
              <a:lnSpc>
                <a:spcPct val="127500"/>
              </a:lnSpc>
              <a:spcBef>
                <a:spcPts val="0"/>
              </a:spcBef>
              <a:spcAft>
                <a:spcPts val="0"/>
              </a:spcAft>
              <a:buClr>
                <a:srgbClr val="6C6C6C"/>
              </a:buClr>
              <a:buSzPts val="4000"/>
              <a:buFont typeface="Calibri"/>
              <a:buNone/>
            </a:pPr>
            <a:r>
              <a:rPr b="0" i="0" lang="en-US" sz="4000" u="none" cap="none" strike="noStrike">
                <a:solidFill>
                  <a:srgbClr val="6C6C6C"/>
                </a:solidFill>
                <a:latin typeface="Calibri"/>
                <a:ea typeface="Calibri"/>
                <a:cs typeface="Calibri"/>
                <a:sym typeface="Calibri"/>
              </a:rPr>
              <a:t>Texto corto descriptivo a </a:t>
            </a:r>
            <a:endParaRPr/>
          </a:p>
          <a:p>
            <a:pPr indent="0" lvl="0" marL="0" marR="0" rtl="0" algn="l">
              <a:lnSpc>
                <a:spcPct val="127500"/>
              </a:lnSpc>
              <a:spcBef>
                <a:spcPts val="0"/>
              </a:spcBef>
              <a:spcAft>
                <a:spcPts val="0"/>
              </a:spcAft>
              <a:buClr>
                <a:srgbClr val="6C6C6C"/>
              </a:buClr>
              <a:buSzPts val="4000"/>
              <a:buFont typeface="Calibri"/>
              <a:buNone/>
            </a:pPr>
            <a:r>
              <a:rPr b="0" i="0" lang="en-US" sz="4000" u="none" cap="none" strike="noStrike">
                <a:solidFill>
                  <a:srgbClr val="6C6C6C"/>
                </a:solidFill>
                <a:latin typeface="Calibri"/>
                <a:ea typeface="Calibri"/>
                <a:cs typeface="Calibri"/>
                <a:sym typeface="Calibri"/>
              </a:rPr>
              <a:t>2 o 3 líneas</a:t>
            </a:r>
            <a:r>
              <a:rPr b="1" i="0" lang="en-US" sz="4000" u="none" cap="none" strike="noStrike">
                <a:solidFill>
                  <a:srgbClr val="FFFFFF"/>
                </a:solidFill>
                <a:latin typeface="Helvetica Neue"/>
                <a:ea typeface="Helvetica Neue"/>
                <a:cs typeface="Helvetica Neue"/>
                <a:sym typeface="Helvetica Neue"/>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2" name="Shape 82"/>
        <p:cNvGrpSpPr/>
        <p:nvPr/>
      </p:nvGrpSpPr>
      <p:grpSpPr>
        <a:xfrm>
          <a:off x="0" y="0"/>
          <a:ext cx="0" cy="0"/>
          <a:chOff x="0" y="0"/>
          <a:chExt cx="0" cy="0"/>
        </a:xfrm>
      </p:grpSpPr>
      <p:sp>
        <p:nvSpPr>
          <p:cNvPr id="83" name="Google Shape;83;p18"/>
          <p:cNvSpPr txBox="1"/>
          <p:nvPr/>
        </p:nvSpPr>
        <p:spPr>
          <a:xfrm>
            <a:off x="2152253" y="4121951"/>
            <a:ext cx="5957094" cy="2290069"/>
          </a:xfrm>
          <a:prstGeom prst="rect">
            <a:avLst/>
          </a:prstGeom>
          <a:noFill/>
          <a:ln>
            <a:noFill/>
          </a:ln>
        </p:spPr>
        <p:txBody>
          <a:bodyPr anchorCtr="0" anchor="b" bIns="71425" lIns="71425" spcFirstLastPara="1" rIns="71425" wrap="square" tIns="71425">
            <a:noAutofit/>
          </a:bodyPr>
          <a:lstStyle/>
          <a:p>
            <a:pPr indent="12700" lvl="0" marL="38100" marR="38100" rtl="0" algn="ctr">
              <a:lnSpc>
                <a:spcPct val="80000"/>
              </a:lnSpc>
              <a:spcBef>
                <a:spcPts val="0"/>
              </a:spcBef>
              <a:spcAft>
                <a:spcPts val="0"/>
              </a:spcAft>
              <a:buClr>
                <a:srgbClr val="434343"/>
              </a:buClr>
              <a:buSzPts val="10000"/>
              <a:buFont typeface="Calibri"/>
              <a:buNone/>
            </a:pPr>
            <a:r>
              <a:rPr b="1" i="0" lang="en-US" sz="10000" u="none" cap="none" strike="noStrike">
                <a:solidFill>
                  <a:srgbClr val="434343"/>
                </a:solidFill>
                <a:latin typeface="Calibri"/>
                <a:ea typeface="Calibri"/>
                <a:cs typeface="Calibri"/>
                <a:sym typeface="Calibri"/>
              </a:rPr>
              <a:t>Título </a:t>
            </a:r>
            <a:endParaRPr/>
          </a:p>
        </p:txBody>
      </p:sp>
      <p:sp>
        <p:nvSpPr>
          <p:cNvPr id="84" name="Google Shape;84;p18"/>
          <p:cNvSpPr/>
          <p:nvPr/>
        </p:nvSpPr>
        <p:spPr>
          <a:xfrm>
            <a:off x="3611879" y="6407287"/>
            <a:ext cx="1033398" cy="98763"/>
          </a:xfrm>
          <a:prstGeom prst="rect">
            <a:avLst/>
          </a:prstGeom>
          <a:solidFill>
            <a:srgbClr val="FC672D"/>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a:buNone/>
            </a:pPr>
            <a:r>
              <a:t/>
            </a:r>
            <a:endParaRPr b="1" i="0" sz="3600" u="none" cap="none" strike="noStrike">
              <a:solidFill>
                <a:srgbClr val="FFFFFF"/>
              </a:solidFill>
              <a:latin typeface="Helvetica Neue"/>
              <a:ea typeface="Helvetica Neue"/>
              <a:cs typeface="Helvetica Neue"/>
              <a:sym typeface="Helvetica Neue"/>
            </a:endParaRPr>
          </a:p>
        </p:txBody>
      </p:sp>
      <p:sp>
        <p:nvSpPr>
          <p:cNvPr id="85" name="Google Shape;85;p18"/>
          <p:cNvSpPr txBox="1"/>
          <p:nvPr/>
        </p:nvSpPr>
        <p:spPr>
          <a:xfrm>
            <a:off x="3611879" y="7144229"/>
            <a:ext cx="5446471" cy="5222583"/>
          </a:xfrm>
          <a:prstGeom prst="rect">
            <a:avLst/>
          </a:prstGeom>
          <a:noFill/>
          <a:ln>
            <a:noFill/>
          </a:ln>
        </p:spPr>
        <p:txBody>
          <a:bodyPr anchorCtr="0" anchor="ctr" bIns="71425" lIns="71425" spcFirstLastPara="1" rIns="71425" wrap="square" tIns="71425">
            <a:noAutofit/>
          </a:bodyPr>
          <a:lstStyle/>
          <a:p>
            <a:pPr indent="0" lvl="0" marL="0" marR="0" rtl="0" algn="just">
              <a:lnSpc>
                <a:spcPct val="100000"/>
              </a:lnSpc>
              <a:spcBef>
                <a:spcPts val="0"/>
              </a:spcBef>
              <a:spcAft>
                <a:spcPts val="0"/>
              </a:spcAft>
              <a:buClr>
                <a:schemeClr val="dk2"/>
              </a:buClr>
              <a:buSzPts val="3300"/>
              <a:buFont typeface="Arial"/>
              <a:buNone/>
            </a:pPr>
            <a:r>
              <a:rPr b="0" i="0" lang="en-US" sz="3300" u="none" cap="none" strike="noStrike">
                <a:solidFill>
                  <a:schemeClr val="dk2"/>
                </a:solidFill>
                <a:latin typeface="Arial"/>
                <a:ea typeface="Arial"/>
                <a:cs typeface="Arial"/>
                <a:sym typeface="Arial"/>
              </a:rPr>
              <a:t>Textos en Calibri, en gris oscuro. Puede reemplazar la imagen por una fotografía alusiva al tema que se está tratando. Al reemplazar la foto tenga cuidado de colocarlo debajo del logo del SENA, que debe ir en la esquina superior derecha en blanco.</a:t>
            </a:r>
            <a:r>
              <a:rPr b="1" i="0" lang="en-US" sz="3300" u="none" cap="none" strike="noStrike">
                <a:solidFill>
                  <a:schemeClr val="dk2"/>
                </a:solidFill>
                <a:latin typeface="Arial"/>
                <a:ea typeface="Arial"/>
                <a:cs typeface="Arial"/>
                <a:sym typeface="Arial"/>
              </a:rPr>
              <a:t> </a:t>
            </a:r>
            <a:endParaRPr/>
          </a:p>
        </p:txBody>
      </p:sp>
      <p:pic>
        <p:nvPicPr>
          <p:cNvPr descr="foto.png" id="86" name="Google Shape;86;p18"/>
          <p:cNvPicPr preferRelativeResize="0"/>
          <p:nvPr/>
        </p:nvPicPr>
        <p:blipFill rotWithShape="1">
          <a:blip r:embed="rId3">
            <a:alphaModFix/>
          </a:blip>
          <a:srcRect b="0" l="0" r="0" t="0"/>
          <a:stretch/>
        </p:blipFill>
        <p:spPr>
          <a:xfrm>
            <a:off x="13015468" y="0"/>
            <a:ext cx="11368532" cy="15748001"/>
          </a:xfrm>
          <a:prstGeom prst="rect">
            <a:avLst/>
          </a:prstGeom>
          <a:noFill/>
          <a:ln>
            <a:noFill/>
          </a:ln>
        </p:spPr>
      </p:pic>
      <p:pic>
        <p:nvPicPr>
          <p:cNvPr id="87" name="Google Shape;87;p18"/>
          <p:cNvPicPr preferRelativeResize="0"/>
          <p:nvPr/>
        </p:nvPicPr>
        <p:blipFill rotWithShape="1">
          <a:blip r:embed="rId4">
            <a:alphaModFix/>
          </a:blip>
          <a:srcRect b="0" l="0" r="0" t="0"/>
          <a:stretch/>
        </p:blipFill>
        <p:spPr>
          <a:xfrm>
            <a:off x="22023636" y="891645"/>
            <a:ext cx="1397000" cy="1371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Google Shape;92;p19"/>
          <p:cNvSpPr txBox="1"/>
          <p:nvPr/>
        </p:nvSpPr>
        <p:spPr>
          <a:xfrm>
            <a:off x="232441" y="-114513"/>
            <a:ext cx="5957094" cy="2290069"/>
          </a:xfrm>
          <a:prstGeom prst="rect">
            <a:avLst/>
          </a:prstGeom>
          <a:noFill/>
          <a:ln>
            <a:noFill/>
          </a:ln>
        </p:spPr>
        <p:txBody>
          <a:bodyPr anchorCtr="0" anchor="b" bIns="71425" lIns="71425" spcFirstLastPara="1" rIns="71425" wrap="square" tIns="71425">
            <a:noAutofit/>
          </a:bodyPr>
          <a:lstStyle/>
          <a:p>
            <a:pPr indent="12700" lvl="0" marL="38100" marR="38100" rtl="0" algn="ctr">
              <a:lnSpc>
                <a:spcPct val="80000"/>
              </a:lnSpc>
              <a:spcBef>
                <a:spcPts val="0"/>
              </a:spcBef>
              <a:spcAft>
                <a:spcPts val="0"/>
              </a:spcAft>
              <a:buClr>
                <a:srgbClr val="FFFFFF"/>
              </a:buClr>
              <a:buSzPts val="10000"/>
              <a:buFont typeface="Calibri"/>
              <a:buNone/>
            </a:pPr>
            <a:r>
              <a:rPr b="1" i="0" lang="en-US" sz="10000" u="none" cap="none" strike="noStrike">
                <a:solidFill>
                  <a:srgbClr val="FFFFFF"/>
                </a:solidFill>
                <a:latin typeface="Calibri"/>
                <a:ea typeface="Calibri"/>
                <a:cs typeface="Calibri"/>
                <a:sym typeface="Calibri"/>
              </a:rPr>
              <a:t>Título </a:t>
            </a:r>
            <a:endParaRPr/>
          </a:p>
        </p:txBody>
      </p:sp>
      <p:sp>
        <p:nvSpPr>
          <p:cNvPr id="93" name="Google Shape;93;p19"/>
          <p:cNvSpPr/>
          <p:nvPr/>
        </p:nvSpPr>
        <p:spPr>
          <a:xfrm>
            <a:off x="1692067" y="2170823"/>
            <a:ext cx="1033398" cy="98763"/>
          </a:xfrm>
          <a:prstGeom prst="rect">
            <a:avLst/>
          </a:prstGeom>
          <a:solidFill>
            <a:srgbClr val="FFFF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a:buNone/>
            </a:pPr>
            <a:r>
              <a:t/>
            </a:r>
            <a:endParaRPr b="1" i="0" sz="36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7" name="Shape 97"/>
        <p:cNvGrpSpPr/>
        <p:nvPr/>
      </p:nvGrpSpPr>
      <p:grpSpPr>
        <a:xfrm>
          <a:off x="0" y="0"/>
          <a:ext cx="0" cy="0"/>
          <a:chOff x="0" y="0"/>
          <a:chExt cx="0" cy="0"/>
        </a:xfrm>
      </p:grpSpPr>
      <p:sp>
        <p:nvSpPr>
          <p:cNvPr id="98" name="Google Shape;98;p20"/>
          <p:cNvSpPr txBox="1"/>
          <p:nvPr/>
        </p:nvSpPr>
        <p:spPr>
          <a:xfrm>
            <a:off x="3701653" y="6440380"/>
            <a:ext cx="4384874" cy="2613240"/>
          </a:xfrm>
          <a:prstGeom prst="rect">
            <a:avLst/>
          </a:prstGeom>
          <a:noFill/>
          <a:ln>
            <a:noFill/>
          </a:ln>
        </p:spPr>
        <p:txBody>
          <a:bodyPr anchorCtr="0" anchor="b" bIns="71425" lIns="71425" spcFirstLastPara="1" rIns="71425" wrap="square" tIns="71425">
            <a:noAutofit/>
          </a:bodyPr>
          <a:lstStyle/>
          <a:p>
            <a:pPr indent="12700" lvl="0" marL="38100" marR="38100" rtl="0" algn="ctr">
              <a:lnSpc>
                <a:spcPct val="80000"/>
              </a:lnSpc>
              <a:spcBef>
                <a:spcPts val="0"/>
              </a:spcBef>
              <a:spcAft>
                <a:spcPts val="0"/>
              </a:spcAft>
              <a:buClr>
                <a:srgbClr val="FFFFFF"/>
              </a:buClr>
              <a:buSzPts val="18000"/>
              <a:buFont typeface="Calibri"/>
              <a:buNone/>
            </a:pPr>
            <a:r>
              <a:rPr b="1" i="0" lang="en-US" sz="18000" u="none" cap="none" strike="noStrike">
                <a:solidFill>
                  <a:srgbClr val="FFFFFF"/>
                </a:solidFill>
                <a:latin typeface="Calibri"/>
                <a:ea typeface="Calibri"/>
                <a:cs typeface="Calibri"/>
                <a:sym typeface="Calibri"/>
              </a:rPr>
              <a:t>50%</a:t>
            </a:r>
            <a:endParaRPr/>
          </a:p>
        </p:txBody>
      </p:sp>
      <p:sp>
        <p:nvSpPr>
          <p:cNvPr id="99" name="Google Shape;99;p20"/>
          <p:cNvSpPr/>
          <p:nvPr/>
        </p:nvSpPr>
        <p:spPr>
          <a:xfrm>
            <a:off x="3865879" y="8820287"/>
            <a:ext cx="1033398" cy="98763"/>
          </a:xfrm>
          <a:prstGeom prst="rect">
            <a:avLst/>
          </a:prstGeom>
          <a:solidFill>
            <a:srgbClr val="FFFF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a:buNone/>
            </a:pPr>
            <a:r>
              <a:t/>
            </a:r>
            <a:endParaRPr b="1" i="0" sz="3600" u="none" cap="none" strike="noStrike">
              <a:solidFill>
                <a:srgbClr val="FFFFFF"/>
              </a:solidFill>
              <a:latin typeface="Helvetica Neue"/>
              <a:ea typeface="Helvetica Neue"/>
              <a:cs typeface="Helvetica Neue"/>
              <a:sym typeface="Helvetica Neue"/>
            </a:endParaRPr>
          </a:p>
        </p:txBody>
      </p:sp>
      <p:sp>
        <p:nvSpPr>
          <p:cNvPr id="100" name="Google Shape;100;p20"/>
          <p:cNvSpPr txBox="1"/>
          <p:nvPr/>
        </p:nvSpPr>
        <p:spPr>
          <a:xfrm>
            <a:off x="3756595" y="9303702"/>
            <a:ext cx="5431037" cy="1458596"/>
          </a:xfrm>
          <a:prstGeom prst="rect">
            <a:avLst/>
          </a:prstGeom>
          <a:noFill/>
          <a:ln>
            <a:noFill/>
          </a:ln>
        </p:spPr>
        <p:txBody>
          <a:bodyPr anchorCtr="0" anchor="ctr" bIns="71425" lIns="71425" spcFirstLastPara="1" rIns="71425" wrap="square" tIns="71425">
            <a:noAutofit/>
          </a:bodyPr>
          <a:lstStyle/>
          <a:p>
            <a:pPr indent="0" lvl="0" marL="0" marR="0" rtl="0" algn="l">
              <a:lnSpc>
                <a:spcPct val="130000"/>
              </a:lnSpc>
              <a:spcBef>
                <a:spcPts val="0"/>
              </a:spcBef>
              <a:spcAft>
                <a:spcPts val="0"/>
              </a:spcAft>
              <a:buClr>
                <a:srgbClr val="FFFFFF"/>
              </a:buClr>
              <a:buSzPts val="4000"/>
              <a:buFont typeface="Calibri"/>
              <a:buNone/>
            </a:pPr>
            <a:r>
              <a:rPr b="0" i="0" lang="en-US" sz="4000" u="none" cap="none" strike="noStrike">
                <a:solidFill>
                  <a:srgbClr val="FFFFFF"/>
                </a:solidFill>
                <a:latin typeface="Calibri"/>
                <a:ea typeface="Calibri"/>
                <a:cs typeface="Calibri"/>
                <a:sym typeface="Calibri"/>
              </a:rPr>
              <a:t>Texto corto descriptivo a </a:t>
            </a:r>
            <a:endParaRPr/>
          </a:p>
          <a:p>
            <a:pPr indent="0" lvl="0" marL="0" marR="0" rtl="0" algn="l">
              <a:lnSpc>
                <a:spcPct val="130000"/>
              </a:lnSpc>
              <a:spcBef>
                <a:spcPts val="0"/>
              </a:spcBef>
              <a:spcAft>
                <a:spcPts val="0"/>
              </a:spcAft>
              <a:buClr>
                <a:srgbClr val="FFFFFF"/>
              </a:buClr>
              <a:buSzPts val="4000"/>
              <a:buFont typeface="Calibri"/>
              <a:buNone/>
            </a:pPr>
            <a:r>
              <a:rPr b="0" i="0" lang="en-US" sz="4000" u="none" cap="none" strike="noStrike">
                <a:solidFill>
                  <a:srgbClr val="FFFFFF"/>
                </a:solidFill>
                <a:latin typeface="Calibri"/>
                <a:ea typeface="Calibri"/>
                <a:cs typeface="Calibri"/>
                <a:sym typeface="Calibri"/>
              </a:rPr>
              <a:t>2 o 3 líneas</a:t>
            </a:r>
            <a:r>
              <a:rPr b="1" i="0" lang="en-US" sz="4000" u="none" cap="none" strike="noStrike">
                <a:solidFill>
                  <a:srgbClr val="FFFFFF"/>
                </a:solidFill>
                <a:latin typeface="Helvetica Neue"/>
                <a:ea typeface="Helvetica Neue"/>
                <a:cs typeface="Helvetica Neue"/>
                <a:sym typeface="Helvetica Neue"/>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4" name="Shape 104"/>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8" name="Shape 108"/>
        <p:cNvGrpSpPr/>
        <p:nvPr/>
      </p:nvGrpSpPr>
      <p:grpSpPr>
        <a:xfrm>
          <a:off x="0" y="0"/>
          <a:ext cx="0" cy="0"/>
          <a:chOff x="0" y="0"/>
          <a:chExt cx="0" cy="0"/>
        </a:xfrm>
      </p:grpSpPr>
      <p:sp>
        <p:nvSpPr>
          <p:cNvPr id="109" name="Google Shape;109;p22"/>
          <p:cNvSpPr txBox="1"/>
          <p:nvPr/>
        </p:nvSpPr>
        <p:spPr>
          <a:xfrm>
            <a:off x="5585765" y="6431219"/>
            <a:ext cx="13212471" cy="2885562"/>
          </a:xfrm>
          <a:prstGeom prst="rect">
            <a:avLst/>
          </a:prstGeom>
          <a:noFill/>
          <a:ln>
            <a:noFill/>
          </a:ln>
        </p:spPr>
        <p:txBody>
          <a:bodyPr anchorCtr="0" anchor="b" bIns="71425" lIns="71425" spcFirstLastPara="1" rIns="71425" wrap="square" tIns="71425">
            <a:noAutofit/>
          </a:bodyPr>
          <a:lstStyle/>
          <a:p>
            <a:pPr indent="9651" lvl="0" marL="28955" marR="28955" rtl="0" algn="ctr">
              <a:lnSpc>
                <a:spcPct val="120000"/>
              </a:lnSpc>
              <a:spcBef>
                <a:spcPts val="0"/>
              </a:spcBef>
              <a:spcAft>
                <a:spcPts val="0"/>
              </a:spcAft>
              <a:buClr>
                <a:srgbClr val="434343"/>
              </a:buClr>
              <a:buSzPts val="5400"/>
              <a:buFont typeface="Calibri"/>
              <a:buNone/>
            </a:pPr>
            <a:r>
              <a:rPr b="1" i="0" lang="en-US" sz="5400" u="none" cap="none" strike="noStrike">
                <a:solidFill>
                  <a:srgbClr val="434343"/>
                </a:solidFill>
                <a:latin typeface="Calibri"/>
                <a:ea typeface="Calibri"/>
                <a:cs typeface="Calibri"/>
                <a:sym typeface="Calibri"/>
              </a:rPr>
              <a:t>Si su presentación requiere incluir el logo de una marca externa, deberá ubicarlo cómo se indica en las siguientes diapositivas:</a:t>
            </a:r>
            <a:endParaRPr b="1" i="0" sz="5400" u="none" cap="none" strike="noStrike">
              <a:solidFill>
                <a:srgbClr val="434343"/>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