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1589632-ECD5-4BC3-921B-A46A64511AB5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LibreOffice/7.1.5.2$Linux_X86_64 LibreOffice_project/c18cfcb0f8824ad4ef2fc2ec0bd004713f8a9d14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2021-08-09T16:26:09Z</dcterms:created>
  <dc:creator/>
  <dc:description/>
  <dc:language>en-AU</dc:language>
  <cp:lastModifiedBy/>
  <dcterms:modified xsi:type="dcterms:W3CDTF">2021-08-09T16:29:12Z</dcterms:modified>
  <cp:revision>1</cp:revision>
  <dc:subject/>
  <dc:title/>
</cp:coreProperties>
</file>