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61" r:id="rId4"/>
    <p:sldId id="262" r:id="rId5"/>
    <p:sldId id="259" r:id="rId6"/>
    <p:sldId id="256" r:id="rId7"/>
    <p:sldId id="257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F50E2-5CB9-44BC-A44C-648113C8A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5D5494-B43B-4359-8CCE-93616D9DF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26570F-5E01-4A42-94A1-E1F2CD3F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03259-169C-42E7-A38B-1BCD943AB8AC}" type="datetimeFigureOut">
              <a:rPr lang="es-CO" smtClean="0"/>
              <a:t>12/11/2024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42C1AD-2134-438E-BA71-3E1466ADE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458F76-8C42-430C-B4D9-6177FAFAF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B93F-13F9-439A-B85C-084A68AFD6B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48427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FBBA9-4CE2-4CD2-8159-96902B05B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1E75DB9-777C-485D-84EF-67BF2A95C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D85C2D-00CF-4E85-9401-A2A4558BA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03259-169C-42E7-A38B-1BCD943AB8AC}" type="datetimeFigureOut">
              <a:rPr lang="es-CO" smtClean="0"/>
              <a:t>12/11/2024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79B3EA-E0DA-4471-87C1-AD26B87E7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E5BEA2-5E99-40E9-A0A5-EF213D2D6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B93F-13F9-439A-B85C-084A68AFD6B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97105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9587B3A-621B-414B-BD48-FBB9BCCF4E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908256E-F448-4667-8D59-96CFBB5FF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7E5DD1-A6B1-4004-85A3-F2E6546F9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03259-169C-42E7-A38B-1BCD943AB8AC}" type="datetimeFigureOut">
              <a:rPr lang="es-CO" smtClean="0"/>
              <a:t>12/11/2024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E25EB6-BBFE-4D32-8338-EE4664FFC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311298-065A-44D3-8830-E334DF090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B93F-13F9-439A-B85C-084A68AFD6B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7784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D68593-99C0-408C-9648-9AE376BE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DB71F0-8B20-4EB4-B8AF-EB6571ED1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7AC2EF-B3F5-4B41-9ADC-7B532648B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03259-169C-42E7-A38B-1BCD943AB8AC}" type="datetimeFigureOut">
              <a:rPr lang="es-CO" smtClean="0"/>
              <a:t>12/11/2024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0BD70C-C612-4779-8F5C-04C7F5CB5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5232B7-58A4-463F-A469-656A9EA4A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B93F-13F9-439A-B85C-084A68AFD6B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1653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8690F-DD99-4B2A-8BAA-FEB4A8091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ED31FE-0DFE-454E-B992-5181B4DDF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5EB48D-F24D-4222-9AAC-B76E2E169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03259-169C-42E7-A38B-1BCD943AB8AC}" type="datetimeFigureOut">
              <a:rPr lang="es-CO" smtClean="0"/>
              <a:t>12/11/2024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D63EB4-0815-44B2-A8CB-322493748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6CBA7A-EBB3-4E4B-A52A-091EE6F9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B93F-13F9-439A-B85C-084A68AFD6B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64579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FAD8AE-8A86-492F-B854-AFF3D1B19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3AC03C-452B-4198-A093-8152E192E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3A289B-8BEF-439F-8A31-20678E619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87714B-B145-46CB-847F-4CE277F63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03259-169C-42E7-A38B-1BCD943AB8AC}" type="datetimeFigureOut">
              <a:rPr lang="es-CO" smtClean="0"/>
              <a:t>12/11/2024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67E760-918D-4A76-8266-D81FE3042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A1BDEA-3C7F-4FCC-BE2F-FA485419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B93F-13F9-439A-B85C-084A68AFD6B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6576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2E517-483F-42EB-BA9F-08DE77589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41870A-66CA-4EFC-8FEC-1A56AE249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E17EA5-808F-469E-8ED7-A00BF8548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8932208-7E5E-4258-9A2C-16C9D7549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DE7CB0A-E185-4F89-A9AF-D2CB1B9BA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C10BEE5-4EBC-4007-AADB-D39D8E79B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03259-169C-42E7-A38B-1BCD943AB8AC}" type="datetimeFigureOut">
              <a:rPr lang="es-CO" smtClean="0"/>
              <a:t>12/11/2024</a:t>
            </a:fld>
            <a:endParaRPr lang="es-CO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CD9865-7975-4A2A-B1EB-8B90D4225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3D5B609-DE9D-4843-9BA3-57FB8CBDA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B93F-13F9-439A-B85C-084A68AFD6B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25597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7EE9F5-BB37-4EE7-BD7A-7E3B8035B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590C98F-CEA1-4DC1-AE3E-1841AEA09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03259-169C-42E7-A38B-1BCD943AB8AC}" type="datetimeFigureOut">
              <a:rPr lang="es-CO" smtClean="0"/>
              <a:t>12/11/2024</a:t>
            </a:fld>
            <a:endParaRPr lang="es-CO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F8B0C67-A3D1-4099-AE9E-A17E0FE64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C9D22F4-AF4A-4199-9B02-67BBD9A58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B93F-13F9-439A-B85C-084A68AFD6B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95888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D19D0C2-F934-4208-94DA-B23327CDE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03259-169C-42E7-A38B-1BCD943AB8AC}" type="datetimeFigureOut">
              <a:rPr lang="es-CO" smtClean="0"/>
              <a:t>12/11/2024</a:t>
            </a:fld>
            <a:endParaRPr lang="es-CO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7B882BF-975C-4296-A073-1D6AEA356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A6B1521-DAED-4683-9F45-8FE1C1A2B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B93F-13F9-439A-B85C-084A68AFD6B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81072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D22D94-A094-4642-B9BC-279EFE0D6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2331E7-576A-4E41-9DCA-B0180B665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DDE896-0C3D-4CB2-9683-C57C8EF06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34C3C2-FF88-4939-9525-0B7962254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03259-169C-42E7-A38B-1BCD943AB8AC}" type="datetimeFigureOut">
              <a:rPr lang="es-CO" smtClean="0"/>
              <a:t>12/11/2024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48E49B-BF69-48EF-BD24-4553D6DED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DB95EA-49B0-4BDE-8DED-D2E8E6406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B93F-13F9-439A-B85C-084A68AFD6B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34954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9BC25C-ACD0-4EE0-87EB-982A8933A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853CC16-A6C3-4A43-9416-00A84F323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8B47878-1567-490F-B816-8AF324F9F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A8CAB5-0D1F-438A-8532-40BFD0C4D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03259-169C-42E7-A38B-1BCD943AB8AC}" type="datetimeFigureOut">
              <a:rPr lang="es-CO" smtClean="0"/>
              <a:t>12/11/2024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7427A8-30B8-43D0-9291-BB3CB900C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95283E-C55E-40E0-8178-25DFFFA8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B93F-13F9-439A-B85C-084A68AFD6B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4430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387FBA7-83DE-4A40-B028-686614989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FFA369-1023-42DE-8B75-6F106FA74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75D419-2823-42D1-A2AF-097CB5659C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03259-169C-42E7-A38B-1BCD943AB8AC}" type="datetimeFigureOut">
              <a:rPr lang="es-CO" smtClean="0"/>
              <a:t>12/11/2024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5C5AEC-09EC-4BEA-AB8E-94B86387FF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570FBA-979F-48DD-9521-3B28289DD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CB93F-13F9-439A-B85C-084A68AFD6B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88299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F10990F-8A0A-406C-9798-EE302906F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465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A164E-C9BD-46D7-A934-59D713D1FF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E4BF3B-BFA1-4822-BEB6-15F8FBF898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54272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A164E-C9BD-46D7-A934-59D713D1FF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E4BF3B-BFA1-4822-BEB6-15F8FBF898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25436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A164E-C9BD-46D7-A934-59D713D1FF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E4BF3B-BFA1-4822-BEB6-15F8FBF898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22810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A164E-C9BD-46D7-A934-59D713D1FF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E4BF3B-BFA1-4822-BEB6-15F8FBF898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569B4BB-D089-4141-BFBC-4E3AD81A3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611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A164E-C9BD-46D7-A934-59D713D1FF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E4BF3B-BFA1-4822-BEB6-15F8FBF898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420F191-5BBB-46EB-89D5-7C18B7C08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71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A164E-C9BD-46D7-A934-59D713D1FF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E4BF3B-BFA1-4822-BEB6-15F8FBF898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9916408-5B2D-4B62-9CB6-0DFD76E20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5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A164E-C9BD-46D7-A934-59D713D1FF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E4BF3B-BFA1-4822-BEB6-15F8FBF898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147E2AB-4D95-4CE6-9871-7FD630346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559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A164E-C9BD-46D7-A934-59D713D1F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01" y="4108450"/>
            <a:ext cx="9767887" cy="2387600"/>
          </a:xfrm>
        </p:spPr>
        <p:txBody>
          <a:bodyPr>
            <a:normAutofit fontScale="90000"/>
          </a:bodyPr>
          <a:lstStyle/>
          <a:p>
            <a:r>
              <a:rPr lang="es-CO" dirty="0"/>
              <a:t>https://getbootstrap.com/docs/5.3/getting-started/introduction/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1498B0A-109C-47BD-82AA-3D89AF506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299" y="108942"/>
            <a:ext cx="8620125" cy="484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683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43E4BF3B-BFA1-4822-BEB6-15F8FBF898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A528DE9-9E6F-4AC4-AB20-06FC03581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0064"/>
            <a:ext cx="11575910" cy="5329236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CE426FCF-0745-41EB-91B7-8AEC6D93AD0A}"/>
              </a:ext>
            </a:extLst>
          </p:cNvPr>
          <p:cNvSpPr/>
          <p:nvPr/>
        </p:nvSpPr>
        <p:spPr>
          <a:xfrm>
            <a:off x="3069017" y="5903396"/>
            <a:ext cx="5817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/>
              <a:t>El archivo debe tener en el nombre. </a:t>
            </a:r>
            <a:r>
              <a:rPr lang="es-CO" dirty="0" err="1"/>
              <a:t>html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43203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4976841-6BA0-4FAE-9958-DBA78EA0D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35557"/>
            <a:ext cx="11602584" cy="605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100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A164E-C9BD-46D7-A934-59D713D1FF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E4BF3B-BFA1-4822-BEB6-15F8FBF898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429020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23</Words>
  <Application>Microsoft Office PowerPoint</Application>
  <PresentationFormat>Panorámica</PresentationFormat>
  <Paragraphs>2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https://getbootstrap.com/docs/5.3/getting-started/introduction/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Giraldo Naranjo</dc:creator>
  <cp:lastModifiedBy>Andres Giraldo Naranjo</cp:lastModifiedBy>
  <cp:revision>5</cp:revision>
  <dcterms:created xsi:type="dcterms:W3CDTF">2024-11-12T23:44:42Z</dcterms:created>
  <dcterms:modified xsi:type="dcterms:W3CDTF">2024-11-13T00:03:08Z</dcterms:modified>
</cp:coreProperties>
</file>