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89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5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635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0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2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60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2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9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9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83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6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C40-9780-4276-8717-96BFA49318A6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83C7-7077-4C8E-A7C3-B208BA0ACB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678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F195B4-6783-41AE-BFA4-E6B2FEE18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55762"/>
          </a:xfrm>
        </p:spPr>
        <p:txBody>
          <a:bodyPr/>
          <a:lstStyle/>
          <a:p>
            <a:pPr algn="ctr"/>
            <a:r>
              <a:rPr lang="pt-BR" sz="4800" dirty="0">
                <a:latin typeface="Britannic Bold" panose="020B0903060703020204" pitchFamily="34" charset="0"/>
              </a:rPr>
              <a:t>Curso </a:t>
            </a:r>
            <a:r>
              <a:rPr lang="pt-BR" sz="4800" dirty="0" err="1">
                <a:latin typeface="Britannic Bold" panose="020B0903060703020204" pitchFamily="34" charset="0"/>
              </a:rPr>
              <a:t>git</a:t>
            </a:r>
            <a:br>
              <a:rPr lang="pt-BR" sz="4800" dirty="0">
                <a:latin typeface="Britannic Bold" panose="020B0903060703020204" pitchFamily="34" charset="0"/>
              </a:rPr>
            </a:br>
            <a:r>
              <a:rPr lang="pt-BR" sz="4800" dirty="0">
                <a:latin typeface="Britannic Bold" panose="020B0903060703020204" pitchFamily="34" charset="0"/>
              </a:rPr>
              <a:t>Controle de versão</a:t>
            </a:r>
            <a:endParaRPr lang="pt-BR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D38087C9-6369-49E3-895E-CBC0D65A5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07040"/>
            <a:ext cx="8667750" cy="36195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6000"/>
              </a:srgbClr>
            </a:outerShdw>
            <a:softEdge rad="76200"/>
          </a:effectLst>
          <a:scene3d>
            <a:camera prst="orthographicFront"/>
            <a:lightRig rig="threePt" dir="t"/>
          </a:scene3d>
          <a:sp3d>
            <a:bevelT w="0"/>
          </a:sp3d>
        </p:spPr>
      </p:pic>
    </p:spTree>
    <p:extLst>
      <p:ext uri="{BB962C8B-B14F-4D97-AF65-F5344CB8AC3E}">
        <p14:creationId xmlns:p14="http://schemas.microsoft.com/office/powerpoint/2010/main" val="348752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r>
              <a:rPr lang="pt-BR" dirty="0"/>
              <a:t>Vê o que foi alterado antes de dar um ADD “STAGING AREA”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r>
              <a:rPr lang="pt-BR" dirty="0"/>
              <a:t>Vê o que foi alterado depois do ADD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–</a:t>
            </a:r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Log de </a:t>
            </a:r>
            <a:r>
              <a:rPr lang="pt-BR" dirty="0" err="1"/>
              <a:t>commits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log</a:t>
            </a:r>
          </a:p>
          <a:p>
            <a:r>
              <a:rPr lang="pt-BR" dirty="0"/>
              <a:t>Mostra o </a:t>
            </a:r>
            <a:r>
              <a:rPr lang="pt-BR" dirty="0" err="1"/>
              <a:t>diff</a:t>
            </a:r>
            <a:r>
              <a:rPr lang="pt-BR" dirty="0"/>
              <a:t> de cada arquivo no log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log –p  || </a:t>
            </a:r>
            <a:r>
              <a:rPr lang="pt-BR" dirty="0" err="1"/>
              <a:t>Git</a:t>
            </a:r>
            <a:r>
              <a:rPr lang="pt-BR" dirty="0"/>
              <a:t> log –p -1</a:t>
            </a:r>
          </a:p>
          <a:p>
            <a:r>
              <a:rPr lang="pt-BR" dirty="0"/>
              <a:t>Abre o visualizador de diretórios de atualizações do </a:t>
            </a:r>
            <a:r>
              <a:rPr lang="pt-BR" dirty="0" err="1"/>
              <a:t>git</a:t>
            </a:r>
            <a:endParaRPr lang="pt-BR" dirty="0"/>
          </a:p>
          <a:p>
            <a:pPr lvl="1"/>
            <a:r>
              <a:rPr lang="pt-BR" dirty="0" err="1"/>
              <a:t>Gitk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4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/>
              <a:t>Comitar</a:t>
            </a:r>
            <a:r>
              <a:rPr lang="pt-BR" dirty="0"/>
              <a:t> sem passar pelo </a:t>
            </a:r>
            <a:r>
              <a:rPr lang="pt-BR" dirty="0" err="1"/>
              <a:t>add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–a –m “</a:t>
            </a:r>
            <a:r>
              <a:rPr lang="pt-BR" dirty="0" err="1"/>
              <a:t>identificacao</a:t>
            </a:r>
            <a:r>
              <a:rPr lang="pt-BR" dirty="0"/>
              <a:t> do </a:t>
            </a:r>
            <a:r>
              <a:rPr lang="pt-BR" dirty="0" err="1"/>
              <a:t>comite</a:t>
            </a:r>
            <a:r>
              <a:rPr lang="pt-BR" dirty="0"/>
              <a:t>”</a:t>
            </a:r>
          </a:p>
          <a:p>
            <a:r>
              <a:rPr lang="pt-BR" dirty="0"/>
              <a:t>Log reduzido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log –</a:t>
            </a:r>
            <a:r>
              <a:rPr lang="pt-BR" dirty="0" err="1"/>
              <a:t>pretty</a:t>
            </a:r>
            <a:r>
              <a:rPr lang="pt-BR" dirty="0"/>
              <a:t>=</a:t>
            </a:r>
            <a:r>
              <a:rPr lang="pt-BR" dirty="0" err="1"/>
              <a:t>oneline</a:t>
            </a:r>
            <a:endParaRPr lang="pt-BR" dirty="0"/>
          </a:p>
          <a:p>
            <a:r>
              <a:rPr lang="pt-BR" dirty="0"/>
              <a:t>Editar um </a:t>
            </a:r>
            <a:r>
              <a:rPr lang="pt-BR" dirty="0" err="1"/>
              <a:t>commit</a:t>
            </a:r>
            <a:r>
              <a:rPr lang="pt-BR" dirty="0"/>
              <a:t>, Exemplo você fez um </a:t>
            </a:r>
            <a:r>
              <a:rPr lang="pt-BR" dirty="0" err="1"/>
              <a:t>commit</a:t>
            </a:r>
            <a:r>
              <a:rPr lang="pt-BR" dirty="0"/>
              <a:t> mas ainda precisava adicionar outras coisas lá, então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</a:t>
            </a:r>
            <a:r>
              <a:rPr lang="pt-BR" dirty="0" err="1"/>
              <a:t>amend</a:t>
            </a:r>
            <a:r>
              <a:rPr lang="pt-BR" dirty="0"/>
              <a:t> –m “</a:t>
            </a:r>
            <a:r>
              <a:rPr lang="pt-BR" dirty="0" err="1"/>
              <a:t>identificacao</a:t>
            </a:r>
            <a:r>
              <a:rPr lang="pt-BR" dirty="0"/>
              <a:t> do comitê do último </a:t>
            </a:r>
            <a:r>
              <a:rPr lang="pt-BR" dirty="0" err="1"/>
              <a:t>commit</a:t>
            </a:r>
            <a:r>
              <a:rPr lang="pt-BR" dirty="0"/>
              <a:t> (</a:t>
            </a:r>
            <a:r>
              <a:rPr lang="pt-BR" dirty="0" err="1"/>
              <a:t>Edicao</a:t>
            </a:r>
            <a:r>
              <a:rPr lang="pt-BR" dirty="0"/>
              <a:t>)”</a:t>
            </a:r>
          </a:p>
          <a:p>
            <a:r>
              <a:rPr lang="pt-BR" dirty="0"/>
              <a:t>Remover arquivo depois que deu um ADD “STAGING AREA”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reset HEAD nome-</a:t>
            </a:r>
            <a:r>
              <a:rPr lang="pt-BR" dirty="0" err="1"/>
              <a:t>arquivo.extersao</a:t>
            </a:r>
            <a:endParaRPr lang="pt-BR" dirty="0"/>
          </a:p>
          <a:p>
            <a:r>
              <a:rPr lang="pt-BR" dirty="0"/>
              <a:t>Remover alterações depois de um </a:t>
            </a:r>
            <a:r>
              <a:rPr lang="pt-BR" dirty="0" err="1"/>
              <a:t>commit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checkout -- nome-</a:t>
            </a:r>
            <a:r>
              <a:rPr lang="pt-BR" dirty="0" err="1"/>
              <a:t>arquivo.extersao</a:t>
            </a:r>
            <a:endParaRPr lang="pt-BR" dirty="0"/>
          </a:p>
          <a:p>
            <a:r>
              <a:rPr lang="pt-BR" dirty="0"/>
              <a:t>Remover arquivo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rm</a:t>
            </a:r>
            <a:r>
              <a:rPr lang="pt-BR" dirty="0"/>
              <a:t> nome-</a:t>
            </a:r>
            <a:r>
              <a:rPr lang="pt-BR" dirty="0" err="1"/>
              <a:t>arquivo.extersao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15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 - TAG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TAG</a:t>
            </a:r>
          </a:p>
          <a:p>
            <a:pPr lvl="2"/>
            <a:r>
              <a:rPr lang="pt-BR" dirty="0"/>
              <a:t>Listar	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endParaRPr lang="pt-BR" dirty="0"/>
          </a:p>
          <a:p>
            <a:pPr lvl="2"/>
            <a:r>
              <a:rPr lang="pt-BR" dirty="0"/>
              <a:t>Adicionar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–a V1.0 –m “Versão 1.0”</a:t>
            </a:r>
          </a:p>
          <a:p>
            <a:pPr lvl="2"/>
            <a:r>
              <a:rPr lang="pt-BR" dirty="0"/>
              <a:t>Criar TAG com versão de </a:t>
            </a:r>
            <a:r>
              <a:rPr lang="pt-BR" dirty="0" err="1"/>
              <a:t>comiter</a:t>
            </a:r>
            <a:r>
              <a:rPr lang="pt-BR" dirty="0"/>
              <a:t> </a:t>
            </a:r>
            <a:r>
              <a:rPr lang="pt-BR" dirty="0" err="1"/>
              <a:t>alterior</a:t>
            </a:r>
            <a:endParaRPr lang="pt-BR" dirty="0"/>
          </a:p>
          <a:p>
            <a:pPr lvl="3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–a V0.0 kljsdfoiiudojfmdmgd4fdgf1cv1fvgf –m “Versão 0.0”</a:t>
            </a:r>
          </a:p>
          <a:p>
            <a:pPr lvl="2"/>
            <a:r>
              <a:rPr lang="pt-BR" dirty="0"/>
              <a:t>Detalhes da TAG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show V0.0</a:t>
            </a:r>
          </a:p>
          <a:p>
            <a:pPr lvl="2"/>
            <a:r>
              <a:rPr lang="pt-BR" dirty="0"/>
              <a:t>Trocar versão do sistema para determinada TAG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checkout V0.0</a:t>
            </a:r>
          </a:p>
          <a:p>
            <a:pPr lvl="2"/>
            <a:r>
              <a:rPr lang="pt-BR" dirty="0"/>
              <a:t>Deletar TAG</a:t>
            </a:r>
          </a:p>
          <a:p>
            <a:pPr lvl="3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–d V0.0</a:t>
            </a:r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26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 - </a:t>
            </a:r>
            <a:r>
              <a:rPr lang="pt-BR" sz="4000" dirty="0" err="1">
                <a:latin typeface="Britannic Bold" panose="020B0903060703020204" pitchFamily="34" charset="0"/>
              </a:rPr>
              <a:t>branch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BRANCH</a:t>
            </a:r>
          </a:p>
          <a:p>
            <a:pPr lvl="2"/>
            <a:r>
              <a:rPr lang="pt-BR" sz="2400" dirty="0"/>
              <a:t>Criar</a:t>
            </a:r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teste</a:t>
            </a:r>
          </a:p>
          <a:p>
            <a:pPr lvl="2"/>
            <a:r>
              <a:rPr lang="pt-BR" sz="2400" dirty="0"/>
              <a:t>Muda da </a:t>
            </a:r>
            <a:r>
              <a:rPr lang="pt-BR" sz="2400" dirty="0" err="1"/>
              <a:t>branch</a:t>
            </a:r>
            <a:r>
              <a:rPr lang="pt-BR" sz="2400" dirty="0"/>
              <a:t> atual para a teste</a:t>
            </a:r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checkout teste</a:t>
            </a:r>
          </a:p>
          <a:p>
            <a:pPr lvl="2"/>
            <a:r>
              <a:rPr lang="pt-BR" sz="2400" dirty="0"/>
              <a:t>Cria a </a:t>
            </a:r>
            <a:r>
              <a:rPr lang="pt-BR" sz="2400" dirty="0" err="1"/>
              <a:t>branch</a:t>
            </a:r>
            <a:r>
              <a:rPr lang="pt-BR" sz="2400" dirty="0"/>
              <a:t> e já vai para ela</a:t>
            </a:r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–b teste2</a:t>
            </a:r>
          </a:p>
          <a:p>
            <a:pPr lvl="2"/>
            <a:r>
              <a:rPr lang="pt-BR" sz="2200" dirty="0"/>
              <a:t>Listar todas as </a:t>
            </a:r>
            <a:r>
              <a:rPr lang="pt-BR" sz="2200" dirty="0" err="1"/>
              <a:t>branchs</a:t>
            </a:r>
            <a:endParaRPr lang="pt-BR" sz="2200" dirty="0"/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endParaRPr lang="pt-BR" sz="2000" dirty="0"/>
          </a:p>
          <a:p>
            <a:pPr lvl="2"/>
            <a:r>
              <a:rPr lang="pt-BR" sz="2200" dirty="0"/>
              <a:t>Deletar</a:t>
            </a:r>
          </a:p>
          <a:p>
            <a:pPr lvl="3"/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–d teste</a:t>
            </a:r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99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 - 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MERGE</a:t>
            </a:r>
          </a:p>
          <a:p>
            <a:pPr lvl="2"/>
            <a:r>
              <a:rPr lang="pt-BR" sz="2400" dirty="0"/>
              <a:t>Tem que está na </a:t>
            </a:r>
            <a:r>
              <a:rPr lang="pt-BR" sz="2400" dirty="0" err="1"/>
              <a:t>branch</a:t>
            </a:r>
            <a:r>
              <a:rPr lang="pt-BR" sz="2400" dirty="0"/>
              <a:t> que irá receber as modificações de outra </a:t>
            </a:r>
            <a:r>
              <a:rPr lang="pt-BR" sz="2400" dirty="0" err="1"/>
              <a:t>branch</a:t>
            </a:r>
            <a:endParaRPr lang="pt-BR" sz="2400" dirty="0"/>
          </a:p>
          <a:p>
            <a:pPr lvl="2"/>
            <a:r>
              <a:rPr lang="pt-BR" sz="2000" dirty="0"/>
              <a:t>Exemplo</a:t>
            </a:r>
          </a:p>
          <a:p>
            <a:pPr lvl="3"/>
            <a:r>
              <a:rPr lang="pt-BR" sz="1800" dirty="0"/>
              <a:t>Ir para a master, dentro da master digitar:</a:t>
            </a:r>
          </a:p>
          <a:p>
            <a:pPr lvl="4"/>
            <a:r>
              <a:rPr lang="pt-BR" sz="1800" dirty="0" err="1"/>
              <a:t>Git</a:t>
            </a:r>
            <a:r>
              <a:rPr lang="pt-BR" sz="1800" dirty="0"/>
              <a:t> merge teste</a:t>
            </a:r>
          </a:p>
          <a:p>
            <a:pPr lvl="2"/>
            <a:r>
              <a:rPr lang="pt-BR" sz="2000" dirty="0"/>
              <a:t>Quando existir conflitos, tipo: criou uma função A que recebe 2 parâmetros na </a:t>
            </a:r>
            <a:r>
              <a:rPr lang="pt-BR" sz="2000" dirty="0" err="1"/>
              <a:t>branch</a:t>
            </a:r>
            <a:r>
              <a:rPr lang="pt-BR" sz="2000" dirty="0"/>
              <a:t> teste, voltou para a master e alterou a função A para receber 1 parâmetro.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merge teste</a:t>
            </a:r>
          </a:p>
          <a:p>
            <a:pPr lvl="4"/>
            <a:r>
              <a:rPr lang="pt-BR" sz="1800" dirty="0"/>
              <a:t>Aparecerá com conflito</a:t>
            </a:r>
          </a:p>
          <a:p>
            <a:pPr lvl="4"/>
            <a:r>
              <a:rPr lang="pt-BR" sz="1800" dirty="0"/>
              <a:t>Corrija na sua IDE, escolha qual deve fica e depois ADD e </a:t>
            </a:r>
            <a:r>
              <a:rPr lang="pt-BR" sz="1800" dirty="0" err="1"/>
              <a:t>Comitar</a:t>
            </a:r>
            <a:endParaRPr lang="pt-BR" sz="18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0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remoto - </a:t>
            </a:r>
            <a:r>
              <a:rPr lang="pt-BR" sz="4000" dirty="0" err="1">
                <a:latin typeface="Britannic Bold" panose="020B0903060703020204" pitchFamily="34" charset="0"/>
              </a:rPr>
              <a:t>CLone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3200" dirty="0"/>
              <a:t>CLONE</a:t>
            </a:r>
          </a:p>
          <a:p>
            <a:pPr lvl="2"/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dirty="0" err="1"/>
              <a:t>endereco</a:t>
            </a:r>
            <a:r>
              <a:rPr lang="pt-BR" sz="2000" dirty="0"/>
              <a:t>-projeto</a:t>
            </a:r>
          </a:p>
          <a:p>
            <a:pPr lvl="2"/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dirty="0" err="1"/>
              <a:t>endereco</a:t>
            </a:r>
            <a:r>
              <a:rPr lang="pt-BR" sz="2000" dirty="0"/>
              <a:t>-projeto nome-pasta</a:t>
            </a:r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46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remoto – </a:t>
            </a:r>
            <a:r>
              <a:rPr lang="pt-BR" sz="4000" dirty="0" err="1">
                <a:latin typeface="Britannic Bold" panose="020B0903060703020204" pitchFamily="34" charset="0"/>
              </a:rPr>
              <a:t>push</a:t>
            </a:r>
            <a:r>
              <a:rPr lang="pt-BR" sz="4000" dirty="0">
                <a:latin typeface="Britannic Bold" panose="020B0903060703020204" pitchFamily="34" charset="0"/>
              </a:rPr>
              <a:t> – PULL - </a:t>
            </a:r>
            <a:r>
              <a:rPr lang="pt-BR" sz="4000" dirty="0" err="1">
                <a:latin typeface="Britannic Bold" panose="020B0903060703020204" pitchFamily="34" charset="0"/>
              </a:rPr>
              <a:t>fetch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3600" dirty="0"/>
              <a:t>PUSH</a:t>
            </a:r>
          </a:p>
          <a:p>
            <a:pPr lvl="2"/>
            <a:r>
              <a:rPr lang="pt-BR" sz="2000" dirty="0"/>
              <a:t>Lista os diretórios remotos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remoto</a:t>
            </a:r>
          </a:p>
          <a:p>
            <a:pPr lvl="2"/>
            <a:r>
              <a:rPr lang="pt-BR" sz="2000" dirty="0"/>
              <a:t>Enviar para o servidor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</a:t>
            </a:r>
            <a:r>
              <a:rPr lang="pt-BR" sz="1800" dirty="0" err="1"/>
              <a:t>push</a:t>
            </a:r>
            <a:r>
              <a:rPr lang="pt-BR" sz="1800" dirty="0"/>
              <a:t> </a:t>
            </a:r>
            <a:r>
              <a:rPr lang="pt-BR" sz="1800" dirty="0" err="1"/>
              <a:t>origin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endParaRPr lang="pt-BR" sz="1800" dirty="0"/>
          </a:p>
          <a:p>
            <a:pPr lvl="1"/>
            <a:r>
              <a:rPr lang="pt-BR" sz="3600" dirty="0"/>
              <a:t>PULL</a:t>
            </a:r>
          </a:p>
          <a:p>
            <a:pPr lvl="2"/>
            <a:r>
              <a:rPr lang="pt-BR" sz="2000" dirty="0"/>
              <a:t> Pega do servidor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</a:t>
            </a:r>
            <a:r>
              <a:rPr lang="pt-BR" sz="1800" dirty="0" err="1"/>
              <a:t>pull</a:t>
            </a:r>
            <a:r>
              <a:rPr lang="pt-BR" sz="1800" dirty="0"/>
              <a:t> </a:t>
            </a:r>
            <a:r>
              <a:rPr lang="pt-BR" sz="1800" dirty="0" err="1"/>
              <a:t>origin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endParaRPr lang="pt-BR" sz="1800" dirty="0"/>
          </a:p>
          <a:p>
            <a:pPr lvl="1"/>
            <a:r>
              <a:rPr lang="pt-BR" sz="3600" dirty="0"/>
              <a:t>FETCH</a:t>
            </a:r>
          </a:p>
          <a:p>
            <a:pPr lvl="2"/>
            <a:r>
              <a:rPr lang="pt-BR" sz="2000" dirty="0"/>
              <a:t>Pega as alterações do servidor e coloca em uma </a:t>
            </a:r>
            <a:r>
              <a:rPr lang="pt-BR" sz="2000" dirty="0" err="1"/>
              <a:t>branch</a:t>
            </a:r>
            <a:r>
              <a:rPr lang="pt-BR" sz="2000" dirty="0"/>
              <a:t> separado </a:t>
            </a:r>
          </a:p>
          <a:p>
            <a:pPr lvl="3"/>
            <a:r>
              <a:rPr lang="pt-BR" sz="1800" dirty="0" err="1"/>
              <a:t>Git</a:t>
            </a:r>
            <a:r>
              <a:rPr lang="pt-BR" sz="1800" dirty="0"/>
              <a:t> </a:t>
            </a:r>
            <a:r>
              <a:rPr lang="pt-BR" sz="1800" dirty="0" err="1"/>
              <a:t>fetch</a:t>
            </a:r>
            <a:r>
              <a:rPr lang="pt-BR" sz="1800" dirty="0"/>
              <a:t> </a:t>
            </a:r>
            <a:r>
              <a:rPr lang="pt-BR" sz="1800" dirty="0" err="1"/>
              <a:t>origin</a:t>
            </a:r>
            <a:r>
              <a:rPr lang="pt-BR" sz="1800" dirty="0"/>
              <a:t> </a:t>
            </a:r>
            <a:r>
              <a:rPr lang="pt-BR" sz="1800" dirty="0" err="1"/>
              <a:t>branch</a:t>
            </a:r>
            <a:r>
              <a:rPr lang="pt-BR" sz="1800" dirty="0"/>
              <a:t> teste</a:t>
            </a:r>
          </a:p>
          <a:p>
            <a:pPr lvl="3"/>
            <a:endParaRPr lang="pt-BR" sz="1800" dirty="0"/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50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GIT COM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2400" dirty="0"/>
              <a:t>Cria conta do </a:t>
            </a:r>
            <a:r>
              <a:rPr lang="pt-BR" sz="2400" dirty="0" err="1"/>
              <a:t>git</a:t>
            </a:r>
            <a:endParaRPr lang="pt-BR" sz="2400" dirty="0"/>
          </a:p>
          <a:p>
            <a:pPr lvl="1"/>
            <a:r>
              <a:rPr lang="pt-BR" sz="2400" dirty="0"/>
              <a:t>Dá acesso ao computador local para ele interagir com o GITHUB</a:t>
            </a:r>
          </a:p>
          <a:p>
            <a:pPr lvl="1"/>
            <a:r>
              <a:rPr lang="pt-BR" sz="2400" dirty="0"/>
              <a:t>Configurar SSH</a:t>
            </a:r>
          </a:p>
          <a:p>
            <a:pPr lvl="2"/>
            <a:r>
              <a:rPr lang="pt-BR" dirty="0"/>
              <a:t>Abrir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bach</a:t>
            </a:r>
            <a:endParaRPr lang="pt-BR" dirty="0"/>
          </a:p>
          <a:p>
            <a:pPr lvl="3"/>
            <a:r>
              <a:rPr lang="pt-BR" dirty="0" err="1"/>
              <a:t>Ssh-keygen</a:t>
            </a:r>
            <a:endParaRPr lang="pt-BR" dirty="0"/>
          </a:p>
          <a:p>
            <a:pPr lvl="4"/>
            <a:r>
              <a:rPr lang="pt-BR" dirty="0"/>
              <a:t>Nome para o arquivo</a:t>
            </a:r>
          </a:p>
          <a:p>
            <a:pPr lvl="4"/>
            <a:r>
              <a:rPr lang="pt-BR" dirty="0"/>
              <a:t>Senha</a:t>
            </a:r>
          </a:p>
          <a:p>
            <a:pPr lvl="3"/>
            <a:r>
              <a:rPr lang="pt-BR" dirty="0"/>
              <a:t>Ele cria as chaves no seu diretório, No .</a:t>
            </a:r>
            <a:r>
              <a:rPr lang="pt-BR" dirty="0" err="1"/>
              <a:t>ssh</a:t>
            </a:r>
            <a:endParaRPr lang="pt-BR" dirty="0"/>
          </a:p>
          <a:p>
            <a:pPr lvl="3"/>
            <a:r>
              <a:rPr lang="pt-BR" dirty="0"/>
              <a:t>Abrir a chave pub</a:t>
            </a:r>
          </a:p>
          <a:p>
            <a:pPr lvl="3"/>
            <a:r>
              <a:rPr lang="pt-BR" dirty="0"/>
              <a:t>Vai no </a:t>
            </a:r>
            <a:r>
              <a:rPr lang="pt-BR" dirty="0" err="1"/>
              <a:t>github</a:t>
            </a:r>
            <a:endParaRPr lang="pt-BR" dirty="0"/>
          </a:p>
          <a:p>
            <a:pPr lvl="4"/>
            <a:r>
              <a:rPr lang="pt-BR" dirty="0"/>
              <a:t>Em Settings</a:t>
            </a:r>
          </a:p>
          <a:p>
            <a:pPr lvl="4"/>
            <a:r>
              <a:rPr lang="pt-BR" dirty="0"/>
              <a:t>SSH Keys</a:t>
            </a:r>
          </a:p>
          <a:p>
            <a:pPr lvl="4"/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ssh</a:t>
            </a:r>
            <a:endParaRPr lang="pt-BR" dirty="0"/>
          </a:p>
          <a:p>
            <a:pPr lvl="5"/>
            <a:r>
              <a:rPr lang="pt-BR" dirty="0"/>
              <a:t>Colocar </a:t>
            </a:r>
            <a:r>
              <a:rPr lang="pt-BR" dirty="0" err="1"/>
              <a:t>title</a:t>
            </a:r>
            <a:endParaRPr lang="pt-BR" dirty="0"/>
          </a:p>
          <a:p>
            <a:pPr lvl="5"/>
            <a:r>
              <a:rPr lang="pt-BR" dirty="0"/>
              <a:t>Colar a chave publica</a:t>
            </a:r>
          </a:p>
          <a:p>
            <a:pPr lvl="2"/>
            <a:endParaRPr lang="pt-BR" sz="1600" dirty="0"/>
          </a:p>
          <a:p>
            <a:pPr lvl="2"/>
            <a:endParaRPr lang="pt-BR" sz="16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55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5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Colabora com projetos no </a:t>
            </a:r>
            <a:r>
              <a:rPr lang="pt-BR" sz="4000" dirty="0" err="1">
                <a:latin typeface="Britannic Bold" panose="020B0903060703020204" pitchFamily="34" charset="0"/>
              </a:rPr>
              <a:t>github</a:t>
            </a:r>
            <a:endParaRPr lang="pt-BR" sz="4000" dirty="0">
              <a:latin typeface="Britannic Bold" panose="020B09030607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890"/>
            <a:ext cx="9905999" cy="5528602"/>
          </a:xfrm>
        </p:spPr>
        <p:txBody>
          <a:bodyPr>
            <a:normAutofit/>
          </a:bodyPr>
          <a:lstStyle/>
          <a:p>
            <a:pPr lvl="1"/>
            <a:r>
              <a:rPr lang="pt-BR" sz="1800" dirty="0"/>
              <a:t>Pegar a URL do projeto a qual deseja colaborar</a:t>
            </a:r>
          </a:p>
          <a:p>
            <a:pPr lvl="1"/>
            <a:r>
              <a:rPr lang="pt-BR" sz="1800" dirty="0"/>
              <a:t>Entrar no projeto</a:t>
            </a:r>
          </a:p>
          <a:p>
            <a:pPr lvl="1"/>
            <a:r>
              <a:rPr lang="pt-BR" sz="1800" dirty="0"/>
              <a:t>Clica em FORK</a:t>
            </a:r>
          </a:p>
          <a:p>
            <a:pPr lvl="1"/>
            <a:r>
              <a:rPr lang="pt-BR" sz="1800" dirty="0"/>
              <a:t>Clona projeto para sua máquina local</a:t>
            </a:r>
          </a:p>
          <a:p>
            <a:pPr lvl="1"/>
            <a:r>
              <a:rPr lang="pt-BR" sz="1800" dirty="0"/>
              <a:t>Fez alterações, adiciona e </a:t>
            </a:r>
            <a:r>
              <a:rPr lang="pt-BR" sz="1800" dirty="0" err="1"/>
              <a:t>comita</a:t>
            </a:r>
            <a:endParaRPr lang="pt-BR" sz="1800" dirty="0"/>
          </a:p>
          <a:p>
            <a:pPr lvl="1"/>
            <a:r>
              <a:rPr lang="pt-BR" sz="1800" dirty="0"/>
              <a:t>Mandar para o autor original do projeto</a:t>
            </a:r>
          </a:p>
          <a:p>
            <a:pPr lvl="1"/>
            <a:r>
              <a:rPr lang="pt-BR" sz="1800" dirty="0"/>
              <a:t>Clicar em PULL </a:t>
            </a:r>
            <a:r>
              <a:rPr lang="pt-BR" sz="1800" dirty="0" err="1"/>
              <a:t>Request</a:t>
            </a:r>
            <a:endParaRPr lang="pt-BR" sz="1800" dirty="0"/>
          </a:p>
          <a:p>
            <a:pPr lvl="2"/>
            <a:r>
              <a:rPr lang="pt-BR" sz="1600" dirty="0"/>
              <a:t>New </a:t>
            </a:r>
            <a:r>
              <a:rPr lang="pt-BR" sz="1600" dirty="0" err="1"/>
              <a:t>pull</a:t>
            </a:r>
            <a:r>
              <a:rPr lang="pt-BR" sz="1600" dirty="0"/>
              <a:t> </a:t>
            </a:r>
            <a:r>
              <a:rPr lang="pt-BR" sz="1600" dirty="0" err="1"/>
              <a:t>request</a:t>
            </a:r>
            <a:endParaRPr lang="pt-BR" sz="1600" dirty="0"/>
          </a:p>
          <a:p>
            <a:pPr lvl="2"/>
            <a:r>
              <a:rPr lang="pt-BR" sz="1600" dirty="0"/>
              <a:t>Você pode aditar de qual </a:t>
            </a:r>
            <a:r>
              <a:rPr lang="pt-BR" sz="1600" dirty="0" err="1"/>
              <a:t>branch</a:t>
            </a:r>
            <a:r>
              <a:rPr lang="pt-BR" sz="1600" dirty="0"/>
              <a:t> do projeto quer enviar</a:t>
            </a:r>
          </a:p>
          <a:p>
            <a:pPr lvl="2"/>
            <a:r>
              <a:rPr lang="pt-BR" sz="1600" dirty="0" err="1"/>
              <a:t>Create</a:t>
            </a:r>
            <a:r>
              <a:rPr lang="pt-BR" sz="1600" dirty="0"/>
              <a:t> new </a:t>
            </a:r>
            <a:r>
              <a:rPr lang="pt-BR" sz="1600" dirty="0" err="1"/>
              <a:t>pull</a:t>
            </a:r>
            <a:r>
              <a:rPr lang="pt-BR" sz="1600" dirty="0"/>
              <a:t> </a:t>
            </a:r>
            <a:r>
              <a:rPr lang="pt-BR" sz="1600" dirty="0" err="1"/>
              <a:t>request</a:t>
            </a:r>
            <a:endParaRPr lang="pt-BR" sz="1600" dirty="0"/>
          </a:p>
          <a:p>
            <a:pPr lvl="3"/>
            <a:r>
              <a:rPr lang="pt-BR" sz="1400" dirty="0"/>
              <a:t>Coloca titulo e descrição</a:t>
            </a:r>
          </a:p>
          <a:p>
            <a:pPr lvl="3"/>
            <a:r>
              <a:rPr lang="pt-BR" sz="1400" dirty="0" err="1"/>
              <a:t>Send</a:t>
            </a:r>
            <a:r>
              <a:rPr lang="pt-BR" sz="1400" dirty="0"/>
              <a:t> </a:t>
            </a:r>
            <a:r>
              <a:rPr lang="pt-BR" sz="1400" dirty="0" err="1"/>
              <a:t>pull</a:t>
            </a:r>
            <a:r>
              <a:rPr lang="pt-BR" sz="1400" dirty="0"/>
              <a:t> </a:t>
            </a:r>
            <a:r>
              <a:rPr lang="pt-BR" sz="1400" dirty="0" err="1"/>
              <a:t>request</a:t>
            </a:r>
            <a:endParaRPr lang="pt-BR" sz="1400" dirty="0"/>
          </a:p>
          <a:p>
            <a:pPr lvl="2"/>
            <a:endParaRPr lang="pt-BR" sz="1600" dirty="0"/>
          </a:p>
          <a:p>
            <a:pPr lvl="4"/>
            <a:endParaRPr lang="pt-BR" sz="1800" dirty="0"/>
          </a:p>
          <a:p>
            <a:pPr lvl="3"/>
            <a:endParaRPr lang="pt-BR" sz="1800" dirty="0"/>
          </a:p>
          <a:p>
            <a:pPr lvl="2"/>
            <a:endParaRPr lang="pt-BR" sz="2400" dirty="0"/>
          </a:p>
          <a:p>
            <a:pPr lvl="3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>
                <a:latin typeface="Britannic Bold" panose="020B0903060703020204" pitchFamily="34" charset="0"/>
              </a:rPr>
              <a:t>Como surgiu o </a:t>
            </a:r>
            <a:r>
              <a:rPr lang="pt-BR" sz="3600" dirty="0" err="1">
                <a:latin typeface="Britannic Bold" panose="020B0903060703020204" pitchFamily="34" charset="0"/>
              </a:rPr>
              <a:t>git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r>
              <a:rPr lang="pt-BR" dirty="0"/>
              <a:t>história</a:t>
            </a:r>
          </a:p>
        </p:txBody>
      </p:sp>
    </p:spTree>
    <p:extLst>
      <p:ext uri="{BB962C8B-B14F-4D97-AF65-F5344CB8AC3E}">
        <p14:creationId xmlns:p14="http://schemas.microsoft.com/office/powerpoint/2010/main" val="377883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 err="1">
                <a:latin typeface="Britannic Bold" panose="020B0903060703020204" pitchFamily="34" charset="0"/>
              </a:rPr>
              <a:t>Git</a:t>
            </a:r>
            <a:r>
              <a:rPr lang="pt-BR" sz="3600" dirty="0">
                <a:latin typeface="Britannic Bold" panose="020B0903060703020204" pitchFamily="34" charset="0"/>
              </a:rPr>
              <a:t> != </a:t>
            </a:r>
            <a:r>
              <a:rPr lang="pt-BR" sz="3600" dirty="0" err="1">
                <a:latin typeface="Britannic Bold" panose="020B0903060703020204" pitchFamily="34" charset="0"/>
              </a:rPr>
              <a:t>github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r>
              <a:rPr lang="pt-BR" dirty="0"/>
              <a:t>GIT</a:t>
            </a:r>
          </a:p>
          <a:p>
            <a:r>
              <a:rPr lang="pt-B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0984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>
                <a:latin typeface="Britannic Bold" panose="020B0903060703020204" pitchFamily="34" charset="0"/>
              </a:rPr>
              <a:t>Controladores de versão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r>
              <a:rPr lang="pt-BR" dirty="0" err="1"/>
              <a:t>Gitlab</a:t>
            </a:r>
            <a:endParaRPr lang="pt-BR" dirty="0"/>
          </a:p>
          <a:p>
            <a:r>
              <a:rPr lang="pt-BR" dirty="0" err="1"/>
              <a:t>Bitbucket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65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 err="1">
                <a:latin typeface="Britannic Bold" panose="020B0903060703020204" pitchFamily="34" charset="0"/>
              </a:rPr>
              <a:t>Git</a:t>
            </a:r>
            <a:r>
              <a:rPr lang="pt-BR" sz="3600" dirty="0">
                <a:latin typeface="Britannic Bold" panose="020B0903060703020204" pitchFamily="34" charset="0"/>
              </a:rPr>
              <a:t> - vantagens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r>
              <a:rPr lang="pt-BR" sz="3200" dirty="0"/>
              <a:t>BACKUP</a:t>
            </a:r>
          </a:p>
          <a:p>
            <a:pPr lvl="1"/>
            <a:r>
              <a:rPr lang="pt-BR" sz="2800" dirty="0"/>
              <a:t>Armazenamento em nuvem com </a:t>
            </a:r>
            <a:r>
              <a:rPr lang="pt-BR" sz="2800" dirty="0" err="1"/>
              <a:t>Github</a:t>
            </a:r>
            <a:r>
              <a:rPr lang="pt-BR" sz="2800" dirty="0"/>
              <a:t> ou qualquer outro controlador de versão</a:t>
            </a:r>
          </a:p>
          <a:p>
            <a:pPr lvl="1"/>
            <a:r>
              <a:rPr lang="pt-BR" sz="2800" dirty="0"/>
              <a:t>Controle de versão</a:t>
            </a:r>
          </a:p>
          <a:p>
            <a:pPr lvl="1"/>
            <a:r>
              <a:rPr lang="pt-BR" sz="2800" dirty="0"/>
              <a:t>Trabalhar em equipe</a:t>
            </a:r>
          </a:p>
          <a:p>
            <a:pPr lvl="1"/>
            <a:r>
              <a:rPr lang="pt-BR" sz="2800" dirty="0"/>
              <a:t>Contribuir com projetos Open </a:t>
            </a:r>
            <a:r>
              <a:rPr lang="pt-BR" sz="2800" dirty="0" err="1"/>
              <a:t>source</a:t>
            </a:r>
            <a:endParaRPr lang="pt-BR" sz="2800" dirty="0"/>
          </a:p>
          <a:p>
            <a:pPr lvl="1"/>
            <a:r>
              <a:rPr lang="pt-BR" sz="2800" dirty="0"/>
              <a:t>Criar seu portfólio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93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709DEB-8F2A-4A1A-B513-4907328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pPr algn="ctr"/>
            <a:r>
              <a:rPr lang="pt-BR" sz="3600" dirty="0" err="1">
                <a:latin typeface="Britannic Bold" panose="020B0903060703020204" pitchFamily="34" charset="0"/>
              </a:rPr>
              <a:t>Git</a:t>
            </a:r>
            <a:r>
              <a:rPr lang="pt-BR" sz="3600" dirty="0">
                <a:latin typeface="Britannic Bold" panose="020B0903060703020204" pitchFamily="34" charset="0"/>
              </a:rPr>
              <a:t> - vantagens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779766-3392-4276-8442-B4CD197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5303520"/>
          </a:xfrm>
        </p:spPr>
        <p:txBody>
          <a:bodyPr/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46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61E4AF-6C91-45F6-8FD0-1500BA862701}"/>
              </a:ext>
            </a:extLst>
          </p:cNvPr>
          <p:cNvSpPr/>
          <p:nvPr/>
        </p:nvSpPr>
        <p:spPr>
          <a:xfrm>
            <a:off x="3802966" y="548640"/>
            <a:ext cx="4586068" cy="900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WORKING DIRECTORY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C5775E-8131-4792-88C0-AE8222A0B87B}"/>
              </a:ext>
            </a:extLst>
          </p:cNvPr>
          <p:cNvSpPr/>
          <p:nvPr/>
        </p:nvSpPr>
        <p:spPr>
          <a:xfrm>
            <a:off x="3802966" y="2783058"/>
            <a:ext cx="4586068" cy="900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STAGING AREA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B79CA7-3A98-43B2-92A3-915AE27D3862}"/>
              </a:ext>
            </a:extLst>
          </p:cNvPr>
          <p:cNvSpPr/>
          <p:nvPr/>
        </p:nvSpPr>
        <p:spPr>
          <a:xfrm>
            <a:off x="3802966" y="4865077"/>
            <a:ext cx="4586068" cy="900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REPOSITORY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9445AC36-78D8-4335-8898-AE97665AF69F}"/>
              </a:ext>
            </a:extLst>
          </p:cNvPr>
          <p:cNvSpPr/>
          <p:nvPr/>
        </p:nvSpPr>
        <p:spPr>
          <a:xfrm>
            <a:off x="5669280" y="3938954"/>
            <a:ext cx="731520" cy="787791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2EFD62A2-F1EA-4925-B814-B1B99F8EE5CC}"/>
              </a:ext>
            </a:extLst>
          </p:cNvPr>
          <p:cNvSpPr/>
          <p:nvPr/>
        </p:nvSpPr>
        <p:spPr>
          <a:xfrm>
            <a:off x="5669280" y="1704536"/>
            <a:ext cx="731520" cy="787791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D1A172-A2E5-4924-A5CB-C8FCED5F159F}"/>
              </a:ext>
            </a:extLst>
          </p:cNvPr>
          <p:cNvSpPr txBox="1"/>
          <p:nvPr/>
        </p:nvSpPr>
        <p:spPr>
          <a:xfrm>
            <a:off x="3221502" y="1983545"/>
            <a:ext cx="174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 ADD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B30DC4-658E-468C-A4DE-A6B0C5784E09}"/>
              </a:ext>
            </a:extLst>
          </p:cNvPr>
          <p:cNvSpPr txBox="1"/>
          <p:nvPr/>
        </p:nvSpPr>
        <p:spPr>
          <a:xfrm>
            <a:off x="3221501" y="4103414"/>
            <a:ext cx="226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56585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Baixa o </a:t>
            </a:r>
            <a:r>
              <a:rPr lang="pt-BR" sz="4000" dirty="0" err="1">
                <a:latin typeface="Britannic Bold" panose="020B0903060703020204" pitchFamily="34" charset="0"/>
              </a:rPr>
              <a:t>git</a:t>
            </a:r>
            <a:r>
              <a:rPr lang="pt-BR" sz="4000" dirty="0">
                <a:latin typeface="Britannic Bold" panose="020B0903060703020204" pitchFamily="34" charset="0"/>
              </a:rPr>
              <a:t> e Configurar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</a:t>
            </a:r>
          </a:p>
          <a:p>
            <a:pPr lvl="1"/>
            <a:r>
              <a:rPr lang="pt-BR" dirty="0">
                <a:hlinkClick r:id="rId2"/>
              </a:rPr>
              <a:t>https://git-scm.com/</a:t>
            </a:r>
            <a:endParaRPr lang="pt-BR" dirty="0"/>
          </a:p>
          <a:p>
            <a:r>
              <a:rPr lang="pt-BR" dirty="0" err="1"/>
              <a:t>Cofiguração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user.name “Seu nome”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user.email</a:t>
            </a:r>
            <a:r>
              <a:rPr lang="pt-BR" dirty="0"/>
              <a:t> “Seu e-mail”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“caminho do editor”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3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645C-EDBB-4769-B247-18170C80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Britannic Bold" panose="020B0903060703020204" pitchFamily="34" charset="0"/>
              </a:rPr>
              <a:t>Teste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59CD8-3AFB-4778-ABD8-DE0445F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1990"/>
          </a:xfrm>
        </p:spPr>
        <p:txBody>
          <a:bodyPr/>
          <a:lstStyle/>
          <a:p>
            <a:r>
              <a:rPr lang="pt-BR" dirty="0"/>
              <a:t>Iniciar GIT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/>
              <a:t>Adicionar ao GIT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   ||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nome-do-arquivo  ||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*.</a:t>
            </a:r>
            <a:r>
              <a:rPr lang="pt-BR" dirty="0" err="1"/>
              <a:t>txt</a:t>
            </a:r>
            <a:r>
              <a:rPr lang="pt-BR" dirty="0"/>
              <a:t> ||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*</a:t>
            </a:r>
          </a:p>
          <a:p>
            <a:r>
              <a:rPr lang="pt-BR" dirty="0" err="1"/>
              <a:t>Comitar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“identificação do </a:t>
            </a:r>
            <a:r>
              <a:rPr lang="pt-BR" dirty="0" err="1"/>
              <a:t>comite</a:t>
            </a:r>
            <a:r>
              <a:rPr lang="pt-BR" dirty="0"/>
              <a:t>”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399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147</TotalTime>
  <Words>689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Britannic Bold</vt:lpstr>
      <vt:lpstr>Tw Cen MT</vt:lpstr>
      <vt:lpstr>Circuito</vt:lpstr>
      <vt:lpstr>Curso git Controle de versão</vt:lpstr>
      <vt:lpstr>Como surgiu o git</vt:lpstr>
      <vt:lpstr>Git != github</vt:lpstr>
      <vt:lpstr>Controladores de versão</vt:lpstr>
      <vt:lpstr>Git - vantagens</vt:lpstr>
      <vt:lpstr>Git - vantagens</vt:lpstr>
      <vt:lpstr>Apresentação do PowerPoint</vt:lpstr>
      <vt:lpstr>Baixa o git e Configurar</vt:lpstr>
      <vt:lpstr>Teste local</vt:lpstr>
      <vt:lpstr>Teste local</vt:lpstr>
      <vt:lpstr>Teste local</vt:lpstr>
      <vt:lpstr>Teste local - TAG</vt:lpstr>
      <vt:lpstr>Teste local - branch</vt:lpstr>
      <vt:lpstr>Teste local - merge</vt:lpstr>
      <vt:lpstr>Teste remoto - CLone</vt:lpstr>
      <vt:lpstr>Teste remoto – push – PULL - fetch</vt:lpstr>
      <vt:lpstr>GIT COM GITHUB</vt:lpstr>
      <vt:lpstr>Colabora com projetos no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gois</dc:creator>
  <cp:lastModifiedBy>andre gois</cp:lastModifiedBy>
  <cp:revision>15</cp:revision>
  <dcterms:created xsi:type="dcterms:W3CDTF">2021-07-18T13:15:15Z</dcterms:created>
  <dcterms:modified xsi:type="dcterms:W3CDTF">2021-07-18T15:42:38Z</dcterms:modified>
</cp:coreProperties>
</file>